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F8AC6-AA22-472D-841A-5ACCE4EC20E3}" v="265" dt="2024-02-15T15:42:0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Cartoon, Design enthält.&#10;&#10;Beschreibung automatisch generiert.">
            <a:extLst>
              <a:ext uri="{FF2B5EF4-FFF2-40B4-BE49-F238E27FC236}">
                <a16:creationId xmlns:a16="http://schemas.microsoft.com/office/drawing/2014/main" id="{2F5B11D0-3AEB-E1C6-7275-CBFE1D1F1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9" t="6299" r="16685" b="13976"/>
          <a:stretch/>
        </p:blipFill>
        <p:spPr>
          <a:xfrm>
            <a:off x="1385254" y="339574"/>
            <a:ext cx="8930428" cy="590644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D8E1873-52D9-A06C-8040-4288E65515BA}"/>
              </a:ext>
            </a:extLst>
          </p:cNvPr>
          <p:cNvCxnSpPr/>
          <p:nvPr/>
        </p:nvCxnSpPr>
        <p:spPr>
          <a:xfrm>
            <a:off x="5928167" y="4206433"/>
            <a:ext cx="7718" cy="8179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E00EF76-5CC2-558A-EC5E-74466536EA93}"/>
              </a:ext>
            </a:extLst>
          </p:cNvPr>
          <p:cNvCxnSpPr>
            <a:cxnSpLocks/>
          </p:cNvCxnSpPr>
          <p:nvPr/>
        </p:nvCxnSpPr>
        <p:spPr>
          <a:xfrm>
            <a:off x="5928167" y="4177496"/>
            <a:ext cx="933692" cy="77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21F0140-960C-48AA-6A08-935339D10C58}"/>
              </a:ext>
            </a:extLst>
          </p:cNvPr>
          <p:cNvCxnSpPr>
            <a:cxnSpLocks/>
          </p:cNvCxnSpPr>
          <p:nvPr/>
        </p:nvCxnSpPr>
        <p:spPr>
          <a:xfrm flipV="1">
            <a:off x="5928169" y="3297820"/>
            <a:ext cx="7717" cy="88932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2D91D01-5F47-E85A-244A-A243DFC8BDFF}"/>
              </a:ext>
            </a:extLst>
          </p:cNvPr>
          <p:cNvSpPr txBox="1"/>
          <p:nvPr/>
        </p:nvSpPr>
        <p:spPr>
          <a:xfrm>
            <a:off x="5642658" y="3202328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7212A8-A0F1-6E7F-0827-BA8726E0398A}"/>
              </a:ext>
            </a:extLst>
          </p:cNvPr>
          <p:cNvSpPr txBox="1"/>
          <p:nvPr/>
        </p:nvSpPr>
        <p:spPr>
          <a:xfrm>
            <a:off x="6607214" y="4128302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6FD07C-D191-8D1F-6C18-F0C629A7CBCC}"/>
              </a:ext>
            </a:extLst>
          </p:cNvPr>
          <p:cNvSpPr txBox="1"/>
          <p:nvPr/>
        </p:nvSpPr>
        <p:spPr>
          <a:xfrm>
            <a:off x="5642658" y="4726328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EF3E767-A074-4E42-D41F-B15916B407BB}"/>
              </a:ext>
            </a:extLst>
          </p:cNvPr>
          <p:cNvCxnSpPr>
            <a:cxnSpLocks/>
          </p:cNvCxnSpPr>
          <p:nvPr/>
        </p:nvCxnSpPr>
        <p:spPr>
          <a:xfrm flipH="1">
            <a:off x="7112645" y="3618053"/>
            <a:ext cx="513142" cy="422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277890B-DEB7-05EA-5432-6778FFDC0C3D}"/>
              </a:ext>
            </a:extLst>
          </p:cNvPr>
          <p:cNvCxnSpPr>
            <a:cxnSpLocks/>
          </p:cNvCxnSpPr>
          <p:nvPr/>
        </p:nvCxnSpPr>
        <p:spPr>
          <a:xfrm flipH="1">
            <a:off x="7594924" y="3627699"/>
            <a:ext cx="11574" cy="6829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209FA78-27E8-D872-F4E5-24E67A034761}"/>
              </a:ext>
            </a:extLst>
          </p:cNvPr>
          <p:cNvCxnSpPr>
            <a:cxnSpLocks/>
          </p:cNvCxnSpPr>
          <p:nvPr/>
        </p:nvCxnSpPr>
        <p:spPr>
          <a:xfrm flipH="1" flipV="1">
            <a:off x="6871504" y="3577542"/>
            <a:ext cx="744637" cy="19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3E9EEAD-1387-45EA-4042-4297882797B2}"/>
              </a:ext>
            </a:extLst>
          </p:cNvPr>
          <p:cNvSpPr txBox="1"/>
          <p:nvPr/>
        </p:nvSpPr>
        <p:spPr>
          <a:xfrm>
            <a:off x="7099138" y="3279493"/>
            <a:ext cx="12925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(0.5,0.5,0.5)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B623C6C-7ACF-C262-6345-9692E86800AB}"/>
              </a:ext>
            </a:extLst>
          </p:cNvPr>
          <p:cNvSpPr txBox="1"/>
          <p:nvPr/>
        </p:nvSpPr>
        <p:spPr>
          <a:xfrm>
            <a:off x="4591289" y="5092860"/>
            <a:ext cx="12925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(-0.2,0.5,0)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57B9B5-32F1-C8E6-9EC6-57ADCC1AC0D5}"/>
              </a:ext>
            </a:extLst>
          </p:cNvPr>
          <p:cNvSpPr txBox="1"/>
          <p:nvPr/>
        </p:nvSpPr>
        <p:spPr>
          <a:xfrm>
            <a:off x="7456025" y="4186176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7FEDCA-06CF-83E8-C2E5-90548434FFA7}"/>
              </a:ext>
            </a:extLst>
          </p:cNvPr>
          <p:cNvSpPr txBox="1"/>
          <p:nvPr/>
        </p:nvSpPr>
        <p:spPr>
          <a:xfrm>
            <a:off x="6674732" y="3395238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11E7FBE-913B-B94D-1F4B-591A1D84188A}"/>
              </a:ext>
            </a:extLst>
          </p:cNvPr>
          <p:cNvSpPr txBox="1"/>
          <p:nvPr/>
        </p:nvSpPr>
        <p:spPr>
          <a:xfrm>
            <a:off x="6925518" y="3896808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x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2224C2D-58E1-9A0E-C79B-E44E1026752A}"/>
              </a:ext>
            </a:extLst>
          </p:cNvPr>
          <p:cNvSpPr txBox="1"/>
          <p:nvPr/>
        </p:nvSpPr>
        <p:spPr>
          <a:xfrm>
            <a:off x="7668228" y="3568861"/>
            <a:ext cx="2636948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 err="1"/>
              <a:t>wxyz-quat</a:t>
            </a:r>
            <a:r>
              <a:rPr lang="de-DE" sz="1100" b="1" dirty="0"/>
              <a:t>: (0,1,0,0) -&gt; KOS um 180° um x-Achse </a:t>
            </a:r>
            <a:r>
              <a:rPr lang="de-DE" sz="1100" b="1" dirty="0" err="1"/>
              <a:t>grdreht</a:t>
            </a:r>
            <a:r>
              <a:rPr lang="de-DE" sz="11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Moritz Hesche</cp:lastModifiedBy>
  <cp:revision>69</cp:revision>
  <dcterms:created xsi:type="dcterms:W3CDTF">2024-02-15T15:16:42Z</dcterms:created>
  <dcterms:modified xsi:type="dcterms:W3CDTF">2024-02-15T16:01:27Z</dcterms:modified>
</cp:coreProperties>
</file>