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8AC6-AA22-472D-841A-5ACCE4EC20E3}" v="265" dt="2024-02-15T15:42:0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-1603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E6A2-E046-EECD-8B4B-A27A63DC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robot arm&#10;&#10;Description automatically generated">
            <a:extLst>
              <a:ext uri="{FF2B5EF4-FFF2-40B4-BE49-F238E27FC236}">
                <a16:creationId xmlns:a16="http://schemas.microsoft.com/office/drawing/2014/main" id="{3D34BDA9-FF47-9F2D-C23A-54FEFCF4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9" t="19676" r="12766"/>
          <a:stretch/>
        </p:blipFill>
        <p:spPr>
          <a:xfrm>
            <a:off x="1345342" y="543521"/>
            <a:ext cx="8955770" cy="596250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DDA327B-0148-7F35-5C13-C5D218428A28}"/>
              </a:ext>
            </a:extLst>
          </p:cNvPr>
          <p:cNvCxnSpPr>
            <a:cxnSpLocks/>
          </p:cNvCxnSpPr>
          <p:nvPr/>
        </p:nvCxnSpPr>
        <p:spPr>
          <a:xfrm flipH="1">
            <a:off x="5517269" y="3639274"/>
            <a:ext cx="71370" cy="799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420638-31D8-49B7-B125-6890322528D0}"/>
              </a:ext>
            </a:extLst>
          </p:cNvPr>
          <p:cNvCxnSpPr>
            <a:cxnSpLocks/>
          </p:cNvCxnSpPr>
          <p:nvPr/>
        </p:nvCxnSpPr>
        <p:spPr>
          <a:xfrm>
            <a:off x="5588639" y="3610337"/>
            <a:ext cx="933692" cy="77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3DB869-E6F2-1EE1-7516-659421EABC72}"/>
              </a:ext>
            </a:extLst>
          </p:cNvPr>
          <p:cNvCxnSpPr>
            <a:cxnSpLocks/>
          </p:cNvCxnSpPr>
          <p:nvPr/>
        </p:nvCxnSpPr>
        <p:spPr>
          <a:xfrm flipV="1">
            <a:off x="5588641" y="2730661"/>
            <a:ext cx="7717" cy="889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1674508-4CAE-C1CA-FC42-D18C5A40FACD}"/>
              </a:ext>
            </a:extLst>
          </p:cNvPr>
          <p:cNvSpPr txBox="1"/>
          <p:nvPr/>
        </p:nvSpPr>
        <p:spPr>
          <a:xfrm>
            <a:off x="5303130" y="2635169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4138A-7192-B9E0-725B-4C7479CE3655}"/>
              </a:ext>
            </a:extLst>
          </p:cNvPr>
          <p:cNvSpPr txBox="1"/>
          <p:nvPr/>
        </p:nvSpPr>
        <p:spPr>
          <a:xfrm>
            <a:off x="6267686" y="3561143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972947-1992-2202-029A-FC8AA4815440}"/>
              </a:ext>
            </a:extLst>
          </p:cNvPr>
          <p:cNvSpPr txBox="1"/>
          <p:nvPr/>
        </p:nvSpPr>
        <p:spPr>
          <a:xfrm>
            <a:off x="5234398" y="4170790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6D55A2-9031-E46C-009A-64CF76A06D83}"/>
              </a:ext>
            </a:extLst>
          </p:cNvPr>
          <p:cNvCxnSpPr>
            <a:cxnSpLocks/>
          </p:cNvCxnSpPr>
          <p:nvPr/>
        </p:nvCxnSpPr>
        <p:spPr>
          <a:xfrm flipH="1">
            <a:off x="6948670" y="3068980"/>
            <a:ext cx="513142" cy="422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FD7CBF3-3A8B-E0E1-7BB0-C2CE2B6AC99D}"/>
              </a:ext>
            </a:extLst>
          </p:cNvPr>
          <p:cNvCxnSpPr>
            <a:cxnSpLocks/>
          </p:cNvCxnSpPr>
          <p:nvPr/>
        </p:nvCxnSpPr>
        <p:spPr>
          <a:xfrm flipH="1">
            <a:off x="7450238" y="3068980"/>
            <a:ext cx="11574" cy="68290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E25C91-9FA4-2EE4-DE2E-07FB88B4E273}"/>
              </a:ext>
            </a:extLst>
          </p:cNvPr>
          <p:cNvCxnSpPr>
            <a:cxnSpLocks/>
          </p:cNvCxnSpPr>
          <p:nvPr/>
        </p:nvCxnSpPr>
        <p:spPr>
          <a:xfrm flipH="1" flipV="1">
            <a:off x="6711388" y="3068980"/>
            <a:ext cx="744637" cy="19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3B2641F-F7BC-3FFB-A1CF-3AFEDF8AB388}"/>
              </a:ext>
            </a:extLst>
          </p:cNvPr>
          <p:cNvSpPr txBox="1"/>
          <p:nvPr/>
        </p:nvSpPr>
        <p:spPr>
          <a:xfrm>
            <a:off x="7299553" y="3659672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z</a:t>
            </a:r>
            <a:endParaRPr lang="de-DE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FFA2F0-7664-C3BA-A495-36A686EA73EA}"/>
              </a:ext>
            </a:extLst>
          </p:cNvPr>
          <p:cNvSpPr txBox="1"/>
          <p:nvPr/>
        </p:nvSpPr>
        <p:spPr>
          <a:xfrm>
            <a:off x="6787484" y="3376477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y</a:t>
            </a:r>
            <a:endParaRPr lang="de-DE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A75F2F-472A-6157-6247-76A125467FCC}"/>
              </a:ext>
            </a:extLst>
          </p:cNvPr>
          <p:cNvSpPr txBox="1"/>
          <p:nvPr/>
        </p:nvSpPr>
        <p:spPr>
          <a:xfrm>
            <a:off x="6495330" y="2926248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x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BC4A09-7133-20C5-EB6F-487E5F05439B}"/>
              </a:ext>
            </a:extLst>
          </p:cNvPr>
          <p:cNvSpPr txBox="1"/>
          <p:nvPr/>
        </p:nvSpPr>
        <p:spPr>
          <a:xfrm>
            <a:off x="7568956" y="2710804"/>
            <a:ext cx="255040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(0.5,0.5,0.5), </a:t>
            </a:r>
            <a:r>
              <a:rPr lang="de-DE" sz="1100" b="1" dirty="0" err="1"/>
              <a:t>quat</a:t>
            </a:r>
            <a:r>
              <a:rPr lang="de-DE" sz="1100" b="1" dirty="0"/>
              <a:t>: (0,1,0,0) </a:t>
            </a:r>
          </a:p>
          <a:p>
            <a:r>
              <a:rPr lang="de-DE" sz="1100" b="1" dirty="0"/>
              <a:t>-&gt; KOS um 180° um x-Achse gedreht 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9E9A43-17DC-647C-971D-0BEA137A37D7}"/>
              </a:ext>
            </a:extLst>
          </p:cNvPr>
          <p:cNvSpPr/>
          <p:nvPr/>
        </p:nvSpPr>
        <p:spPr>
          <a:xfrm>
            <a:off x="4754880" y="3575685"/>
            <a:ext cx="272415" cy="302895"/>
          </a:xfrm>
          <a:custGeom>
            <a:avLst/>
            <a:gdLst>
              <a:gd name="connsiteX0" fmla="*/ 272415 w 272415"/>
              <a:gd name="connsiteY0" fmla="*/ 302895 h 302895"/>
              <a:gd name="connsiteX1" fmla="*/ 66675 w 272415"/>
              <a:gd name="connsiteY1" fmla="*/ 171450 h 302895"/>
              <a:gd name="connsiteX2" fmla="*/ 0 w 272415"/>
              <a:gd name="connsiteY2" fmla="*/ 0 h 30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" h="302895">
                <a:moveTo>
                  <a:pt x="272415" y="302895"/>
                </a:moveTo>
                <a:cubicBezTo>
                  <a:pt x="192246" y="262413"/>
                  <a:pt x="112077" y="221932"/>
                  <a:pt x="66675" y="171450"/>
                </a:cubicBezTo>
                <a:cubicBezTo>
                  <a:pt x="21273" y="120968"/>
                  <a:pt x="9207" y="330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C6D485-4972-BEA7-A5D1-5EB4613923B7}"/>
              </a:ext>
            </a:extLst>
          </p:cNvPr>
          <p:cNvSpPr txBox="1"/>
          <p:nvPr/>
        </p:nvSpPr>
        <p:spPr>
          <a:xfrm>
            <a:off x="4216007" y="3417052"/>
            <a:ext cx="117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-0.02 z-offset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table</a:t>
            </a:r>
            <a:endParaRPr lang="de-DE" sz="800" dirty="0"/>
          </a:p>
        </p:txBody>
      </p:sp>
      <p:sp>
        <p:nvSpPr>
          <p:cNvPr id="31" name="Textfeld 18">
            <a:extLst>
              <a:ext uri="{FF2B5EF4-FFF2-40B4-BE49-F238E27FC236}">
                <a16:creationId xmlns:a16="http://schemas.microsoft.com/office/drawing/2014/main" id="{4EA86B0E-3B72-A815-CE47-FF275085EE07}"/>
              </a:ext>
            </a:extLst>
          </p:cNvPr>
          <p:cNvSpPr txBox="1"/>
          <p:nvPr/>
        </p:nvSpPr>
        <p:spPr>
          <a:xfrm>
            <a:off x="3509993" y="4916776"/>
            <a:ext cx="248977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 -0.5, 0.1-0.02) </a:t>
            </a:r>
            <a:r>
              <a:rPr lang="de-DE" sz="1100" dirty="0"/>
              <a:t>(</a:t>
            </a:r>
            <a:r>
              <a:rPr lang="de-DE" sz="1100" dirty="0" err="1"/>
              <a:t>inside</a:t>
            </a:r>
            <a:r>
              <a:rPr lang="de-DE" sz="1100" dirty="0"/>
              <a:t> Box)</a:t>
            </a:r>
          </a:p>
          <a:p>
            <a:r>
              <a:rPr lang="de-DE" sz="1100" b="1" dirty="0" err="1"/>
              <a:t>size</a:t>
            </a:r>
            <a:r>
              <a:rPr lang="de-DE" sz="1100" b="1" dirty="0"/>
              <a:t> = (0.1, 0.1, 0.1)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2A5DC-19FF-C83E-994F-98538F3092C4}"/>
              </a:ext>
            </a:extLst>
          </p:cNvPr>
          <p:cNvCxnSpPr/>
          <p:nvPr/>
        </p:nvCxnSpPr>
        <p:spPr>
          <a:xfrm flipH="1" flipV="1">
            <a:off x="3249168" y="4242816"/>
            <a:ext cx="91440" cy="5913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A710D-7725-F48C-2705-C9B859F6B72B}"/>
              </a:ext>
            </a:extLst>
          </p:cNvPr>
          <p:cNvCxnSpPr>
            <a:cxnSpLocks/>
          </p:cNvCxnSpPr>
          <p:nvPr/>
        </p:nvCxnSpPr>
        <p:spPr>
          <a:xfrm flipV="1">
            <a:off x="3249168" y="3788834"/>
            <a:ext cx="182138" cy="4539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F495F3-05FA-7204-63D1-789E7755D945}"/>
              </a:ext>
            </a:extLst>
          </p:cNvPr>
          <p:cNvSpPr txBox="1"/>
          <p:nvPr/>
        </p:nvSpPr>
        <p:spPr>
          <a:xfrm>
            <a:off x="3010584" y="386510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B069B-68BB-6F94-2C3E-C0904C392768}"/>
              </a:ext>
            </a:extLst>
          </p:cNvPr>
          <p:cNvSpPr txBox="1"/>
          <p:nvPr/>
        </p:nvSpPr>
        <p:spPr>
          <a:xfrm>
            <a:off x="3010584" y="441536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A6BD3B-8210-BC4C-835D-431597D11D03}"/>
              </a:ext>
            </a:extLst>
          </p:cNvPr>
          <p:cNvSpPr/>
          <p:nvPr/>
        </p:nvSpPr>
        <p:spPr>
          <a:xfrm>
            <a:off x="3712464" y="4352980"/>
            <a:ext cx="118118" cy="124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58EE2-C1BF-1E17-3848-DF9DDCEF559A}"/>
              </a:ext>
            </a:extLst>
          </p:cNvPr>
          <p:cNvCxnSpPr>
            <a:cxnSpLocks/>
          </p:cNvCxnSpPr>
          <p:nvPr/>
        </p:nvCxnSpPr>
        <p:spPr>
          <a:xfrm flipH="1" flipV="1">
            <a:off x="3771523" y="4538471"/>
            <a:ext cx="136013" cy="4754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499344-AFFE-38F7-DE7F-4F03F02B211D}"/>
              </a:ext>
            </a:extLst>
          </p:cNvPr>
          <p:cNvSpPr/>
          <p:nvPr/>
        </p:nvSpPr>
        <p:spPr>
          <a:xfrm>
            <a:off x="4194429" y="4255802"/>
            <a:ext cx="118118" cy="12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C1177-F085-F007-7943-22DCA663DED9}"/>
              </a:ext>
            </a:extLst>
          </p:cNvPr>
          <p:cNvSpPr txBox="1"/>
          <p:nvPr/>
        </p:nvSpPr>
        <p:spPr>
          <a:xfrm>
            <a:off x="4223225" y="420873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accent5">
                    <a:lumMod val="75000"/>
                  </a:schemeClr>
                </a:solidFill>
              </a:rPr>
              <a:t>(0.4, -0.4, -0.02)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8C11222-2014-C5A9-C99B-09D7E66B935A}"/>
              </a:ext>
            </a:extLst>
          </p:cNvPr>
          <p:cNvSpPr/>
          <p:nvPr/>
        </p:nvSpPr>
        <p:spPr>
          <a:xfrm>
            <a:off x="3121005" y="4619470"/>
            <a:ext cx="457347" cy="598706"/>
          </a:xfrm>
          <a:custGeom>
            <a:avLst/>
            <a:gdLst>
              <a:gd name="connsiteX0" fmla="*/ 457347 w 457347"/>
              <a:gd name="connsiteY0" fmla="*/ 530352 h 530352"/>
              <a:gd name="connsiteX1" fmla="*/ 55011 w 457347"/>
              <a:gd name="connsiteY1" fmla="*/ 384048 h 530352"/>
              <a:gd name="connsiteX2" fmla="*/ 6243 w 457347"/>
              <a:gd name="connsiteY2" fmla="*/ 0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47" h="530352">
                <a:moveTo>
                  <a:pt x="457347" y="530352"/>
                </a:moveTo>
                <a:cubicBezTo>
                  <a:pt x="293771" y="501396"/>
                  <a:pt x="130195" y="472440"/>
                  <a:pt x="55011" y="384048"/>
                </a:cubicBezTo>
                <a:cubicBezTo>
                  <a:pt x="-20173" y="295656"/>
                  <a:pt x="2179" y="61976"/>
                  <a:pt x="6243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70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Moritz Hesche</cp:lastModifiedBy>
  <cp:revision>71</cp:revision>
  <dcterms:created xsi:type="dcterms:W3CDTF">2024-02-15T15:16:42Z</dcterms:created>
  <dcterms:modified xsi:type="dcterms:W3CDTF">2024-02-16T10:27:42Z</dcterms:modified>
</cp:coreProperties>
</file>