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BF33D-CF92-8D3B-1718-12D9997E8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79DCD0-F9FC-8471-B977-1775ECCBA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C80A3-25E4-523A-B2F7-DBFC0B8B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28DB-7AD0-4F0A-9836-FE89D06D951E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4096DC-2930-8DD7-C097-2C83686D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5644A6-A532-326E-9884-8A4805AE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950E-8D96-40D6-843A-DDA3A9ABCB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30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AAB8C7-3A9F-6B65-2982-F72F5BE5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CD559D-F21D-9B17-0011-F7B84361C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994CCE-08FD-1638-008F-EA80482D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28DB-7AD0-4F0A-9836-FE89D06D951E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2A4E6C-2DA0-47F9-2AA7-78B7B942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0FFE2F-13D8-C5D8-F6E8-44D851131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950E-8D96-40D6-843A-DDA3A9ABCB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07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3FE0711-7FE9-EA46-1BE0-630D47ADB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B02BE2-1FA6-010C-ECB5-88DD163F3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FC249D-9C2C-5342-6EAC-972EC5C8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28DB-7AD0-4F0A-9836-FE89D06D951E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C69414-0C14-46F2-0EA0-3C1B991A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D75DA2-76A9-E07D-FE0C-440183CCC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950E-8D96-40D6-843A-DDA3A9ABCB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75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EF7D8-B0B2-C223-4137-F6199DE1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5D645D-EDFD-8814-DF9E-81F40A162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9F1B08-8AF6-9449-190F-14BB4CB99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28DB-7AD0-4F0A-9836-FE89D06D951E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373C9-7793-32CE-4DF0-33C72AD9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D37875-A7AE-D52F-1CAE-19CDBCBD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950E-8D96-40D6-843A-DDA3A9ABCB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56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F7507D-0934-ED4F-13D7-AE23CBD0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6D62C0-44BB-0A80-0011-2C81BE0C1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96D965-6691-5EF6-E86B-77774CDB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28DB-7AD0-4F0A-9836-FE89D06D951E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02D833-AC32-7CA1-BD04-2A918807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AFC73E-44A5-904D-3918-D8B1B625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950E-8D96-40D6-843A-DDA3A9ABCB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505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8673F-E3BB-F73A-C9E6-4BA3DFF7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E5BC18-4A00-137E-E2C3-78F542C95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2533E3-FD63-F893-36C0-E0F556E40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E984F7-9833-B2AD-BB71-083D51ECD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28DB-7AD0-4F0A-9836-FE89D06D951E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B92BCF-68C4-D02D-3570-1966B28C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7D3095-43AD-5FE6-8FA8-B82B23D5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950E-8D96-40D6-843A-DDA3A9ABCB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88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5F6DCF-F591-E464-D2AA-23155C839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F411FB-C37B-38AE-7326-6F14EA9D0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1E401A-2A12-7EB6-D74D-DC0209309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359679-50E3-F48C-54EB-2BC94EF96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15B9A72-1C17-2AC4-9341-952FEF7F7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8BB93CA-E15C-6CBE-0233-D19DA7FF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28DB-7AD0-4F0A-9836-FE89D06D951E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D72086-8AB0-D13E-7CCC-CD5AD501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5B29E11-9AF0-50A5-CA69-564B9847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950E-8D96-40D6-843A-DDA3A9ABCB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47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17CDB-ECA2-8FA7-8F8D-FCB856CC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5BD87A-8B67-C622-FA98-5DB430BB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28DB-7AD0-4F0A-9836-FE89D06D951E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BD1B5F-9EAA-8C22-0E0D-53B9CDF1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B0A9D6-B242-CC85-8A8F-995817F4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950E-8D96-40D6-843A-DDA3A9ABCB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48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620B61-2976-186E-9BC0-7EBD7693F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28DB-7AD0-4F0A-9836-FE89D06D951E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2191E93-4CD5-5994-318A-B6932CF42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D12990-C8C9-5893-EC2B-AA76755A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950E-8D96-40D6-843A-DDA3A9ABCB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97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61B33-3B91-C708-FFB2-823895DE7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EAEABD-FC65-A4C1-80CC-5062B829F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21BDF8-20B6-A139-8F1A-0C13F689D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254772-FC94-E47F-C821-803903AB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28DB-7AD0-4F0A-9836-FE89D06D951E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211920-D217-FE35-4A69-6D40C650A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FFEED7-89B3-CA27-FF16-6A76B95CD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950E-8D96-40D6-843A-DDA3A9ABCB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47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F3929-7D05-0FAD-1D63-C7C7AEBF8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8DDF5C3-9654-753B-3445-CC99DB09D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F11B4E-93DE-D527-788F-6781FACE3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0B416B-169F-D9D9-B71E-D887D3CB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28DB-7AD0-4F0A-9836-FE89D06D951E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FFC2AB-A3EF-0BA3-6CC7-28B1D754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ED84DA-15CA-A8AD-14CF-6264C0E7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950E-8D96-40D6-843A-DDA3A9ABCB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20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20C60B-D2AA-BFDD-51F6-EC024FFA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DC460C-040B-1DAB-061C-ABCB0C335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FE9F05-E126-828B-2ADA-7B924D2F6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A28DB-7AD0-4F0A-9836-FE89D06D951E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136383-2BFA-0AC3-E2BD-93D20ECCC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14B7A4-3850-B74A-E772-CF96C5755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0950E-8D96-40D6-843A-DDA3A9ABCB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93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4032AC6E-D23A-0307-F9AE-5CC96BBCE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595781"/>
              </p:ext>
            </p:extLst>
          </p:nvPr>
        </p:nvGraphicFramePr>
        <p:xfrm>
          <a:off x="389632" y="262847"/>
          <a:ext cx="4159221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111">
                  <a:extLst>
                    <a:ext uri="{9D8B030D-6E8A-4147-A177-3AD203B41FA5}">
                      <a16:colId xmlns:a16="http://schemas.microsoft.com/office/drawing/2014/main" val="1390996565"/>
                    </a:ext>
                  </a:extLst>
                </a:gridCol>
                <a:gridCol w="378111">
                  <a:extLst>
                    <a:ext uri="{9D8B030D-6E8A-4147-A177-3AD203B41FA5}">
                      <a16:colId xmlns:a16="http://schemas.microsoft.com/office/drawing/2014/main" val="1551090560"/>
                    </a:ext>
                  </a:extLst>
                </a:gridCol>
                <a:gridCol w="378111">
                  <a:extLst>
                    <a:ext uri="{9D8B030D-6E8A-4147-A177-3AD203B41FA5}">
                      <a16:colId xmlns:a16="http://schemas.microsoft.com/office/drawing/2014/main" val="960481938"/>
                    </a:ext>
                  </a:extLst>
                </a:gridCol>
                <a:gridCol w="378111">
                  <a:extLst>
                    <a:ext uri="{9D8B030D-6E8A-4147-A177-3AD203B41FA5}">
                      <a16:colId xmlns:a16="http://schemas.microsoft.com/office/drawing/2014/main" val="1171446028"/>
                    </a:ext>
                  </a:extLst>
                </a:gridCol>
                <a:gridCol w="378111">
                  <a:extLst>
                    <a:ext uri="{9D8B030D-6E8A-4147-A177-3AD203B41FA5}">
                      <a16:colId xmlns:a16="http://schemas.microsoft.com/office/drawing/2014/main" val="1693746719"/>
                    </a:ext>
                  </a:extLst>
                </a:gridCol>
                <a:gridCol w="378111">
                  <a:extLst>
                    <a:ext uri="{9D8B030D-6E8A-4147-A177-3AD203B41FA5}">
                      <a16:colId xmlns:a16="http://schemas.microsoft.com/office/drawing/2014/main" val="1559097995"/>
                    </a:ext>
                  </a:extLst>
                </a:gridCol>
                <a:gridCol w="378111">
                  <a:extLst>
                    <a:ext uri="{9D8B030D-6E8A-4147-A177-3AD203B41FA5}">
                      <a16:colId xmlns:a16="http://schemas.microsoft.com/office/drawing/2014/main" val="1911851951"/>
                    </a:ext>
                  </a:extLst>
                </a:gridCol>
                <a:gridCol w="378111">
                  <a:extLst>
                    <a:ext uri="{9D8B030D-6E8A-4147-A177-3AD203B41FA5}">
                      <a16:colId xmlns:a16="http://schemas.microsoft.com/office/drawing/2014/main" val="836300312"/>
                    </a:ext>
                  </a:extLst>
                </a:gridCol>
                <a:gridCol w="378111">
                  <a:extLst>
                    <a:ext uri="{9D8B030D-6E8A-4147-A177-3AD203B41FA5}">
                      <a16:colId xmlns:a16="http://schemas.microsoft.com/office/drawing/2014/main" val="3565382116"/>
                    </a:ext>
                  </a:extLst>
                </a:gridCol>
                <a:gridCol w="378111">
                  <a:extLst>
                    <a:ext uri="{9D8B030D-6E8A-4147-A177-3AD203B41FA5}">
                      <a16:colId xmlns:a16="http://schemas.microsoft.com/office/drawing/2014/main" val="4082241438"/>
                    </a:ext>
                  </a:extLst>
                </a:gridCol>
                <a:gridCol w="378111">
                  <a:extLst>
                    <a:ext uri="{9D8B030D-6E8A-4147-A177-3AD203B41FA5}">
                      <a16:colId xmlns:a16="http://schemas.microsoft.com/office/drawing/2014/main" val="3364428758"/>
                    </a:ext>
                  </a:extLst>
                </a:gridCol>
              </a:tblGrid>
              <a:tr h="30545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05528"/>
                  </a:ext>
                </a:extLst>
              </a:tr>
              <a:tr h="30545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294388"/>
                  </a:ext>
                </a:extLst>
              </a:tr>
              <a:tr h="30545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882390"/>
                  </a:ext>
                </a:extLst>
              </a:tr>
              <a:tr h="30545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066546"/>
                  </a:ext>
                </a:extLst>
              </a:tr>
              <a:tr h="30545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486088"/>
                  </a:ext>
                </a:extLst>
              </a:tr>
              <a:tr h="30545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347395"/>
                  </a:ext>
                </a:extLst>
              </a:tr>
              <a:tr h="30545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7344969"/>
                  </a:ext>
                </a:extLst>
              </a:tr>
              <a:tr h="30545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773441"/>
                  </a:ext>
                </a:extLst>
              </a:tr>
              <a:tr h="30545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954367"/>
                  </a:ext>
                </a:extLst>
              </a:tr>
              <a:tr h="30545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555069"/>
                  </a:ext>
                </a:extLst>
              </a:tr>
              <a:tr h="30545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955031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AF5D48FE-326D-B7F4-D28B-494441BBE60A}"/>
              </a:ext>
            </a:extLst>
          </p:cNvPr>
          <p:cNvSpPr txBox="1"/>
          <p:nvPr/>
        </p:nvSpPr>
        <p:spPr>
          <a:xfrm>
            <a:off x="5305429" y="4613370"/>
            <a:ext cx="5389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 – </a:t>
            </a:r>
          </a:p>
          <a:p>
            <a:r>
              <a:rPr lang="de-DE" dirty="0"/>
              <a:t>B - </a:t>
            </a:r>
          </a:p>
          <a:p>
            <a:r>
              <a:rPr lang="de-DE" dirty="0"/>
              <a:t>C -</a:t>
            </a:r>
          </a:p>
          <a:p>
            <a:r>
              <a:rPr lang="de-DE" dirty="0"/>
              <a:t>D -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5AC3EEA4-C688-B433-759E-A6028C847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265548"/>
              </p:ext>
            </p:extLst>
          </p:nvPr>
        </p:nvGraphicFramePr>
        <p:xfrm>
          <a:off x="401208" y="4613370"/>
          <a:ext cx="4159224" cy="2094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04">
                  <a:extLst>
                    <a:ext uri="{9D8B030D-6E8A-4147-A177-3AD203B41FA5}">
                      <a16:colId xmlns:a16="http://schemas.microsoft.com/office/drawing/2014/main" val="3984668769"/>
                    </a:ext>
                  </a:extLst>
                </a:gridCol>
                <a:gridCol w="693204">
                  <a:extLst>
                    <a:ext uri="{9D8B030D-6E8A-4147-A177-3AD203B41FA5}">
                      <a16:colId xmlns:a16="http://schemas.microsoft.com/office/drawing/2014/main" val="14181553"/>
                    </a:ext>
                  </a:extLst>
                </a:gridCol>
                <a:gridCol w="693204">
                  <a:extLst>
                    <a:ext uri="{9D8B030D-6E8A-4147-A177-3AD203B41FA5}">
                      <a16:colId xmlns:a16="http://schemas.microsoft.com/office/drawing/2014/main" val="3664051305"/>
                    </a:ext>
                  </a:extLst>
                </a:gridCol>
                <a:gridCol w="693204">
                  <a:extLst>
                    <a:ext uri="{9D8B030D-6E8A-4147-A177-3AD203B41FA5}">
                      <a16:colId xmlns:a16="http://schemas.microsoft.com/office/drawing/2014/main" val="1082142040"/>
                    </a:ext>
                  </a:extLst>
                </a:gridCol>
                <a:gridCol w="693204">
                  <a:extLst>
                    <a:ext uri="{9D8B030D-6E8A-4147-A177-3AD203B41FA5}">
                      <a16:colId xmlns:a16="http://schemas.microsoft.com/office/drawing/2014/main" val="3700287726"/>
                    </a:ext>
                  </a:extLst>
                </a:gridCol>
                <a:gridCol w="693204">
                  <a:extLst>
                    <a:ext uri="{9D8B030D-6E8A-4147-A177-3AD203B41FA5}">
                      <a16:colId xmlns:a16="http://schemas.microsoft.com/office/drawing/2014/main" val="2530764366"/>
                    </a:ext>
                  </a:extLst>
                </a:gridCol>
              </a:tblGrid>
              <a:tr h="283112"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Spring (0/8)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Summer</a:t>
                      </a:r>
                    </a:p>
                    <a:p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(0/8)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Autumn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Winter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666305"/>
                  </a:ext>
                </a:extLst>
              </a:tr>
              <a:tr h="283112">
                <a:tc>
                  <a:txBody>
                    <a:bodyPr/>
                    <a:lstStyle/>
                    <a:p>
                      <a:r>
                        <a:rPr lang="de-DE" sz="1000" dirty="0" err="1"/>
                        <a:t>Moutains</a:t>
                      </a:r>
                      <a:endParaRPr lang="de-DE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266187"/>
                  </a:ext>
                </a:extLst>
              </a:tr>
              <a:tr h="283112">
                <a:tc>
                  <a:txBody>
                    <a:bodyPr/>
                    <a:lstStyle/>
                    <a:p>
                      <a:r>
                        <a:rPr lang="de-DE" sz="1000" dirty="0" err="1"/>
                        <a:t>Coins</a:t>
                      </a:r>
                      <a:endParaRPr lang="de-DE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085188"/>
                  </a:ext>
                </a:extLst>
              </a:tr>
              <a:tr h="283112">
                <a:tc>
                  <a:txBody>
                    <a:bodyPr/>
                    <a:lstStyle/>
                    <a:p>
                      <a:r>
                        <a:rPr lang="de-DE" sz="1000" dirty="0"/>
                        <a:t>Monsters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907407"/>
                  </a:ext>
                </a:extLst>
              </a:tr>
              <a:tr h="283112">
                <a:tc>
                  <a:txBody>
                    <a:bodyPr/>
                    <a:lstStyle/>
                    <a:p>
                      <a:r>
                        <a:rPr lang="de-DE" sz="1000" dirty="0"/>
                        <a:t>Task 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827807"/>
                  </a:ext>
                </a:extLst>
              </a:tr>
              <a:tr h="283112">
                <a:tc>
                  <a:txBody>
                    <a:bodyPr/>
                    <a:lstStyle/>
                    <a:p>
                      <a:r>
                        <a:rPr lang="de-DE" sz="1000" dirty="0"/>
                        <a:t>Task 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270462"/>
                  </a:ext>
                </a:extLst>
              </a:tr>
              <a:tr h="283112">
                <a:tc>
                  <a:txBody>
                    <a:bodyPr/>
                    <a:lstStyle/>
                    <a:p>
                      <a:r>
                        <a:rPr lang="de-DE" sz="1000" dirty="0"/>
                        <a:t>Total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544564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5E335A6C-F65B-3572-B41A-6B9600784894}"/>
              </a:ext>
            </a:extLst>
          </p:cNvPr>
          <p:cNvSpPr txBox="1"/>
          <p:nvPr/>
        </p:nvSpPr>
        <p:spPr>
          <a:xfrm>
            <a:off x="5513064" y="1163705"/>
            <a:ext cx="101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Option 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1614C6E-0B57-5054-4AB1-8F9BD4433CF0}"/>
              </a:ext>
            </a:extLst>
          </p:cNvPr>
          <p:cNvSpPr/>
          <p:nvPr/>
        </p:nvSpPr>
        <p:spPr>
          <a:xfrm>
            <a:off x="5570996" y="1667296"/>
            <a:ext cx="36291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2A63E82-70B9-009E-16D7-7E5D1BC9D215}"/>
              </a:ext>
            </a:extLst>
          </p:cNvPr>
          <p:cNvSpPr/>
          <p:nvPr/>
        </p:nvSpPr>
        <p:spPr>
          <a:xfrm>
            <a:off x="5918217" y="1678964"/>
            <a:ext cx="36291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1324030-6653-E06D-DABE-7C9EFBBA8C7D}"/>
              </a:ext>
            </a:extLst>
          </p:cNvPr>
          <p:cNvSpPr/>
          <p:nvPr/>
        </p:nvSpPr>
        <p:spPr>
          <a:xfrm>
            <a:off x="5920375" y="2059964"/>
            <a:ext cx="36291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D1D465B-7144-C3B2-FD23-CA15ED1EF701}"/>
              </a:ext>
            </a:extLst>
          </p:cNvPr>
          <p:cNvSpPr/>
          <p:nvPr/>
        </p:nvSpPr>
        <p:spPr>
          <a:xfrm>
            <a:off x="6265438" y="2048296"/>
            <a:ext cx="36291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7FBABD0-5938-9BC1-0377-B3176D21E415}"/>
              </a:ext>
            </a:extLst>
          </p:cNvPr>
          <p:cNvSpPr/>
          <p:nvPr/>
        </p:nvSpPr>
        <p:spPr>
          <a:xfrm>
            <a:off x="5589201" y="2048296"/>
            <a:ext cx="36291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8B46238-DECC-ED60-0A21-D02A77CAD772}"/>
              </a:ext>
            </a:extLst>
          </p:cNvPr>
          <p:cNvSpPr txBox="1"/>
          <p:nvPr/>
        </p:nvSpPr>
        <p:spPr>
          <a:xfrm>
            <a:off x="5516981" y="371448"/>
            <a:ext cx="712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Time:</a:t>
            </a:r>
            <a:br>
              <a:rPr lang="de-DE" dirty="0"/>
            </a:br>
            <a:r>
              <a:rPr lang="de-DE" dirty="0"/>
              <a:t>Ruin: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AF398C4-C22B-34D8-6514-9B1C4722803A}"/>
              </a:ext>
            </a:extLst>
          </p:cNvPr>
          <p:cNvSpPr/>
          <p:nvPr/>
        </p:nvSpPr>
        <p:spPr>
          <a:xfrm>
            <a:off x="7023255" y="1678964"/>
            <a:ext cx="36291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214497C-FE82-4F47-CB42-C1A172E20E7A}"/>
              </a:ext>
            </a:extLst>
          </p:cNvPr>
          <p:cNvSpPr/>
          <p:nvPr/>
        </p:nvSpPr>
        <p:spPr>
          <a:xfrm>
            <a:off x="7370476" y="1690632"/>
            <a:ext cx="36291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3DF25FF-7EFE-C1E6-3B01-06646430E807}"/>
              </a:ext>
            </a:extLst>
          </p:cNvPr>
          <p:cNvSpPr/>
          <p:nvPr/>
        </p:nvSpPr>
        <p:spPr>
          <a:xfrm>
            <a:off x="7372634" y="2071632"/>
            <a:ext cx="36291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4063836-6AB1-11E4-69B9-778C217AE419}"/>
              </a:ext>
            </a:extLst>
          </p:cNvPr>
          <p:cNvSpPr/>
          <p:nvPr/>
        </p:nvSpPr>
        <p:spPr>
          <a:xfrm>
            <a:off x="7717697" y="2059964"/>
            <a:ext cx="36291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5B7C7F5-5B6E-3D58-8FB2-B8BD6B6FC8B9}"/>
              </a:ext>
            </a:extLst>
          </p:cNvPr>
          <p:cNvSpPr/>
          <p:nvPr/>
        </p:nvSpPr>
        <p:spPr>
          <a:xfrm>
            <a:off x="7041460" y="2059964"/>
            <a:ext cx="36291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26A618B-E733-53F8-FC43-12749F4D3521}"/>
              </a:ext>
            </a:extLst>
          </p:cNvPr>
          <p:cNvSpPr txBox="1"/>
          <p:nvPr/>
        </p:nvSpPr>
        <p:spPr>
          <a:xfrm>
            <a:off x="6985876" y="1163705"/>
            <a:ext cx="1009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Option B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42F0259-294B-E4EC-5235-33F215068493}"/>
              </a:ext>
            </a:extLst>
          </p:cNvPr>
          <p:cNvSpPr txBox="1"/>
          <p:nvPr/>
        </p:nvSpPr>
        <p:spPr>
          <a:xfrm>
            <a:off x="5513064" y="263797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Single 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8C4A503-4EEB-0EEF-F657-0ACE7DA7622A}"/>
              </a:ext>
            </a:extLst>
          </p:cNvPr>
          <p:cNvSpPr/>
          <p:nvPr/>
        </p:nvSpPr>
        <p:spPr>
          <a:xfrm>
            <a:off x="5661693" y="3141561"/>
            <a:ext cx="36291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883B2-10A9-2275-9BAD-F5EC614E3E61}"/>
              </a:ext>
            </a:extLst>
          </p:cNvPr>
          <p:cNvSpPr txBox="1"/>
          <p:nvPr/>
        </p:nvSpPr>
        <p:spPr>
          <a:xfrm>
            <a:off x="8143129" y="267297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Single 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0164E9D-53D5-99EF-4016-4A21342E0586}"/>
              </a:ext>
            </a:extLst>
          </p:cNvPr>
          <p:cNvSpPr/>
          <p:nvPr/>
        </p:nvSpPr>
        <p:spPr>
          <a:xfrm>
            <a:off x="8291758" y="3176565"/>
            <a:ext cx="36291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F1C7D42-0B66-EEF3-A454-DE3C6064B0E6}"/>
              </a:ext>
            </a:extLst>
          </p:cNvPr>
          <p:cNvSpPr txBox="1"/>
          <p:nvPr/>
        </p:nvSpPr>
        <p:spPr>
          <a:xfrm>
            <a:off x="6174563" y="272583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Single 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4003308-5045-6717-3729-67DA8A0353DF}"/>
              </a:ext>
            </a:extLst>
          </p:cNvPr>
          <p:cNvSpPr/>
          <p:nvPr/>
        </p:nvSpPr>
        <p:spPr>
          <a:xfrm>
            <a:off x="6323192" y="3229429"/>
            <a:ext cx="36291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2E5120D-E697-1A17-730F-517BF2EAA95A}"/>
              </a:ext>
            </a:extLst>
          </p:cNvPr>
          <p:cNvSpPr txBox="1"/>
          <p:nvPr/>
        </p:nvSpPr>
        <p:spPr>
          <a:xfrm>
            <a:off x="6843321" y="275810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Single 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332BEBC-5120-EBFD-55FF-17483B9A6332}"/>
              </a:ext>
            </a:extLst>
          </p:cNvPr>
          <p:cNvSpPr/>
          <p:nvPr/>
        </p:nvSpPr>
        <p:spPr>
          <a:xfrm>
            <a:off x="7086741" y="3261695"/>
            <a:ext cx="36291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2D6564B-C40B-E525-9697-B6310CD0A11F}"/>
              </a:ext>
            </a:extLst>
          </p:cNvPr>
          <p:cNvSpPr txBox="1"/>
          <p:nvPr/>
        </p:nvSpPr>
        <p:spPr>
          <a:xfrm>
            <a:off x="7465236" y="272583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Single 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B88CA29-C7FE-3DCD-A1D6-AB9FFBC82E04}"/>
              </a:ext>
            </a:extLst>
          </p:cNvPr>
          <p:cNvSpPr/>
          <p:nvPr/>
        </p:nvSpPr>
        <p:spPr>
          <a:xfrm>
            <a:off x="7613865" y="3229429"/>
            <a:ext cx="36291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2385723-A0CD-3A67-3A06-98BFEA477354}"/>
              </a:ext>
            </a:extLst>
          </p:cNvPr>
          <p:cNvSpPr/>
          <p:nvPr/>
        </p:nvSpPr>
        <p:spPr>
          <a:xfrm>
            <a:off x="9653286" y="1667296"/>
            <a:ext cx="2025570" cy="1090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C825FCA-5B5E-F6E8-8AA1-DC5B5E449412}"/>
              </a:ext>
            </a:extLst>
          </p:cNvPr>
          <p:cNvSpPr txBox="1"/>
          <p:nvPr/>
        </p:nvSpPr>
        <p:spPr>
          <a:xfrm>
            <a:off x="10146794" y="2009608"/>
            <a:ext cx="2837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Continue</a:t>
            </a:r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draw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exploration</a:t>
            </a:r>
            <a:r>
              <a:rPr lang="de-DE" dirty="0"/>
              <a:t> </a:t>
            </a:r>
            <a:r>
              <a:rPr lang="de-DE" dirty="0" err="1"/>
              <a:t>card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464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Breitbild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 Hesche</dc:creator>
  <cp:lastModifiedBy>Moritz Hesche</cp:lastModifiedBy>
  <cp:revision>1</cp:revision>
  <dcterms:created xsi:type="dcterms:W3CDTF">2023-04-11T11:23:03Z</dcterms:created>
  <dcterms:modified xsi:type="dcterms:W3CDTF">2023-04-11T12:10:01Z</dcterms:modified>
</cp:coreProperties>
</file>