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7ADF4-F1B9-4276-8AB1-15B14951B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1F2238-F5FC-49CB-A804-18D50B08E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5CF783-2B60-4D1D-89B2-8CC6C54B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7FDD3-E5D1-40F2-90C8-9284413B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1A8E4B-B061-40F4-9F43-4092B7C4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51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BD04B-226D-43AE-8227-77515FB0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87CF64-4848-47A5-ACDB-5E66BF83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C1F0C-0D1A-49D7-BEE8-3DAAB95F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127810-555B-42D6-8D46-A92A318C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78F52D-4B24-4EF3-97D3-A5EF783E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79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8BF440-FC01-407E-90F9-729F72633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3C8149-B396-4B7C-A5AC-E9F6A17EF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2C126-5485-46A5-901A-742B20DE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4D6E1-69A6-443B-A4E7-B023E32F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6C9B5-3011-44F4-BEDA-9831391F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3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D5EE0-A769-491A-BE60-1DA2C4C3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3ADC9-DD9D-4C10-8A44-3EFF813B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5AF9E-CFE7-405C-8BC2-FF021D74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7A2B51-4825-4D58-B02A-E70AD6A6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5677D-92A8-47D2-9A85-3209E0E8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34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85B70-37FD-42CC-9896-8EC8C9CB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4896E0-A3DE-4773-8E1A-DDC0E6F1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57582-B312-4923-9244-C0E68BA7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B460D-3FFD-41DC-A0DF-1BB2854A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8EA44D-8667-43E1-BCAB-9685B5A5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8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FB2DD-15E0-4043-B967-59E6B211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98E16-EBCA-45A5-996E-4AE1757ED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472D43-64D8-4473-98B3-7F4F067BE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F9165A-B52B-490D-903B-F0C8B5E7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EAE372-3163-447B-9D84-7CFC3BAE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6410BC-FE61-4C38-9258-131931DD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6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88967-F335-48B4-9F66-E8FA8530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74CC8-240A-4D4E-AE9E-B9E6BF79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C94E27-8AEC-430E-8597-BD21770B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4B000F-3BAD-48A1-AA8A-808475DD7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49DC0A-37AD-4A7A-9FA8-71B50DF1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420A89-17BA-41B0-8E3B-748390AD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4952A3-9BEA-4B9A-B846-D8D5917B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7E4AE5-84D1-43AC-A63C-92797CF7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74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35FB5-6DA8-44B7-B5E1-F16C6D93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FB5B8E-B492-4A40-9C3B-ADA7B51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23FC67-18F1-4AA8-8499-FA4478B1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14E03E-096C-42AA-A081-5B5BE7CB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69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454035-3497-45FF-A9DE-FEF8032B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12FA0-B47B-48E7-B023-62B70E4E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62F11-7924-44CB-8BD8-2866E76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4FB32-CB93-4E79-A8E2-08F610CC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DBDF2-2AA3-4525-89B3-0F486024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1F387-D7F5-430E-ACDE-DE0F1272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7A93C-D522-437E-83BD-EE12A557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D75003-9298-4DE2-912D-DCD610DE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C7D003-701D-4EB3-950E-08AF9358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82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4D7B1-9D45-431F-8DD5-F4016C7A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224F0-9D35-4335-890B-598B9CCB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4D9BA3-A489-46FC-BC0F-1FF916A5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A6EDA1-9362-4CEE-A011-C044E95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B31C7A-47BC-4784-97DE-0CCBDFFA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75B3B-69BA-4EF0-876D-E60F8238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14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B78E13-EDEB-4255-B86B-245065F0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E07F68-EB7C-4135-86A3-D2BA192E2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3AFBE-11AC-4147-8313-CB77BA5D4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975F2-0B91-4AFA-95F7-63EADD026301}" type="datetimeFigureOut">
              <a:rPr lang="de-DE" smtClean="0"/>
              <a:t>30.07.2021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81899-8536-436A-AD0B-8EDABA43F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AAE08-3BE7-4CB4-AA8E-4FE274930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8A6F-1D78-4A77-B409-3C2E7D89D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8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7E43BC3-DD3D-49C4-B36D-604DF449E0E7}"/>
              </a:ext>
            </a:extLst>
          </p:cNvPr>
          <p:cNvSpPr/>
          <p:nvPr/>
        </p:nvSpPr>
        <p:spPr>
          <a:xfrm>
            <a:off x="583555" y="534957"/>
            <a:ext cx="1771025" cy="5737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Addin</a:t>
            </a:r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7F2721E-2F90-49D3-8D9B-233D75286828}"/>
              </a:ext>
            </a:extLst>
          </p:cNvPr>
          <p:cNvSpPr/>
          <p:nvPr/>
        </p:nvSpPr>
        <p:spPr>
          <a:xfrm>
            <a:off x="7208616" y="522731"/>
            <a:ext cx="1810280" cy="584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Tab</a:t>
            </a:r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29D2907-E7F6-4F8A-8DA5-632217035448}"/>
              </a:ext>
            </a:extLst>
          </p:cNvPr>
          <p:cNvSpPr/>
          <p:nvPr/>
        </p:nvSpPr>
        <p:spPr>
          <a:xfrm>
            <a:off x="10219136" y="531034"/>
            <a:ext cx="1810280" cy="584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Control</a:t>
            </a: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C80600-564C-4F82-9B7D-5F8CEC06C35A}"/>
              </a:ext>
            </a:extLst>
          </p:cNvPr>
          <p:cNvSpPr/>
          <p:nvPr/>
        </p:nvSpPr>
        <p:spPr>
          <a:xfrm>
            <a:off x="4981304" y="534956"/>
            <a:ext cx="1810280" cy="584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Panel</a:t>
            </a:r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8AD187-A097-44AF-A99F-FDFCE4F59400}"/>
              </a:ext>
            </a:extLst>
          </p:cNvPr>
          <p:cNvSpPr/>
          <p:nvPr/>
        </p:nvSpPr>
        <p:spPr>
          <a:xfrm>
            <a:off x="12446448" y="531034"/>
            <a:ext cx="1810280" cy="58402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Addin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Command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9A9AE07-515C-44B9-8308-686DCA9F0E15}"/>
              </a:ext>
            </a:extLst>
          </p:cNvPr>
          <p:cNvSpPr/>
          <p:nvPr/>
        </p:nvSpPr>
        <p:spPr>
          <a:xfrm>
            <a:off x="8739611" y="1530529"/>
            <a:ext cx="1810280" cy="5840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Dropdown</a:t>
            </a:r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431CAFC-3899-45A7-A1A9-CA3AA09C4314}"/>
              </a:ext>
            </a:extLst>
          </p:cNvPr>
          <p:cNvSpPr/>
          <p:nvPr/>
        </p:nvSpPr>
        <p:spPr>
          <a:xfrm>
            <a:off x="2753992" y="534957"/>
            <a:ext cx="1771025" cy="5717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Workspace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D993110-4825-4252-8625-6E01FB222A8D}"/>
              </a:ext>
            </a:extLst>
          </p:cNvPr>
          <p:cNvCxnSpPr>
            <a:stCxn id="4" idx="6"/>
            <a:endCxn id="15" idx="2"/>
          </p:cNvCxnSpPr>
          <p:nvPr/>
        </p:nvCxnSpPr>
        <p:spPr>
          <a:xfrm flipV="1">
            <a:off x="2354580" y="820855"/>
            <a:ext cx="399412" cy="97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5B2335-3796-4EBB-BC30-86B23363DF99}"/>
              </a:ext>
            </a:extLst>
          </p:cNvPr>
          <p:cNvCxnSpPr>
            <a:stCxn id="15" idx="6"/>
            <a:endCxn id="12" idx="2"/>
          </p:cNvCxnSpPr>
          <p:nvPr/>
        </p:nvCxnSpPr>
        <p:spPr>
          <a:xfrm>
            <a:off x="4525017" y="820855"/>
            <a:ext cx="456287" cy="61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E86E23B-9322-4DA1-8137-E42279459356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113756" y="1106752"/>
            <a:ext cx="890964" cy="5093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5E8431D-ED57-41A7-A4B1-AB6BC5C3CB2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018896" y="814742"/>
            <a:ext cx="1200240" cy="83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FDA1BCF-64B1-49D8-96ED-6139ABF6B2C1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6791584" y="814742"/>
            <a:ext cx="417032" cy="122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ECD830-FBCC-4C05-AC8D-8344B7E4A4FC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284782" y="1115055"/>
            <a:ext cx="839494" cy="5010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0032E02-168A-45A6-AA5E-0B02236AFE5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12029416" y="823045"/>
            <a:ext cx="41703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78519C65-BE23-4770-848F-393C18F4CB1B}"/>
              </a:ext>
            </a:extLst>
          </p:cNvPr>
          <p:cNvCxnSpPr>
            <a:cxnSpLocks/>
            <a:stCxn id="14" idx="4"/>
            <a:endCxn id="14" idx="5"/>
          </p:cNvCxnSpPr>
          <p:nvPr/>
        </p:nvCxnSpPr>
        <p:spPr>
          <a:xfrm rot="5400000" flipH="1" flipV="1">
            <a:off x="9922002" y="1751770"/>
            <a:ext cx="85528" cy="640031"/>
          </a:xfrm>
          <a:prstGeom prst="curvedConnector3">
            <a:avLst>
              <a:gd name="adj1" fmla="val -374196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784097D8-680E-4B22-B0FA-EC42126B0D68}"/>
              </a:ext>
            </a:extLst>
          </p:cNvPr>
          <p:cNvSpPr/>
          <p:nvPr/>
        </p:nvSpPr>
        <p:spPr>
          <a:xfrm>
            <a:off x="583555" y="543260"/>
            <a:ext cx="1771025" cy="57375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Addin</a:t>
            </a: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89D8F6C-3B17-4036-AA87-06935E91643E}"/>
              </a:ext>
            </a:extLst>
          </p:cNvPr>
          <p:cNvSpPr/>
          <p:nvPr/>
        </p:nvSpPr>
        <p:spPr>
          <a:xfrm>
            <a:off x="7208616" y="531034"/>
            <a:ext cx="1810280" cy="58402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Tab</a:t>
            </a:r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BD25828-6182-402A-97BA-3A59B4DB3D7A}"/>
              </a:ext>
            </a:extLst>
          </p:cNvPr>
          <p:cNvSpPr/>
          <p:nvPr/>
        </p:nvSpPr>
        <p:spPr>
          <a:xfrm>
            <a:off x="10219136" y="539337"/>
            <a:ext cx="1810280" cy="58402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Control</a:t>
            </a:r>
            <a:endParaRPr lang="de-DE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EA8A5-B95D-4B32-9F87-48F5A8716EBF}"/>
              </a:ext>
            </a:extLst>
          </p:cNvPr>
          <p:cNvSpPr/>
          <p:nvPr/>
        </p:nvSpPr>
        <p:spPr>
          <a:xfrm>
            <a:off x="4981304" y="543259"/>
            <a:ext cx="1810280" cy="58402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Panel</a:t>
            </a:r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78B0B25-D0CA-4C15-85B8-F48E214ED0F8}"/>
              </a:ext>
            </a:extLst>
          </p:cNvPr>
          <p:cNvSpPr/>
          <p:nvPr/>
        </p:nvSpPr>
        <p:spPr>
          <a:xfrm>
            <a:off x="8739611" y="1538832"/>
            <a:ext cx="1810280" cy="58402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Dropdown</a:t>
            </a:r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815DD89-8302-4F4E-95EB-0F1EEE413399}"/>
              </a:ext>
            </a:extLst>
          </p:cNvPr>
          <p:cNvSpPr/>
          <p:nvPr/>
        </p:nvSpPr>
        <p:spPr>
          <a:xfrm>
            <a:off x="2753992" y="543260"/>
            <a:ext cx="1771025" cy="57179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Workspace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95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H.</dc:creator>
  <cp:lastModifiedBy>Moritz H.</cp:lastModifiedBy>
  <cp:revision>3</cp:revision>
  <dcterms:created xsi:type="dcterms:W3CDTF">2021-07-30T08:14:10Z</dcterms:created>
  <dcterms:modified xsi:type="dcterms:W3CDTF">2021-07-30T08:36:20Z</dcterms:modified>
</cp:coreProperties>
</file>