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5E38F-A274-45CD-9210-45EE1FD8130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5636-76AF-4090-86B5-F17C037A0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70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B5636-76AF-4090-86B5-F17C037A0F3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08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80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1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5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0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35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68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6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75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3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26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246D6F9-8C37-44A5-ADF3-9E3688BB8C74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90C022-0FFD-4FCB-8862-12BCB0EB57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43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73C89F-D1C6-BD38-8865-5FCD411DC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UÇAK BİLETİ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AE20EB-135A-C7F1-AAFD-6CD5A5EDE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84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E58919-61B6-520B-0CAD-6246DE63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FLIGHTS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5778142-84A2-0B06-2FB9-212D3060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062" y="1930781"/>
            <a:ext cx="6027942" cy="1646063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CA48C4D-D47E-CF26-9ED2-E1A3BFFA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2" y="3660059"/>
            <a:ext cx="4153260" cy="306350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CF5053F-DF66-704F-31D7-29318262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77" y="3856265"/>
            <a:ext cx="4587638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4F6AA-99E2-9BE3-9001-AD0FA4E7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FLIGHTS SAYFASI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AC2CEA-E0BF-C63A-A3A4-2F44E3BC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useLocation</a:t>
            </a:r>
            <a:r>
              <a:rPr lang="tr-TR" dirty="0"/>
              <a:t> sayesinde </a:t>
            </a:r>
            <a:r>
              <a:rPr lang="tr-TR" dirty="0" err="1"/>
              <a:t>home</a:t>
            </a:r>
            <a:r>
              <a:rPr lang="tr-TR" dirty="0"/>
              <a:t> sayfasındaki </a:t>
            </a:r>
            <a:r>
              <a:rPr lang="tr-TR" dirty="0" err="1"/>
              <a:t>searchBar</a:t>
            </a:r>
            <a:r>
              <a:rPr lang="tr-TR" dirty="0"/>
              <a:t> dan aldığımız verileri </a:t>
            </a:r>
            <a:r>
              <a:rPr lang="tr-TR" dirty="0" err="1"/>
              <a:t>flights</a:t>
            </a:r>
            <a:r>
              <a:rPr lang="tr-TR" dirty="0"/>
              <a:t> sayfasına yönlendirdik.</a:t>
            </a:r>
          </a:p>
          <a:p>
            <a:r>
              <a:rPr lang="tr-TR" dirty="0"/>
              <a:t>Daha sonra aldığımız verileri datamızla karşılaştırarak uygun uçuşları </a:t>
            </a:r>
            <a:r>
              <a:rPr lang="tr-TR" dirty="0" err="1"/>
              <a:t>criteria’ya</a:t>
            </a:r>
            <a:r>
              <a:rPr lang="tr-TR" dirty="0"/>
              <a:t> atadık.</a:t>
            </a:r>
          </a:p>
          <a:p>
            <a:r>
              <a:rPr lang="tr-TR" dirty="0" err="1"/>
              <a:t>Criteria</a:t>
            </a:r>
            <a:r>
              <a:rPr lang="tr-TR" dirty="0"/>
              <a:t> da olan uçuşları </a:t>
            </a:r>
            <a:r>
              <a:rPr lang="tr-TR" dirty="0" err="1"/>
              <a:t>map</a:t>
            </a:r>
            <a:r>
              <a:rPr lang="tr-TR" dirty="0"/>
              <a:t> fonksiyonu yardımıyla </a:t>
            </a:r>
            <a:r>
              <a:rPr lang="tr-TR" dirty="0" err="1"/>
              <a:t>idsine</a:t>
            </a:r>
            <a:r>
              <a:rPr lang="tr-TR" dirty="0"/>
              <a:t> göre ekrana yazdırdık</a:t>
            </a:r>
          </a:p>
          <a:p>
            <a:r>
              <a:rPr lang="tr-TR" dirty="0"/>
              <a:t>Uçuşlarda bulunan seç butonuyla uçuşu seçip fiyata olarak gözüken buton </a:t>
            </a:r>
            <a:r>
              <a:rPr lang="tr-TR" dirty="0" err="1"/>
              <a:t>sayesindede</a:t>
            </a:r>
            <a:r>
              <a:rPr lang="tr-TR" dirty="0"/>
              <a:t> </a:t>
            </a:r>
            <a:r>
              <a:rPr lang="tr-TR" dirty="0" err="1"/>
              <a:t>sonrasi</a:t>
            </a:r>
            <a:r>
              <a:rPr lang="tr-TR" dirty="0"/>
              <a:t> sayfamız olan koltuk seçimine yönlendirdik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75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EFEB91-B01E-5939-E7D6-0B6161A6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KOLTUK SEÇİMİ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7B8087-F7F9-181B-2FCD-959E28635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656" y="1828800"/>
            <a:ext cx="8201538" cy="4351338"/>
          </a:xfrm>
        </p:spPr>
      </p:pic>
    </p:spTree>
    <p:extLst>
      <p:ext uri="{BB962C8B-B14F-4D97-AF65-F5344CB8AC3E}">
        <p14:creationId xmlns:p14="http://schemas.microsoft.com/office/powerpoint/2010/main" val="302703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50C72F-E99B-DB60-FB66-D1AA386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KOLTUK SEÇİMİ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4A85C62-A316-D21C-8CBF-C4AA8AD64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47" y="1874385"/>
            <a:ext cx="5159187" cy="310922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D6F1060-A428-A4CB-0544-23A166E0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68" y="1874385"/>
            <a:ext cx="442760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4A54C6-BFFB-7EC4-CD75-436FDE3D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KOLTUK SEÇİMİ SAYFASI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C4C186-276A-00EF-92A2-CD664122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Flights</a:t>
            </a:r>
            <a:r>
              <a:rPr lang="tr-TR" dirty="0"/>
              <a:t> sayfasında seçtiğimiz uçuşun </a:t>
            </a:r>
            <a:r>
              <a:rPr lang="tr-TR" dirty="0" err="1"/>
              <a:t>idsini</a:t>
            </a:r>
            <a:r>
              <a:rPr lang="tr-TR" dirty="0"/>
              <a:t> alarak datada bulunan koltukları gösterdik.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00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A83D02-0DCE-771D-EA81-01B5DFF9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ÖDEME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763E217-ADF2-0567-390C-B9F5F272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190" y="1828800"/>
            <a:ext cx="7186471" cy="4351338"/>
          </a:xfrm>
        </p:spPr>
      </p:pic>
    </p:spTree>
    <p:extLst>
      <p:ext uri="{BB962C8B-B14F-4D97-AF65-F5344CB8AC3E}">
        <p14:creationId xmlns:p14="http://schemas.microsoft.com/office/powerpoint/2010/main" val="63100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320AEF-12F6-09AF-9F4C-A73B32F2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ÖDEME SAYFASI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B7CE6-EBDC-4D63-A7C9-C7D5BD1B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ÖDEME sayfasında kullanıcının seçtiği uçuş ücretini ödemesini sağladık.</a:t>
            </a:r>
          </a:p>
          <a:p>
            <a:r>
              <a:rPr lang="tr-TR" dirty="0"/>
              <a:t>Bu ödemenin gerçekleşmesi için </a:t>
            </a:r>
            <a:r>
              <a:rPr lang="tr-TR" dirty="0" err="1"/>
              <a:t>react-credit-cards</a:t>
            </a:r>
            <a:r>
              <a:rPr lang="tr-TR" dirty="0"/>
              <a:t> kullandık.</a:t>
            </a:r>
          </a:p>
          <a:p>
            <a:r>
              <a:rPr lang="tr-TR" dirty="0"/>
              <a:t>Eğer ödeme gerçekleşirse daha sonra kullanıcıdan aldığımız maile bildirimde bulunduk.</a:t>
            </a:r>
          </a:p>
        </p:txBody>
      </p:sp>
    </p:spTree>
    <p:extLst>
      <p:ext uri="{BB962C8B-B14F-4D97-AF65-F5344CB8AC3E}">
        <p14:creationId xmlns:p14="http://schemas.microsoft.com/office/powerpoint/2010/main" val="9761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21A6C4-038D-F50C-CDDE-4673E361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5688DB-9389-4FE2-4C64-D56E1683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KULLACILARIN SEYAHAT ETMEK İSTEDİKLERİ YERLERE DAİR UÇAK BİLETLERİNİ FİRMA,TARİH,FİYAT OLARAK KARŞILAŞTIRARAK YOLCULUKLARINDA YARDIMCI OLMAYI HEDEFLER</a:t>
            </a:r>
          </a:p>
        </p:txBody>
      </p:sp>
    </p:spTree>
    <p:extLst>
      <p:ext uri="{BB962C8B-B14F-4D97-AF65-F5344CB8AC3E}">
        <p14:creationId xmlns:p14="http://schemas.microsoft.com/office/powerpoint/2010/main" val="111380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347DB6-D7F6-36A7-07F6-BC9CB5BC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846AD1-E9CF-776E-BA29-50E2EF455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56" y="1964136"/>
            <a:ext cx="4701947" cy="4061812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783775E5-F31B-92D5-6E56-38859DF3B5BA}"/>
              </a:ext>
            </a:extLst>
          </p:cNvPr>
          <p:cNvSpPr txBox="1">
            <a:spLocks/>
          </p:cNvSpPr>
          <p:nvPr/>
        </p:nvSpPr>
        <p:spPr>
          <a:xfrm>
            <a:off x="5612719" y="1964136"/>
            <a:ext cx="5341793" cy="433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Anasayfamızda</a:t>
            </a:r>
            <a:r>
              <a:rPr lang="tr-TR" dirty="0"/>
              <a:t> bulunan </a:t>
            </a:r>
            <a:r>
              <a:rPr lang="tr-TR" dirty="0" err="1"/>
              <a:t>componentler</a:t>
            </a:r>
            <a:r>
              <a:rPr lang="tr-TR" dirty="0"/>
              <a:t> yandaki resimde görüldüğü üzere </a:t>
            </a:r>
            <a:r>
              <a:rPr lang="tr-TR" dirty="0" err="1"/>
              <a:t>home</a:t>
            </a:r>
            <a:r>
              <a:rPr lang="tr-TR" dirty="0"/>
              <a:t> sayfamızın altında bulunmaktadır.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85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6632A4-96A6-F983-615D-67C80302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– NAVBAR</a:t>
            </a: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022672-9B9E-6779-7C43-76534D22D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72" y="1691322"/>
            <a:ext cx="3825572" cy="252243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C938087-DC27-1DFF-33A7-F5D16EA8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2" y="4791506"/>
            <a:ext cx="4879127" cy="480102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7EF8E845-1E9E-8307-2E3B-AF6EE098CF77}"/>
              </a:ext>
            </a:extLst>
          </p:cNvPr>
          <p:cNvSpPr txBox="1">
            <a:spLocks/>
          </p:cNvSpPr>
          <p:nvPr/>
        </p:nvSpPr>
        <p:spPr>
          <a:xfrm>
            <a:off x="5612719" y="1964136"/>
            <a:ext cx="5341793" cy="433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Navbarımızda</a:t>
            </a:r>
            <a:r>
              <a:rPr lang="tr-TR" dirty="0"/>
              <a:t> bulunan </a:t>
            </a:r>
            <a:r>
              <a:rPr lang="tr-TR" dirty="0" err="1"/>
              <a:t>login</a:t>
            </a:r>
            <a:r>
              <a:rPr lang="tr-TR" dirty="0"/>
              <a:t> ve </a:t>
            </a:r>
            <a:r>
              <a:rPr lang="tr-TR" dirty="0" err="1"/>
              <a:t>home</a:t>
            </a:r>
            <a:r>
              <a:rPr lang="tr-TR" dirty="0"/>
              <a:t> butonlarıyla sayfalar arasında gezebiliyoruz.</a:t>
            </a:r>
          </a:p>
          <a:p>
            <a:r>
              <a:rPr lang="tr-TR" dirty="0"/>
              <a:t>Bunun için </a:t>
            </a:r>
            <a:r>
              <a:rPr lang="tr-TR" dirty="0" err="1"/>
              <a:t>useNavigate</a:t>
            </a:r>
            <a:r>
              <a:rPr lang="tr-TR" dirty="0"/>
              <a:t> </a:t>
            </a:r>
            <a:r>
              <a:rPr lang="tr-TR" dirty="0" err="1"/>
              <a:t>hookunu</a:t>
            </a:r>
            <a:r>
              <a:rPr lang="tr-TR" dirty="0"/>
              <a:t> kullandım.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981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CE0383-1E71-F288-1F1A-B857E5D0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- HEADER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23BD309-9DBF-42EF-FA83-D54608B6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76" y="1794185"/>
            <a:ext cx="5509737" cy="3025402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4158A130-D466-B59C-F5C7-A3C4558A96F8}"/>
              </a:ext>
            </a:extLst>
          </p:cNvPr>
          <p:cNvSpPr txBox="1">
            <a:spLocks/>
          </p:cNvSpPr>
          <p:nvPr/>
        </p:nvSpPr>
        <p:spPr>
          <a:xfrm>
            <a:off x="5929313" y="1794185"/>
            <a:ext cx="5341793" cy="433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Header</a:t>
            </a:r>
            <a:r>
              <a:rPr lang="tr-TR" dirty="0"/>
              <a:t> </a:t>
            </a:r>
            <a:r>
              <a:rPr lang="tr-TR" dirty="0" err="1"/>
              <a:t>componentimizde</a:t>
            </a:r>
            <a:r>
              <a:rPr lang="tr-TR" dirty="0"/>
              <a:t> bulunan </a:t>
            </a:r>
            <a:r>
              <a:rPr lang="tr-TR" dirty="0" err="1"/>
              <a:t>searchbarımız</a:t>
            </a:r>
            <a:r>
              <a:rPr lang="tr-TR" dirty="0"/>
              <a:t> sayesinde kullanıcının istediği seyahat tercihleri(</a:t>
            </a:r>
            <a:r>
              <a:rPr lang="tr-TR" dirty="0" err="1"/>
              <a:t>nereden,nereye,tarih</a:t>
            </a:r>
            <a:r>
              <a:rPr lang="tr-TR" dirty="0"/>
              <a:t>) alabiliyoruz.</a:t>
            </a:r>
          </a:p>
          <a:p>
            <a:r>
              <a:rPr lang="tr-TR" dirty="0"/>
              <a:t>Bunun için </a:t>
            </a:r>
            <a:r>
              <a:rPr lang="tr-TR" dirty="0" err="1"/>
              <a:t>useState</a:t>
            </a:r>
            <a:r>
              <a:rPr lang="tr-TR" dirty="0"/>
              <a:t> </a:t>
            </a:r>
            <a:r>
              <a:rPr lang="tr-TR" dirty="0" err="1"/>
              <a:t>hookunu</a:t>
            </a:r>
            <a:r>
              <a:rPr lang="tr-TR" dirty="0"/>
              <a:t> kullanıyoruz.</a:t>
            </a:r>
          </a:p>
          <a:p>
            <a:r>
              <a:rPr lang="tr-TR" dirty="0"/>
              <a:t>Daha sonrasında arama butonuna basıldığında /</a:t>
            </a:r>
            <a:r>
              <a:rPr lang="tr-TR" dirty="0" err="1"/>
              <a:t>flights</a:t>
            </a:r>
            <a:r>
              <a:rPr lang="tr-TR" dirty="0"/>
              <a:t> sayfamıza yönlendiriyoruz.</a:t>
            </a:r>
          </a:p>
          <a:p>
            <a:r>
              <a:rPr lang="tr-TR" dirty="0"/>
              <a:t>Bunun içinde </a:t>
            </a:r>
            <a:r>
              <a:rPr lang="tr-TR" dirty="0" err="1"/>
              <a:t>useNavigate</a:t>
            </a:r>
            <a:r>
              <a:rPr lang="tr-TR" dirty="0"/>
              <a:t> </a:t>
            </a:r>
            <a:r>
              <a:rPr lang="tr-TR" dirty="0" err="1"/>
              <a:t>hookunu</a:t>
            </a:r>
            <a:r>
              <a:rPr lang="tr-TR" dirty="0"/>
              <a:t> kullanıyoruz.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37AE145-4BCD-88BF-09FA-8CBC0AA2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" y="4922450"/>
            <a:ext cx="5434469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26A288-295F-7CE4-99C5-86758B9C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- FEATURED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FE3375A-CC58-F6F0-0245-DC0A864ED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16" y="1760577"/>
            <a:ext cx="6306192" cy="2389018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9527087-9E69-50B8-FE0D-3CC2A96431A7}"/>
              </a:ext>
            </a:extLst>
          </p:cNvPr>
          <p:cNvSpPr txBox="1">
            <a:spLocks/>
          </p:cNvSpPr>
          <p:nvPr/>
        </p:nvSpPr>
        <p:spPr>
          <a:xfrm>
            <a:off x="6768808" y="1964136"/>
            <a:ext cx="4185704" cy="433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FEATURED </a:t>
            </a:r>
            <a:r>
              <a:rPr lang="tr-TR" dirty="0" err="1"/>
              <a:t>componentiyle</a:t>
            </a:r>
            <a:r>
              <a:rPr lang="tr-TR" dirty="0"/>
              <a:t> kullanıcıların seyahat etmek isteyebilecekleri yerleri gösteriyoruz.</a:t>
            </a:r>
          </a:p>
        </p:txBody>
      </p:sp>
    </p:spTree>
    <p:extLst>
      <p:ext uri="{BB962C8B-B14F-4D97-AF65-F5344CB8AC3E}">
        <p14:creationId xmlns:p14="http://schemas.microsoft.com/office/powerpoint/2010/main" val="278623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7C1934-A890-9597-3C82-BD7E57FA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– AIRLINES</a:t>
            </a: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AFC4E07-3C15-8BD4-1A32-FF7ABBCB0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99" y="1479723"/>
            <a:ext cx="8594725" cy="2183741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BDF4084-B49E-5BA0-EB86-592C71BC75C6}"/>
              </a:ext>
            </a:extLst>
          </p:cNvPr>
          <p:cNvSpPr txBox="1">
            <a:spLocks/>
          </p:cNvSpPr>
          <p:nvPr/>
        </p:nvSpPr>
        <p:spPr>
          <a:xfrm>
            <a:off x="1910296" y="4505469"/>
            <a:ext cx="4185704" cy="174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AIRLINES </a:t>
            </a:r>
            <a:r>
              <a:rPr lang="tr-TR" dirty="0" err="1"/>
              <a:t>componentiyle</a:t>
            </a:r>
            <a:r>
              <a:rPr lang="tr-TR" dirty="0"/>
              <a:t> kullanıcılara seyahat edebilecekleri firmalar hakkında bilgi veriyoruz.</a:t>
            </a:r>
          </a:p>
        </p:txBody>
      </p:sp>
    </p:spTree>
    <p:extLst>
      <p:ext uri="{BB962C8B-B14F-4D97-AF65-F5344CB8AC3E}">
        <p14:creationId xmlns:p14="http://schemas.microsoft.com/office/powerpoint/2010/main" val="2908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F01BD5-B2E2-BF6F-AB97-AF8FDA5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ANASAYFA - LOGIN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885990-5387-6E3A-A3E5-45ADDFC79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68" y="1914403"/>
            <a:ext cx="4176122" cy="4198984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254DFB97-9098-82F3-7AEA-948C8602F54D}"/>
              </a:ext>
            </a:extLst>
          </p:cNvPr>
          <p:cNvSpPr txBox="1">
            <a:spLocks/>
          </p:cNvSpPr>
          <p:nvPr/>
        </p:nvSpPr>
        <p:spPr>
          <a:xfrm>
            <a:off x="6768808" y="1964136"/>
            <a:ext cx="4185704" cy="433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LOGIN </a:t>
            </a:r>
            <a:r>
              <a:rPr lang="tr-TR" dirty="0" err="1"/>
              <a:t>componentimizle</a:t>
            </a:r>
            <a:r>
              <a:rPr lang="tr-TR" dirty="0"/>
              <a:t> </a:t>
            </a:r>
            <a:r>
              <a:rPr lang="tr-TR" dirty="0" err="1"/>
              <a:t>superkullanıcı</a:t>
            </a:r>
            <a:r>
              <a:rPr lang="tr-TR" dirty="0"/>
              <a:t> girişi sağlıyoruz.</a:t>
            </a:r>
          </a:p>
          <a:p>
            <a:endParaRPr lang="tr-TR" dirty="0"/>
          </a:p>
          <a:p>
            <a:r>
              <a:rPr lang="tr-TR" dirty="0" err="1"/>
              <a:t>Superkullanıcıdan</a:t>
            </a:r>
            <a:r>
              <a:rPr lang="tr-TR" dirty="0"/>
              <a:t> aldığımız verileri </a:t>
            </a:r>
            <a:r>
              <a:rPr lang="tr-TR" dirty="0" err="1"/>
              <a:t>useState</a:t>
            </a:r>
            <a:r>
              <a:rPr lang="tr-TR" dirty="0"/>
              <a:t> </a:t>
            </a:r>
            <a:r>
              <a:rPr lang="tr-TR" dirty="0" err="1"/>
              <a:t>hooku</a:t>
            </a:r>
            <a:r>
              <a:rPr lang="tr-TR" dirty="0"/>
              <a:t> ve </a:t>
            </a:r>
            <a:r>
              <a:rPr lang="tr-TR" dirty="0" err="1"/>
              <a:t>find</a:t>
            </a:r>
            <a:r>
              <a:rPr lang="tr-TR" dirty="0"/>
              <a:t> fonksiyonu sayesinde datamızla karşılaştırabiliyoruz.</a:t>
            </a:r>
          </a:p>
        </p:txBody>
      </p:sp>
    </p:spTree>
    <p:extLst>
      <p:ext uri="{BB962C8B-B14F-4D97-AF65-F5344CB8AC3E}">
        <p14:creationId xmlns:p14="http://schemas.microsoft.com/office/powerpoint/2010/main" val="3617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6AA051-CA9A-6BF5-A8DF-5A5B9E6A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FLIGHTS SAYFASI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1836E82-8B4A-512A-E6C2-49C964FCA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991" y="1691322"/>
            <a:ext cx="8045971" cy="4351338"/>
          </a:xfrm>
        </p:spPr>
      </p:pic>
    </p:spTree>
    <p:extLst>
      <p:ext uri="{BB962C8B-B14F-4D97-AF65-F5344CB8AC3E}">
        <p14:creationId xmlns:p14="http://schemas.microsoft.com/office/powerpoint/2010/main" val="1334127499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57</TotalTime>
  <Words>255</Words>
  <Application>Microsoft Office PowerPoint</Application>
  <PresentationFormat>Geniş ekran</PresentationFormat>
  <Paragraphs>38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Manzara</vt:lpstr>
      <vt:lpstr>UÇAK BİLETİ</vt:lpstr>
      <vt:lpstr>PROJENİN AMACI</vt:lpstr>
      <vt:lpstr>ANASAYFA</vt:lpstr>
      <vt:lpstr>ANASAYFA – NAVBAR </vt:lpstr>
      <vt:lpstr>ANASAYFA - HEADER</vt:lpstr>
      <vt:lpstr>ANASAYFA - FEATURED </vt:lpstr>
      <vt:lpstr>ANASAYFA – AIRLINES </vt:lpstr>
      <vt:lpstr>ANASAYFA - LOGIN</vt:lpstr>
      <vt:lpstr>FLIGHTS SAYFASI</vt:lpstr>
      <vt:lpstr>FLIGHTS SAYFASI</vt:lpstr>
      <vt:lpstr>FLIGHTS SAYFASI</vt:lpstr>
      <vt:lpstr>KOLTUK SEÇİMİ SAYFASI</vt:lpstr>
      <vt:lpstr>KOLTUK SEÇİMİ SAYFASI</vt:lpstr>
      <vt:lpstr>KOLTUK SEÇİMİ SAYFASI</vt:lpstr>
      <vt:lpstr>ÖDEME SAYFASI</vt:lpstr>
      <vt:lpstr>ÖDEME SAYFASI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UÇAK BİLETİ</dc:title>
  <dc:creator>Yahya</dc:creator>
  <cp:lastModifiedBy>Yahya</cp:lastModifiedBy>
  <cp:revision>7</cp:revision>
  <dcterms:created xsi:type="dcterms:W3CDTF">2022-06-23T12:14:18Z</dcterms:created>
  <dcterms:modified xsi:type="dcterms:W3CDTF">2022-06-23T13:11:24Z</dcterms:modified>
</cp:coreProperties>
</file>