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2" r:id="rId4"/>
    <p:sldId id="258" r:id="rId5"/>
    <p:sldId id="264" r:id="rId6"/>
    <p:sldId id="266" r:id="rId7"/>
    <p:sldId id="265" r:id="rId8"/>
    <p:sldId id="267" r:id="rId9"/>
    <p:sldId id="263" r:id="rId10"/>
    <p:sldId id="271" r:id="rId11"/>
    <p:sldId id="273" r:id="rId12"/>
    <p:sldId id="274" r:id="rId13"/>
    <p:sldId id="259" r:id="rId14"/>
    <p:sldId id="270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9" d="100"/>
          <a:sy n="149" d="100"/>
        </p:scale>
        <p:origin x="-53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FFD05-3DD3-43CE-8B19-5367EF84968E}" type="datetimeFigureOut">
              <a:rPr lang="en-GB" smtClean="0"/>
              <a:pPr/>
              <a:t>25/10/2020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823C7-0490-4845-8A09-633D36EBDF2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6A41-F1A1-4A33-9688-EBED64A5BCD9}" type="datetime1">
              <a:rPr lang="en-GB" smtClean="0"/>
              <a:pPr/>
              <a:t>25/10/2020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GB3KM Digital Upgrades 2020 - @M0DTS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0466-4BC1-4B9E-9C9C-5BA7A0B4EBE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AA05-AE3B-4930-B314-8F308AE948EF}" type="datetime1">
              <a:rPr lang="en-GB" smtClean="0"/>
              <a:pPr/>
              <a:t>25/10/2020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GB3KM Digital Upgrades 2020 - @M0DTS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0466-4BC1-4B9E-9C9C-5BA7A0B4EBE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229F-A8A1-4E15-A287-94A7408C8FE4}" type="datetime1">
              <a:rPr lang="en-GB" smtClean="0"/>
              <a:pPr/>
              <a:t>25/10/2020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GB3KM Digital Upgrades 2020 - @M0DTS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0466-4BC1-4B9E-9C9C-5BA7A0B4EBE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D265-EB43-4EFC-B3EC-150B2212B3AA}" type="datetime1">
              <a:rPr lang="en-GB" smtClean="0"/>
              <a:pPr/>
              <a:t>25/10/2020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GB3KM Digital Upgrades 2020 - @M0DTS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0466-4BC1-4B9E-9C9C-5BA7A0B4EBE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4211-579B-4562-9D1A-E66F75288907}" type="datetime1">
              <a:rPr lang="en-GB" smtClean="0"/>
              <a:pPr/>
              <a:t>25/10/2020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GB3KM Digital Upgrades 2020 - @M0DTS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0466-4BC1-4B9E-9C9C-5BA7A0B4EBE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561B-B52C-45F7-85A2-B25B86741FAB}" type="datetime1">
              <a:rPr lang="en-GB" smtClean="0"/>
              <a:pPr/>
              <a:t>25/10/2020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GB3KM Digital Upgrades 2020 - @M0DTS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0466-4BC1-4B9E-9C9C-5BA7A0B4EBE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0765-69F6-4125-9694-3C20826BE502}" type="datetime1">
              <a:rPr lang="en-GB" smtClean="0"/>
              <a:pPr/>
              <a:t>25/10/2020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GB3KM Digital Upgrades 2020 - @M0DTS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0466-4BC1-4B9E-9C9C-5BA7A0B4EBE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FFAE8-3CA6-4743-8748-833E7301A494}" type="datetime1">
              <a:rPr lang="en-GB" smtClean="0"/>
              <a:pPr/>
              <a:t>25/10/2020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GB3KM Digital Upgrades 2020 - @M0DTS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0466-4BC1-4B9E-9C9C-5BA7A0B4EBE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C96B-3968-4AAC-9B92-940BECA35C2B}" type="datetime1">
              <a:rPr lang="en-GB" smtClean="0"/>
              <a:pPr/>
              <a:t>25/10/2020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GB3KM Digital Upgrades 2020 - @M0DTS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0466-4BC1-4B9E-9C9C-5BA7A0B4EBE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FE56-4188-4338-A5E8-66AFDF0C1114}" type="datetime1">
              <a:rPr lang="en-GB" smtClean="0"/>
              <a:pPr/>
              <a:t>25/10/2020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GB3KM Digital Upgrades 2020 - @M0DTS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0466-4BC1-4B9E-9C9C-5BA7A0B4EBE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32DF-0B0F-42B4-927F-94278A86FE41}" type="datetime1">
              <a:rPr lang="en-GB" smtClean="0"/>
              <a:pPr/>
              <a:t>25/10/2020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GB3KM Digital Upgrades 2020 - @M0DTS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0466-4BC1-4B9E-9C9C-5BA7A0B4EBE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12F54-D107-4D3C-906D-06C41BF47657}" type="datetime1">
              <a:rPr lang="en-GB" smtClean="0"/>
              <a:pPr/>
              <a:t>25/10/2020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GB3KM Digital Upgrades 2020 - @M0DTS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30466-4BC1-4B9E-9C9C-5BA7A0B4EBE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0dts.co.uk/" TargetMode="External"/><Relationship Id="rId2" Type="http://schemas.openxmlformats.org/officeDocument/2006/relationships/hyperlink" Target="mailto:rob@m0dts.co.uk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Backups\KM IMAGES\Logic 13102020\KMhorse2.jpg"/>
          <p:cNvPicPr>
            <a:picLocks noChangeAspect="1" noChangeArrowheads="1"/>
          </p:cNvPicPr>
          <p:nvPr/>
        </p:nvPicPr>
        <p:blipFill>
          <a:blip r:embed="rId2" cstate="print">
            <a:lum bright="2000" contrast="5000"/>
          </a:blip>
          <a:srcRect/>
          <a:stretch>
            <a:fillRect/>
          </a:stretch>
        </p:blipFill>
        <p:spPr bwMode="auto">
          <a:xfrm>
            <a:off x="2195736" y="1275606"/>
            <a:ext cx="4443987" cy="249974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39552" y="195486"/>
            <a:ext cx="7772400" cy="843557"/>
          </a:xfrm>
        </p:spPr>
        <p:txBody>
          <a:bodyPr>
            <a:normAutofit fontScale="90000"/>
          </a:bodyPr>
          <a:lstStyle/>
          <a:p>
            <a:r>
              <a:rPr lang="en-GB" sz="5400" dirty="0" smtClean="0">
                <a:solidFill>
                  <a:srgbClr val="002060"/>
                </a:solidFill>
              </a:rPr>
              <a:t>GB3KM</a:t>
            </a:r>
            <a:endParaRPr lang="en-GB" sz="5400" dirty="0">
              <a:solidFill>
                <a:srgbClr val="002060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259632" y="4011910"/>
            <a:ext cx="6400800" cy="648072"/>
          </a:xfrm>
        </p:spPr>
        <p:txBody>
          <a:bodyPr/>
          <a:lstStyle/>
          <a:p>
            <a:r>
              <a:rPr lang="en-GB" dirty="0" smtClean="0"/>
              <a:t>All Digital* Repeater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0466-4BC1-4B9E-9C9C-5BA7A0B4EBEE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GB3KM Digital Upgrades 2020 - @M0DTS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Tx Control/Monitoring</a:t>
            </a:r>
            <a:endParaRPr lang="en-GB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GB3KM Digital Upgrades 2020 - @M0DTS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0466-4BC1-4B9E-9C9C-5BA7A0B4EBEE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95536" y="1131590"/>
            <a:ext cx="8229600" cy="37444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Needed a new way to control sequencing of Transmitters</a:t>
            </a:r>
            <a:endParaRPr kumimoji="0" lang="en-GB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1304MHz, 2440MHz, 3406MHz, 10065MHz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Ideally have monitoring as well as on/off control.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Temperature, Forward Power, Reverse Power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Arduino based control board designed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Allows multiple boards to be daisy chained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GB" sz="1400" dirty="0" smtClean="0"/>
              <a:t>9k6 serial comms over twisted pair</a:t>
            </a:r>
            <a:endParaRPr kumimoji="0" lang="en-GB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 current DC Switch option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2x Thermocouple inputs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3x digital inputs/outputs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3x analogue inputs – 2x 0-5v, 1x 0-15v but adjustable</a:t>
            </a:r>
          </a:p>
        </p:txBody>
      </p:sp>
      <p:pic>
        <p:nvPicPr>
          <p:cNvPr id="3074" name="Picture 2" descr="E:\Dropbox\Public\GB3KM\20201023_1359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2139702"/>
            <a:ext cx="3096344" cy="22783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GB3KM Digital Upgrades 2020 - @M0DTS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0466-4BC1-4B9E-9C9C-5BA7A0B4EBEE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5122" name="Picture 2" descr="E:\My Documents\CAT20\webgui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99542"/>
            <a:ext cx="8540264" cy="3960440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05979"/>
            <a:ext cx="8229600" cy="4935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Web Config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GB3KM Digital Upgrades 2020 - @M0DTS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0466-4BC1-4B9E-9C9C-5BA7A0B4EBEE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6146" name="Picture 2" descr="E:\My Documents\CAT20\webgui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555526"/>
            <a:ext cx="8208912" cy="4167378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05979"/>
            <a:ext cx="8229600" cy="4935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Audio</a:t>
            </a:r>
            <a:r>
              <a:rPr kumimoji="0" lang="en-GB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Mixer Control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Development Rack</a:t>
            </a:r>
            <a:endParaRPr lang="en-GB" sz="3600" dirty="0"/>
          </a:p>
        </p:txBody>
      </p:sp>
      <p:pic>
        <p:nvPicPr>
          <p:cNvPr id="3" name="Picture 2" descr="E:\Dropbox\misc\20201021_2045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131590"/>
            <a:ext cx="6120680" cy="3516137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0466-4BC1-4B9E-9C9C-5BA7A0B4EBEE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GB3KM Digital Upgrades 2020 - @M0DTS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GB3KM – Will be back soon!</a:t>
            </a:r>
            <a:endParaRPr lang="en-GB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0466-4BC1-4B9E-9C9C-5BA7A0B4EBEE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GB3KM Digital Upgrades 2020 - @M0DTS</a:t>
            </a:r>
            <a:endParaRPr lang="en-GB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67544" y="1923678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noProof="0" dirty="0" smtClean="0">
                <a:latin typeface="+mj-lt"/>
                <a:ea typeface="+mj-ea"/>
                <a:cs typeface="+mj-cs"/>
              </a:rPr>
              <a:t>Check out M0DTS stream on the BATC website – Live development!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 smtClean="0">
                <a:latin typeface="+mj-lt"/>
                <a:ea typeface="+mj-ea"/>
                <a:cs typeface="+mj-cs"/>
              </a:rPr>
              <a:t>Thanks to BATC for the Bursary funding for some of the new equipment.</a:t>
            </a:r>
            <a:endParaRPr lang="en-GB" sz="1600" noProof="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600" noProof="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600" noProof="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Any</a:t>
            </a:r>
            <a:r>
              <a:rPr kumimoji="0" lang="en-GB" sz="16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questions 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600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j-lt"/>
                <a:ea typeface="+mj-ea"/>
                <a:cs typeface="+mj-cs"/>
              </a:rPr>
              <a:t>E</a:t>
            </a:r>
            <a:r>
              <a:rPr kumimoji="0" lang="en-GB" sz="16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mail: </a:t>
            </a:r>
            <a:r>
              <a:rPr kumimoji="0" lang="en-GB" sz="16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2"/>
              </a:rPr>
              <a:t>rob@m0dts.co.uk</a:t>
            </a:r>
            <a:endParaRPr kumimoji="0" lang="en-GB" sz="1600" b="0" i="0" u="none" strike="noStrike" kern="120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Twitter: @M0DTS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aseline="0" noProof="0" dirty="0" smtClean="0">
                <a:latin typeface="+mj-lt"/>
                <a:ea typeface="+mj-ea"/>
                <a:cs typeface="+mj-cs"/>
              </a:rPr>
              <a:t>Web: </a:t>
            </a:r>
            <a:r>
              <a:rPr lang="en-GB" sz="1600" baseline="0" noProof="0" dirty="0" smtClean="0">
                <a:latin typeface="+mj-lt"/>
                <a:ea typeface="+mj-ea"/>
                <a:cs typeface="+mj-cs"/>
                <a:hlinkClick r:id="rId3"/>
              </a:rPr>
              <a:t>www.m0dts.co.uk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51470"/>
            <a:ext cx="8229600" cy="64807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Back in 2014(!) we started talking about an upgrade...</a:t>
            </a:r>
            <a:endParaRPr lang="en-GB" sz="2800" dirty="0"/>
          </a:p>
        </p:txBody>
      </p:sp>
      <p:pic>
        <p:nvPicPr>
          <p:cNvPr id="5" name="Picture 2" descr="http://m0dts.co.uk/photos/pi%20log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915566"/>
            <a:ext cx="6336704" cy="3401185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0466-4BC1-4B9E-9C9C-5BA7A0B4EBEE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GB3KM Digital Upgrades 2020 - @M0DTS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</a:t>
            </a:r>
            <a:r>
              <a:rPr lang="en-GB" dirty="0" smtClean="0"/>
              <a:t>ome years later...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GB3KM Digital Upgrades 2020 - @M0DTS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0466-4BC1-4B9E-9C9C-5BA7A0B4EBEE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4098" name="Picture 2" descr="E:\Dropbox\Public\GB3KM\20201023_1805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75606"/>
            <a:ext cx="4015831" cy="2808312"/>
          </a:xfrm>
          <a:prstGeom prst="rect">
            <a:avLst/>
          </a:prstGeom>
          <a:noFill/>
        </p:spPr>
      </p:pic>
      <p:pic>
        <p:nvPicPr>
          <p:cNvPr id="4099" name="Picture 3" descr="E:\Dropbox\Public\GB3KM\20201023_18114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275606"/>
            <a:ext cx="3672408" cy="2818489"/>
          </a:xfrm>
          <a:prstGeom prst="rect">
            <a:avLst/>
          </a:prstGeom>
          <a:noFill/>
        </p:spPr>
      </p:pic>
      <p:sp>
        <p:nvSpPr>
          <p:cNvPr id="7" name="Right Arrow 6"/>
          <p:cNvSpPr/>
          <p:nvPr/>
        </p:nvSpPr>
        <p:spPr>
          <a:xfrm>
            <a:off x="4427984" y="2499742"/>
            <a:ext cx="57606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GB3KM </a:t>
            </a:r>
            <a:r>
              <a:rPr lang="en-GB" sz="3600" noProof="0" dirty="0" smtClean="0">
                <a:latin typeface="+mj-lt"/>
                <a:ea typeface="+mj-ea"/>
                <a:cs typeface="+mj-cs"/>
              </a:rPr>
              <a:t>MK</a:t>
            </a:r>
            <a:r>
              <a:rPr kumimoji="0" lang="en-GB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 – What’s new? 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115616" y="1275606"/>
            <a:ext cx="7056784" cy="28803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Logic Control unit - replaces a 16F84!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23cm</a:t>
            </a:r>
            <a:r>
              <a:rPr kumimoji="0" lang="en-GB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Tx – ADALM Pluto with h264 265 Encoder Box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HDMI Video switch – HD!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Audio Mixer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000" dirty="0" smtClean="0"/>
              <a:t>Amplifier control/monitoring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000" dirty="0" smtClean="0"/>
              <a:t>Network router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0466-4BC1-4B9E-9C9C-5BA7A0B4EBEE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GB3KM Digital Upgrades 2020 - @M0DTS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Logic Control</a:t>
            </a:r>
            <a:endParaRPr lang="en-GB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GB3KM Digital Upgrades 2020 - @M0DTS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0466-4BC1-4B9E-9C9C-5BA7A0B4EBEE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1026" name="Picture 2" descr="E:\My Documents\CAT20\Contro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987574"/>
            <a:ext cx="5760640" cy="296418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39552" y="1419622"/>
            <a:ext cx="190936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600" dirty="0" smtClean="0"/>
              <a:t>Raspberry Pi3</a:t>
            </a:r>
          </a:p>
          <a:p>
            <a:pPr>
              <a:buFont typeface="Arial" pitchFamily="34" charset="0"/>
              <a:buChar char="•"/>
            </a:pPr>
            <a:r>
              <a:rPr lang="en-GB" sz="1600" dirty="0" smtClean="0"/>
              <a:t>DC-DC PSU</a:t>
            </a:r>
          </a:p>
          <a:p>
            <a:pPr>
              <a:buFont typeface="Arial" pitchFamily="34" charset="0"/>
              <a:buChar char="•"/>
            </a:pPr>
            <a:r>
              <a:rPr lang="en-GB" sz="1600" dirty="0" smtClean="0"/>
              <a:t>UPS</a:t>
            </a:r>
          </a:p>
          <a:p>
            <a:pPr>
              <a:buFont typeface="Arial" pitchFamily="34" charset="0"/>
              <a:buChar char="•"/>
            </a:pPr>
            <a:r>
              <a:rPr lang="en-GB" sz="1600" dirty="0" smtClean="0"/>
              <a:t>8x Sync Detector*</a:t>
            </a:r>
          </a:p>
          <a:p>
            <a:pPr>
              <a:buFont typeface="Arial" pitchFamily="34" charset="0"/>
              <a:buChar char="•"/>
            </a:pPr>
            <a:r>
              <a:rPr lang="en-GB" sz="1600" dirty="0" smtClean="0"/>
              <a:t>DTMF Rx</a:t>
            </a:r>
          </a:p>
          <a:p>
            <a:pPr>
              <a:buFont typeface="Arial" pitchFamily="34" charset="0"/>
              <a:buChar char="•"/>
            </a:pPr>
            <a:r>
              <a:rPr lang="en-GB" sz="1600" dirty="0" smtClean="0"/>
              <a:t>Composite OSD</a:t>
            </a:r>
          </a:p>
          <a:p>
            <a:pPr>
              <a:buFont typeface="Arial" pitchFamily="34" charset="0"/>
              <a:buChar char="•"/>
            </a:pPr>
            <a:r>
              <a:rPr lang="en-GB" sz="1600" dirty="0" smtClean="0"/>
              <a:t>Real Time Clock</a:t>
            </a:r>
          </a:p>
          <a:p>
            <a:pPr>
              <a:buFont typeface="Arial" pitchFamily="34" charset="0"/>
              <a:buChar char="•"/>
            </a:pPr>
            <a:r>
              <a:rPr lang="en-GB" sz="1600" dirty="0" smtClean="0"/>
              <a:t>Display</a:t>
            </a:r>
          </a:p>
          <a:p>
            <a:pPr>
              <a:buFont typeface="Arial" pitchFamily="34" charset="0"/>
              <a:buChar char="•"/>
            </a:pPr>
            <a:r>
              <a:rPr lang="en-GB" sz="1600" dirty="0" smtClean="0"/>
              <a:t>48 Digital IO</a:t>
            </a:r>
          </a:p>
          <a:p>
            <a:pPr>
              <a:buFont typeface="Arial" pitchFamily="34" charset="0"/>
              <a:buChar char="•"/>
            </a:pPr>
            <a:r>
              <a:rPr lang="en-GB" sz="1600" dirty="0" smtClean="0"/>
              <a:t>Lots of </a:t>
            </a:r>
            <a:r>
              <a:rPr lang="en-GB" sz="1600" smtClean="0"/>
              <a:t>python code</a:t>
            </a:r>
            <a:endParaRPr lang="en-GB" sz="1600" dirty="0" smtClean="0"/>
          </a:p>
          <a:p>
            <a:pPr>
              <a:buFont typeface="Arial" pitchFamily="34" charset="0"/>
              <a:buChar char="•"/>
            </a:pPr>
            <a:r>
              <a:rPr lang="en-GB" sz="1600" dirty="0" smtClean="0"/>
              <a:t>Basic Web GUI</a:t>
            </a:r>
          </a:p>
        </p:txBody>
      </p:sp>
      <p:pic>
        <p:nvPicPr>
          <p:cNvPr id="1027" name="Picture 3" descr="E:\My Documents\CAT20\Control_bac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4011910"/>
            <a:ext cx="5688632" cy="5612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Audio</a:t>
            </a:r>
            <a:endParaRPr lang="en-GB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GB3KM Digital Upgrades 2020 - @M0DTS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0466-4BC1-4B9E-9C9C-5BA7A0B4EBEE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5576" y="987574"/>
            <a:ext cx="7560840" cy="36004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1600" dirty="0" smtClean="0"/>
              <a:t>Requirements: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1600" dirty="0" smtClean="0"/>
              <a:t>Many more audio inputs and outputs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1600" dirty="0" smtClean="0"/>
              <a:t>Controllable by the logic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GB" sz="16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1600" dirty="0" smtClean="0"/>
              <a:t>Designed a new mixer unit...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1400" dirty="0" smtClean="0"/>
              <a:t>Low cost ADC and DAC boards used with an FPGA for the glue logic plus a little </a:t>
            </a:r>
            <a:r>
              <a:rPr lang="en-GB" sz="1400" dirty="0" err="1" smtClean="0"/>
              <a:t>dsp</a:t>
            </a:r>
            <a:r>
              <a:rPr lang="en-GB" sz="1400" dirty="0" smtClean="0"/>
              <a:t>.</a:t>
            </a:r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1400" dirty="0" smtClean="0"/>
              <a:t>Squelch of noisy analogue sound inputs</a:t>
            </a:r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1400" dirty="0" smtClean="0"/>
              <a:t>Any of 12 inputs can be mixed to any of 6 outputs</a:t>
            </a:r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1400" dirty="0" smtClean="0"/>
              <a:t>Duplex operation:  Users audio mixed to opposite L/R channels  on Tx – user selects opposite channel to their own on receiver – You don’t hear your delayed audio.</a:t>
            </a:r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1400" dirty="0" smtClean="0"/>
              <a:t>Stream input audio could be omitted from Stream output audio for repeater linking – </a:t>
            </a:r>
            <a:r>
              <a:rPr lang="en-GB" sz="1400" b="1" dirty="0" smtClean="0"/>
              <a:t>no feedback</a:t>
            </a:r>
            <a:r>
              <a:rPr lang="en-GB" sz="1400" dirty="0" smtClean="0"/>
              <a:t>!</a:t>
            </a:r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1400" dirty="0" smtClean="0"/>
              <a:t>More than two users – TODO: Subcarriers? Modify TS for another audio PID?</a:t>
            </a:r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1400" dirty="0" smtClean="0"/>
              <a:t>There ARE easier/better ways to do this but I was learning new things!</a:t>
            </a:r>
          </a:p>
          <a:p>
            <a:pPr marL="742950" lvl="2" indent="-342900">
              <a:spcBef>
                <a:spcPct val="20000"/>
              </a:spcBef>
              <a:defRPr/>
            </a:pPr>
            <a:endParaRPr lang="en-GB" sz="14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spcBef>
                <a:spcPct val="20000"/>
              </a:spcBef>
              <a:defRPr/>
            </a:pP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Audio Mixer</a:t>
            </a:r>
            <a:endParaRPr lang="en-GB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GB3KM Digital Upgrades 2020 - @M0DTS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0466-4BC1-4B9E-9C9C-5BA7A0B4EBEE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563638"/>
            <a:ext cx="20953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600" dirty="0" smtClean="0"/>
              <a:t>5v PSU</a:t>
            </a:r>
          </a:p>
          <a:p>
            <a:pPr>
              <a:buFont typeface="Arial" pitchFamily="34" charset="0"/>
              <a:buChar char="•"/>
            </a:pPr>
            <a:r>
              <a:rPr lang="en-GB" sz="1600" dirty="0" smtClean="0"/>
              <a:t>4x Stereo DAC</a:t>
            </a:r>
          </a:p>
          <a:p>
            <a:pPr>
              <a:buFont typeface="Arial" pitchFamily="34" charset="0"/>
              <a:buChar char="•"/>
            </a:pPr>
            <a:r>
              <a:rPr lang="en-GB" sz="1600" dirty="0" smtClean="0"/>
              <a:t>6x Stereo ADC</a:t>
            </a:r>
          </a:p>
          <a:p>
            <a:pPr>
              <a:buFont typeface="Arial" pitchFamily="34" charset="0"/>
              <a:buChar char="•"/>
            </a:pPr>
            <a:r>
              <a:rPr lang="en-GB" sz="1600" dirty="0" smtClean="0"/>
              <a:t>FPGA dev board</a:t>
            </a:r>
          </a:p>
          <a:p>
            <a:pPr>
              <a:buFont typeface="Arial" pitchFamily="34" charset="0"/>
              <a:buChar char="•"/>
            </a:pPr>
            <a:r>
              <a:rPr lang="en-GB" sz="1600" dirty="0" smtClean="0"/>
              <a:t>VU Meter</a:t>
            </a:r>
          </a:p>
          <a:p>
            <a:pPr>
              <a:buFont typeface="Arial" pitchFamily="34" charset="0"/>
              <a:buChar char="•"/>
            </a:pPr>
            <a:r>
              <a:rPr lang="en-GB" sz="1600" dirty="0" smtClean="0"/>
              <a:t>Headphone amp</a:t>
            </a:r>
          </a:p>
          <a:p>
            <a:pPr>
              <a:buFont typeface="Arial" pitchFamily="34" charset="0"/>
              <a:buChar char="•"/>
            </a:pPr>
            <a:r>
              <a:rPr lang="en-GB" sz="1600" dirty="0" smtClean="0"/>
              <a:t>Arduino (USB Control)</a:t>
            </a:r>
          </a:p>
        </p:txBody>
      </p:sp>
      <p:pic>
        <p:nvPicPr>
          <p:cNvPr id="2050" name="Picture 2" descr="E:\My Documents\CAT20\AudioMix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987574"/>
            <a:ext cx="5523446" cy="2810875"/>
          </a:xfrm>
          <a:prstGeom prst="rect">
            <a:avLst/>
          </a:prstGeom>
          <a:noFill/>
        </p:spPr>
      </p:pic>
      <p:pic>
        <p:nvPicPr>
          <p:cNvPr id="2051" name="Picture 3" descr="E:\My Documents\CAT20\AudioMixerFron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3867894"/>
            <a:ext cx="6192688" cy="5939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Video</a:t>
            </a:r>
            <a:endParaRPr lang="en-GB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GB3KM Digital Upgrades 2020 - @M0DTS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0466-4BC1-4B9E-9C9C-5BA7A0B4EBEE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843558"/>
            <a:ext cx="8229600" cy="216024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HDMI Video switch unit – A-NEU Video ANI-9MV</a:t>
            </a:r>
            <a:endParaRPr lang="en-GB" sz="16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GB" sz="1400" dirty="0" smtClean="0"/>
              <a:t>9 inputs – already nearly full: Sysop + Slideshow + 2x Ryde + 2x Analogue&gt;HDMI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GB" sz="1400" dirty="0" smtClean="0"/>
              <a:t>1/2/4/9/picture-in-picture display modes – Real-time live video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GB" sz="1400" dirty="0" smtClean="0"/>
              <a:t>RS232 or LAN control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GB" sz="1400" dirty="0" smtClean="0"/>
              <a:t>Can set each input to any segment of multi view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GB" sz="1400" dirty="0" smtClean="0"/>
              <a:t>Allows us to hide analogue inputs in multi screen mode when the input is just noise – encoding noise is something to avoid.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1400" dirty="0" smtClean="0"/>
              <a:t>Ryde Rx’s second HDMI port used to display easycap input for Analogue Rx’s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67544" y="3219822"/>
            <a:ext cx="6840760" cy="16561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HDMI Encoder Box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Cheap way to get from HDMI to h264/265 stream at 1080i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Easy to remote control all parameters – Pi/Python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also stream to BATC at the same time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Image or Text OSD feature used for overlaying active input on screen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3" descr="e:\My Documents\CAT20\h264h264 enco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3075806"/>
            <a:ext cx="2664296" cy="12287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Transmitter</a:t>
            </a:r>
            <a:endParaRPr lang="en-GB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0466-4BC1-4B9E-9C9C-5BA7A0B4EBEE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GB3KM Digital Upgrades 2020 - @M0DTS</a:t>
            </a:r>
            <a:endParaRPr lang="en-GB"/>
          </a:p>
        </p:txBody>
      </p:sp>
      <p:pic>
        <p:nvPicPr>
          <p:cNvPr id="8" name="Picture 7" descr="E:\My Documents\CAT20\la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3003798"/>
            <a:ext cx="1513562" cy="1296144"/>
          </a:xfrm>
          <a:prstGeom prst="rect">
            <a:avLst/>
          </a:prstGeom>
          <a:noFill/>
        </p:spPr>
      </p:pic>
      <p:pic>
        <p:nvPicPr>
          <p:cNvPr id="9" name="Picture 7" descr="E:\My Documents\CAT20\plut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2787774"/>
            <a:ext cx="1228725" cy="168592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67544" y="1131590"/>
            <a:ext cx="8280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600" dirty="0" smtClean="0"/>
              <a:t> Big step forward from the MK808/PVR/DigiLite currently in use on 9cm</a:t>
            </a:r>
          </a:p>
          <a:p>
            <a:pPr>
              <a:buFont typeface="Arial" pitchFamily="34" charset="0"/>
              <a:buChar char="•"/>
            </a:pPr>
            <a:r>
              <a:rPr lang="en-GB" sz="1600" dirty="0" smtClean="0"/>
              <a:t> Pluto uses an Ethernet adapter to accept the AV stream over LAN</a:t>
            </a:r>
          </a:p>
          <a:p>
            <a:pPr>
              <a:buFont typeface="Arial" pitchFamily="34" charset="0"/>
              <a:buChar char="•"/>
            </a:pPr>
            <a:r>
              <a:rPr lang="en-GB" sz="1600" dirty="0" smtClean="0"/>
              <a:t> Tx parameters are configured using web interface.</a:t>
            </a:r>
          </a:p>
          <a:p>
            <a:pPr>
              <a:buFont typeface="Arial" pitchFamily="34" charset="0"/>
              <a:buChar char="•"/>
            </a:pPr>
            <a:r>
              <a:rPr lang="en-GB" sz="1600" dirty="0" smtClean="0"/>
              <a:t> Pluto output is filtered then amplified – for now just 23cm output using Mitsubishi PA</a:t>
            </a:r>
          </a:p>
          <a:p>
            <a:pPr>
              <a:buFont typeface="Arial" pitchFamily="34" charset="0"/>
              <a:buChar char="•"/>
            </a:pPr>
            <a:r>
              <a:rPr lang="en-GB" sz="1600" dirty="0" smtClean="0"/>
              <a:t> A future upgrade will be using the same Tx for the other Transmitters</a:t>
            </a:r>
          </a:p>
          <a:p>
            <a:pPr lvl="1">
              <a:buFont typeface="Arial" pitchFamily="34" charset="0"/>
              <a:buChar char="•"/>
            </a:pPr>
            <a:r>
              <a:rPr lang="en-GB" sz="1600" dirty="0" smtClean="0"/>
              <a:t> Mixer and filtering to up-convert.</a:t>
            </a:r>
          </a:p>
          <a:p>
            <a:pPr>
              <a:buFont typeface="Arial" pitchFamily="34" charset="0"/>
              <a:buChar char="•"/>
            </a:pPr>
            <a:r>
              <a:rPr lang="en-GB" sz="1600" dirty="0" smtClean="0"/>
              <a:t> Hopefully this will be reliable over the years! - </a:t>
            </a:r>
            <a:r>
              <a:rPr lang="en-GB" sz="1600" dirty="0" err="1" smtClean="0"/>
              <a:t>tbc</a:t>
            </a:r>
            <a:endParaRPr lang="en-GB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690</Words>
  <Application>Microsoft Office PowerPoint</Application>
  <PresentationFormat>On-screen Show (16:9)</PresentationFormat>
  <Paragraphs>121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GB3KM</vt:lpstr>
      <vt:lpstr>Back in 2014(!) we started talking about an upgrade...</vt:lpstr>
      <vt:lpstr>Some years later...</vt:lpstr>
      <vt:lpstr>Slide 4</vt:lpstr>
      <vt:lpstr>Logic Control</vt:lpstr>
      <vt:lpstr>Audio</vt:lpstr>
      <vt:lpstr>Audio Mixer</vt:lpstr>
      <vt:lpstr>Video</vt:lpstr>
      <vt:lpstr>Transmitter</vt:lpstr>
      <vt:lpstr>Tx Control/Monitoring</vt:lpstr>
      <vt:lpstr>Slide 11</vt:lpstr>
      <vt:lpstr>Slide 12</vt:lpstr>
      <vt:lpstr>Development Rack</vt:lpstr>
      <vt:lpstr>GB3KM – Will be back soon!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GB3KM</dc:title>
  <dc:creator>Rob</dc:creator>
  <cp:lastModifiedBy>Rob</cp:lastModifiedBy>
  <cp:revision>44</cp:revision>
  <dcterms:created xsi:type="dcterms:W3CDTF">2020-10-23T14:51:10Z</dcterms:created>
  <dcterms:modified xsi:type="dcterms:W3CDTF">2020-10-25T12:47:26Z</dcterms:modified>
</cp:coreProperties>
</file>