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3" r:id="rId5"/>
    <p:sldId id="265" r:id="rId6"/>
    <p:sldId id="266" r:id="rId7"/>
    <p:sldId id="267" r:id="rId8"/>
    <p:sldId id="268" r:id="rId9"/>
    <p:sldId id="260" r:id="rId10"/>
    <p:sldId id="261" r:id="rId11"/>
    <p:sldId id="271" r:id="rId12"/>
    <p:sldId id="272" r:id="rId13"/>
    <p:sldId id="273" r:id="rId14"/>
    <p:sldId id="275" r:id="rId15"/>
    <p:sldId id="276" r:id="rId16"/>
    <p:sldId id="277" r:id="rId17"/>
    <p:sldId id="2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6DAAB-D757-462F-8DC3-6149670570D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9317DC7-5364-4F05-8D43-F551415C3DF4}">
      <dgm:prSet phldrT="[텍스트]"/>
      <dgm:spPr/>
      <dgm:t>
        <a:bodyPr/>
        <a:lstStyle/>
        <a:p>
          <a:pPr latinLnBrk="1"/>
          <a:r>
            <a:rPr lang="ko-KR" altLang="en-US" b="1" dirty="0" smtClean="0"/>
            <a:t>예약</a:t>
          </a:r>
          <a:endParaRPr lang="ko-KR" altLang="en-US" b="1" dirty="0"/>
        </a:p>
      </dgm:t>
    </dgm:pt>
    <dgm:pt modelId="{052161EA-3EA9-4C61-BB53-7C26669B1DA1}" type="parTrans" cxnId="{4CB4E8CA-6752-4908-AA2C-43A9FFF300F4}">
      <dgm:prSet/>
      <dgm:spPr/>
      <dgm:t>
        <a:bodyPr/>
        <a:lstStyle/>
        <a:p>
          <a:pPr latinLnBrk="1"/>
          <a:endParaRPr lang="ko-KR" altLang="en-US"/>
        </a:p>
      </dgm:t>
    </dgm:pt>
    <dgm:pt modelId="{8B6A8923-4A2E-4F4E-87C2-8C5FB7E5D090}" type="sibTrans" cxnId="{4CB4E8CA-6752-4908-AA2C-43A9FFF300F4}">
      <dgm:prSet/>
      <dgm:spPr/>
      <dgm:t>
        <a:bodyPr/>
        <a:lstStyle/>
        <a:p>
          <a:pPr latinLnBrk="1"/>
          <a:endParaRPr lang="ko-KR" altLang="en-US"/>
        </a:p>
      </dgm:t>
    </dgm:pt>
    <dgm:pt modelId="{0A64CD84-7D2C-4E62-BC14-5ED0837E337B}">
      <dgm:prSet phldrT="[텍스트]"/>
      <dgm:spPr/>
      <dgm:t>
        <a:bodyPr/>
        <a:lstStyle/>
        <a:p>
          <a:pPr latinLnBrk="1"/>
          <a:r>
            <a:rPr lang="ko-KR" altLang="en-US" dirty="0" smtClean="0"/>
            <a:t>현황 파악</a:t>
          </a:r>
          <a:endParaRPr lang="ko-KR" altLang="en-US" dirty="0"/>
        </a:p>
      </dgm:t>
    </dgm:pt>
    <dgm:pt modelId="{04ACFC75-3FE0-4D7D-AE9D-9BFC7B305C05}" type="parTrans" cxnId="{8A940C78-714F-4D35-A2D3-EFFACABACFA4}">
      <dgm:prSet/>
      <dgm:spPr/>
      <dgm:t>
        <a:bodyPr/>
        <a:lstStyle/>
        <a:p>
          <a:pPr latinLnBrk="1"/>
          <a:endParaRPr lang="ko-KR" altLang="en-US"/>
        </a:p>
      </dgm:t>
    </dgm:pt>
    <dgm:pt modelId="{C6B56738-5C7F-49D3-ACB9-77F77FC85483}" type="sibTrans" cxnId="{8A940C78-714F-4D35-A2D3-EFFACABACFA4}">
      <dgm:prSet/>
      <dgm:spPr/>
      <dgm:t>
        <a:bodyPr/>
        <a:lstStyle/>
        <a:p>
          <a:pPr latinLnBrk="1"/>
          <a:endParaRPr lang="ko-KR" altLang="en-US"/>
        </a:p>
      </dgm:t>
    </dgm:pt>
    <dgm:pt modelId="{D7B41869-604B-4CEB-8A3A-6BCC0D3BB2F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대기</a:t>
          </a:r>
          <a:endParaRPr lang="ko-KR" altLang="en-US" b="1" dirty="0"/>
        </a:p>
      </dgm:t>
    </dgm:pt>
    <dgm:pt modelId="{70E9F8A6-3934-46E1-A95D-253A4C9B31DB}" type="parTrans" cxnId="{63CA4319-7B05-4853-969A-DAAC30F2A0C7}">
      <dgm:prSet/>
      <dgm:spPr/>
      <dgm:t>
        <a:bodyPr/>
        <a:lstStyle/>
        <a:p>
          <a:pPr latinLnBrk="1"/>
          <a:endParaRPr lang="ko-KR" altLang="en-US"/>
        </a:p>
      </dgm:t>
    </dgm:pt>
    <dgm:pt modelId="{EF7BC0EF-7854-4CCC-A6EF-AAC0A41F8A20}" type="sibTrans" cxnId="{63CA4319-7B05-4853-969A-DAAC30F2A0C7}">
      <dgm:prSet/>
      <dgm:spPr/>
      <dgm:t>
        <a:bodyPr/>
        <a:lstStyle/>
        <a:p>
          <a:pPr latinLnBrk="1"/>
          <a:endParaRPr lang="ko-KR" altLang="en-US"/>
        </a:p>
      </dgm:t>
    </dgm:pt>
    <dgm:pt modelId="{7245DF90-EE8E-4F34-82B4-B3F88A8FEDF9}">
      <dgm:prSet phldrT="[텍스트]"/>
      <dgm:spPr/>
      <dgm:t>
        <a:bodyPr/>
        <a:lstStyle/>
        <a:p>
          <a:pPr latinLnBrk="1"/>
          <a:r>
            <a:rPr lang="ko-KR" altLang="en-US" dirty="0" smtClean="0"/>
            <a:t>한 번만</a:t>
          </a:r>
          <a:endParaRPr lang="ko-KR" altLang="en-US" dirty="0"/>
        </a:p>
      </dgm:t>
    </dgm:pt>
    <dgm:pt modelId="{F15A417A-0DBE-4716-95B9-98B187D9B191}" type="parTrans" cxnId="{B332F09E-364C-494D-8F91-87748D3B187B}">
      <dgm:prSet/>
      <dgm:spPr/>
      <dgm:t>
        <a:bodyPr/>
        <a:lstStyle/>
        <a:p>
          <a:pPr latinLnBrk="1"/>
          <a:endParaRPr lang="ko-KR" altLang="en-US"/>
        </a:p>
      </dgm:t>
    </dgm:pt>
    <dgm:pt modelId="{F3367233-64EC-425B-B458-71207F785921}" type="sibTrans" cxnId="{B332F09E-364C-494D-8F91-87748D3B187B}">
      <dgm:prSet/>
      <dgm:spPr/>
      <dgm:t>
        <a:bodyPr/>
        <a:lstStyle/>
        <a:p>
          <a:pPr latinLnBrk="1"/>
          <a:endParaRPr lang="ko-KR" altLang="en-US"/>
        </a:p>
      </dgm:t>
    </dgm:pt>
    <dgm:pt modelId="{52EF7BCF-8974-4A7B-9848-0DC38B4F2AF3}">
      <dgm:prSet phldrT="[텍스트]"/>
      <dgm:spPr/>
      <dgm:t>
        <a:bodyPr/>
        <a:lstStyle/>
        <a:p>
          <a:pPr latinLnBrk="1"/>
          <a:r>
            <a:rPr lang="ko-KR" altLang="en-US" b="1" dirty="0" smtClean="0"/>
            <a:t>피드백</a:t>
          </a:r>
          <a:endParaRPr lang="ko-KR" altLang="en-US" b="1" dirty="0"/>
        </a:p>
      </dgm:t>
    </dgm:pt>
    <dgm:pt modelId="{DCECCAD0-104E-440E-A072-439EE68BFAB6}" type="parTrans" cxnId="{14B21903-2FDE-4028-BE22-E4924C00B22D}">
      <dgm:prSet/>
      <dgm:spPr/>
      <dgm:t>
        <a:bodyPr/>
        <a:lstStyle/>
        <a:p>
          <a:pPr latinLnBrk="1"/>
          <a:endParaRPr lang="ko-KR" altLang="en-US"/>
        </a:p>
      </dgm:t>
    </dgm:pt>
    <dgm:pt modelId="{8ACFC39B-4F3D-4212-92E0-900F424297A8}" type="sibTrans" cxnId="{14B21903-2FDE-4028-BE22-E4924C00B22D}">
      <dgm:prSet/>
      <dgm:spPr/>
      <dgm:t>
        <a:bodyPr/>
        <a:lstStyle/>
        <a:p>
          <a:pPr latinLnBrk="1"/>
          <a:endParaRPr lang="ko-KR" altLang="en-US"/>
        </a:p>
      </dgm:t>
    </dgm:pt>
    <dgm:pt modelId="{1D76DC07-B168-425B-AFF5-B98462308A01}">
      <dgm:prSet phldrT="[텍스트]"/>
      <dgm:spPr/>
      <dgm:t>
        <a:bodyPr/>
        <a:lstStyle/>
        <a:p>
          <a:pPr latinLnBrk="1"/>
          <a:r>
            <a:rPr lang="ko-KR" altLang="en-US" dirty="0" smtClean="0"/>
            <a:t>식당 개선</a:t>
          </a:r>
          <a:endParaRPr lang="ko-KR" altLang="en-US" dirty="0"/>
        </a:p>
      </dgm:t>
    </dgm:pt>
    <dgm:pt modelId="{5C818831-01DB-4E3E-B933-BD96BF421A9D}" type="parTrans" cxnId="{76550892-AADA-4FF1-9209-F2C019F8A402}">
      <dgm:prSet/>
      <dgm:spPr/>
      <dgm:t>
        <a:bodyPr/>
        <a:lstStyle/>
        <a:p>
          <a:pPr latinLnBrk="1"/>
          <a:endParaRPr lang="ko-KR" altLang="en-US"/>
        </a:p>
      </dgm:t>
    </dgm:pt>
    <dgm:pt modelId="{F5C36E63-2E42-40E7-B74D-D5C658991F8F}" type="sibTrans" cxnId="{76550892-AADA-4FF1-9209-F2C019F8A402}">
      <dgm:prSet/>
      <dgm:spPr/>
      <dgm:t>
        <a:bodyPr/>
        <a:lstStyle/>
        <a:p>
          <a:pPr latinLnBrk="1"/>
          <a:endParaRPr lang="ko-KR" altLang="en-US"/>
        </a:p>
      </dgm:t>
    </dgm:pt>
    <dgm:pt modelId="{AA9073B0-89A8-4ED7-AD74-7B40F6B359A6}" type="pres">
      <dgm:prSet presAssocID="{04F6DAAB-D757-462F-8DC3-6149670570DD}" presName="linearFlow" presStyleCnt="0">
        <dgm:presLayoutVars>
          <dgm:dir/>
          <dgm:animLvl val="lvl"/>
          <dgm:resizeHandles val="exact"/>
        </dgm:presLayoutVars>
      </dgm:prSet>
      <dgm:spPr/>
    </dgm:pt>
    <dgm:pt modelId="{A3AC925D-773C-4D6C-90B7-197FFE81A002}" type="pres">
      <dgm:prSet presAssocID="{79317DC7-5364-4F05-8D43-F551415C3DF4}" presName="composite" presStyleCnt="0"/>
      <dgm:spPr/>
    </dgm:pt>
    <dgm:pt modelId="{68CF7351-D42F-48FC-A6D8-10F24C6543D5}" type="pres">
      <dgm:prSet presAssocID="{79317DC7-5364-4F05-8D43-F551415C3D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B59AD-6F35-4235-9177-AAD75D572575}" type="pres">
      <dgm:prSet presAssocID="{79317DC7-5364-4F05-8D43-F551415C3DF4}" presName="descendantText" presStyleLbl="alignAcc1" presStyleIdx="0" presStyleCnt="3" custLinFactNeighborX="168" custLinFactNeighborY="-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583EB3-CF4B-4401-AC85-074628C220A7}" type="pres">
      <dgm:prSet presAssocID="{8B6A8923-4A2E-4F4E-87C2-8C5FB7E5D090}" presName="sp" presStyleCnt="0"/>
      <dgm:spPr/>
    </dgm:pt>
    <dgm:pt modelId="{FE900911-C01B-4BC6-B564-010817A0CF20}" type="pres">
      <dgm:prSet presAssocID="{D7B41869-604B-4CEB-8A3A-6BCC0D3BB2FD}" presName="composite" presStyleCnt="0"/>
      <dgm:spPr/>
    </dgm:pt>
    <dgm:pt modelId="{6DFEEC1D-0665-4178-B56E-C12C4E9C3FEA}" type="pres">
      <dgm:prSet presAssocID="{D7B41869-604B-4CEB-8A3A-6BCC0D3BB2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1F9567-A355-42C9-BCC6-0D5D3D6CA721}" type="pres">
      <dgm:prSet presAssocID="{D7B41869-604B-4CEB-8A3A-6BCC0D3BB2F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AC2D20-7DFC-40E1-B44C-2DE5E5F46C39}" type="pres">
      <dgm:prSet presAssocID="{EF7BC0EF-7854-4CCC-A6EF-AAC0A41F8A20}" presName="sp" presStyleCnt="0"/>
      <dgm:spPr/>
    </dgm:pt>
    <dgm:pt modelId="{36FDC392-394D-4410-8B2A-D4220BF7FD3D}" type="pres">
      <dgm:prSet presAssocID="{52EF7BCF-8974-4A7B-9848-0DC38B4F2AF3}" presName="composite" presStyleCnt="0"/>
      <dgm:spPr/>
    </dgm:pt>
    <dgm:pt modelId="{0BE975E8-8B65-40D6-818C-E1EA5F71692C}" type="pres">
      <dgm:prSet presAssocID="{52EF7BCF-8974-4A7B-9848-0DC38B4F2A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FDBE46-B820-41B6-9B21-BB89F3460C74}" type="pres">
      <dgm:prSet presAssocID="{52EF7BCF-8974-4A7B-9848-0DC38B4F2AF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81764FF-E6E5-4D19-B64F-0D8B606D639B}" type="presOf" srcId="{0A64CD84-7D2C-4E62-BC14-5ED0837E337B}" destId="{F83B59AD-6F35-4235-9177-AAD75D572575}" srcOrd="0" destOrd="0" presId="urn:microsoft.com/office/officeart/2005/8/layout/chevron2"/>
    <dgm:cxn modelId="{8A940C78-714F-4D35-A2D3-EFFACABACFA4}" srcId="{79317DC7-5364-4F05-8D43-F551415C3DF4}" destId="{0A64CD84-7D2C-4E62-BC14-5ED0837E337B}" srcOrd="0" destOrd="0" parTransId="{04ACFC75-3FE0-4D7D-AE9D-9BFC7B305C05}" sibTransId="{C6B56738-5C7F-49D3-ACB9-77F77FC85483}"/>
    <dgm:cxn modelId="{DB0D182D-795B-4A98-A576-F365A4811DCB}" type="presOf" srcId="{52EF7BCF-8974-4A7B-9848-0DC38B4F2AF3}" destId="{0BE975E8-8B65-40D6-818C-E1EA5F71692C}" srcOrd="0" destOrd="0" presId="urn:microsoft.com/office/officeart/2005/8/layout/chevron2"/>
    <dgm:cxn modelId="{E6E30AEF-CB4B-4578-8D61-706A601F491D}" type="presOf" srcId="{7245DF90-EE8E-4F34-82B4-B3F88A8FEDF9}" destId="{F81F9567-A355-42C9-BCC6-0D5D3D6CA721}" srcOrd="0" destOrd="0" presId="urn:microsoft.com/office/officeart/2005/8/layout/chevron2"/>
    <dgm:cxn modelId="{4CB4E8CA-6752-4908-AA2C-43A9FFF300F4}" srcId="{04F6DAAB-D757-462F-8DC3-6149670570DD}" destId="{79317DC7-5364-4F05-8D43-F551415C3DF4}" srcOrd="0" destOrd="0" parTransId="{052161EA-3EA9-4C61-BB53-7C26669B1DA1}" sibTransId="{8B6A8923-4A2E-4F4E-87C2-8C5FB7E5D090}"/>
    <dgm:cxn modelId="{C79B78A2-8584-4087-B6AA-2781C2A0123F}" type="presOf" srcId="{D7B41869-604B-4CEB-8A3A-6BCC0D3BB2FD}" destId="{6DFEEC1D-0665-4178-B56E-C12C4E9C3FEA}" srcOrd="0" destOrd="0" presId="urn:microsoft.com/office/officeart/2005/8/layout/chevron2"/>
    <dgm:cxn modelId="{59CEBCCB-F587-4DCB-9032-0895A1AAD979}" type="presOf" srcId="{04F6DAAB-D757-462F-8DC3-6149670570DD}" destId="{AA9073B0-89A8-4ED7-AD74-7B40F6B359A6}" srcOrd="0" destOrd="0" presId="urn:microsoft.com/office/officeart/2005/8/layout/chevron2"/>
    <dgm:cxn modelId="{14B21903-2FDE-4028-BE22-E4924C00B22D}" srcId="{04F6DAAB-D757-462F-8DC3-6149670570DD}" destId="{52EF7BCF-8974-4A7B-9848-0DC38B4F2AF3}" srcOrd="2" destOrd="0" parTransId="{DCECCAD0-104E-440E-A072-439EE68BFAB6}" sibTransId="{8ACFC39B-4F3D-4212-92E0-900F424297A8}"/>
    <dgm:cxn modelId="{45CFB39D-32AD-485D-9DAF-0ACD7772F01A}" type="presOf" srcId="{79317DC7-5364-4F05-8D43-F551415C3DF4}" destId="{68CF7351-D42F-48FC-A6D8-10F24C6543D5}" srcOrd="0" destOrd="0" presId="urn:microsoft.com/office/officeart/2005/8/layout/chevron2"/>
    <dgm:cxn modelId="{63CA4319-7B05-4853-969A-DAAC30F2A0C7}" srcId="{04F6DAAB-D757-462F-8DC3-6149670570DD}" destId="{D7B41869-604B-4CEB-8A3A-6BCC0D3BB2FD}" srcOrd="1" destOrd="0" parTransId="{70E9F8A6-3934-46E1-A95D-253A4C9B31DB}" sibTransId="{EF7BC0EF-7854-4CCC-A6EF-AAC0A41F8A20}"/>
    <dgm:cxn modelId="{B332F09E-364C-494D-8F91-87748D3B187B}" srcId="{D7B41869-604B-4CEB-8A3A-6BCC0D3BB2FD}" destId="{7245DF90-EE8E-4F34-82B4-B3F88A8FEDF9}" srcOrd="0" destOrd="0" parTransId="{F15A417A-0DBE-4716-95B9-98B187D9B191}" sibTransId="{F3367233-64EC-425B-B458-71207F785921}"/>
    <dgm:cxn modelId="{434FC80E-9280-4652-BD14-829B40E9B610}" type="presOf" srcId="{1D76DC07-B168-425B-AFF5-B98462308A01}" destId="{A0FDBE46-B820-41B6-9B21-BB89F3460C74}" srcOrd="0" destOrd="0" presId="urn:microsoft.com/office/officeart/2005/8/layout/chevron2"/>
    <dgm:cxn modelId="{76550892-AADA-4FF1-9209-F2C019F8A402}" srcId="{52EF7BCF-8974-4A7B-9848-0DC38B4F2AF3}" destId="{1D76DC07-B168-425B-AFF5-B98462308A01}" srcOrd="0" destOrd="0" parTransId="{5C818831-01DB-4E3E-B933-BD96BF421A9D}" sibTransId="{F5C36E63-2E42-40E7-B74D-D5C658991F8F}"/>
    <dgm:cxn modelId="{8330D37E-0D47-49F5-BCCC-B43C50D87782}" type="presParOf" srcId="{AA9073B0-89A8-4ED7-AD74-7B40F6B359A6}" destId="{A3AC925D-773C-4D6C-90B7-197FFE81A002}" srcOrd="0" destOrd="0" presId="urn:microsoft.com/office/officeart/2005/8/layout/chevron2"/>
    <dgm:cxn modelId="{D6E00E48-853B-4E17-8CD8-389F813E5E64}" type="presParOf" srcId="{A3AC925D-773C-4D6C-90B7-197FFE81A002}" destId="{68CF7351-D42F-48FC-A6D8-10F24C6543D5}" srcOrd="0" destOrd="0" presId="urn:microsoft.com/office/officeart/2005/8/layout/chevron2"/>
    <dgm:cxn modelId="{13706A23-DC98-4D6C-B794-55576D7E59F5}" type="presParOf" srcId="{A3AC925D-773C-4D6C-90B7-197FFE81A002}" destId="{F83B59AD-6F35-4235-9177-AAD75D572575}" srcOrd="1" destOrd="0" presId="urn:microsoft.com/office/officeart/2005/8/layout/chevron2"/>
    <dgm:cxn modelId="{C6DA0037-467E-4B0D-865A-CBE9A7A325A8}" type="presParOf" srcId="{AA9073B0-89A8-4ED7-AD74-7B40F6B359A6}" destId="{CB583EB3-CF4B-4401-AC85-074628C220A7}" srcOrd="1" destOrd="0" presId="urn:microsoft.com/office/officeart/2005/8/layout/chevron2"/>
    <dgm:cxn modelId="{A06F497B-1668-4AEF-B33F-DFA7AB24832C}" type="presParOf" srcId="{AA9073B0-89A8-4ED7-AD74-7B40F6B359A6}" destId="{FE900911-C01B-4BC6-B564-010817A0CF20}" srcOrd="2" destOrd="0" presId="urn:microsoft.com/office/officeart/2005/8/layout/chevron2"/>
    <dgm:cxn modelId="{69DCF606-8909-49DC-B13D-84D218C06F99}" type="presParOf" srcId="{FE900911-C01B-4BC6-B564-010817A0CF20}" destId="{6DFEEC1D-0665-4178-B56E-C12C4E9C3FEA}" srcOrd="0" destOrd="0" presId="urn:microsoft.com/office/officeart/2005/8/layout/chevron2"/>
    <dgm:cxn modelId="{B8442302-35B4-4EB8-B3C2-D2181FA9566C}" type="presParOf" srcId="{FE900911-C01B-4BC6-B564-010817A0CF20}" destId="{F81F9567-A355-42C9-BCC6-0D5D3D6CA721}" srcOrd="1" destOrd="0" presId="urn:microsoft.com/office/officeart/2005/8/layout/chevron2"/>
    <dgm:cxn modelId="{F701EED3-6751-4932-9800-FC10DCDBA369}" type="presParOf" srcId="{AA9073B0-89A8-4ED7-AD74-7B40F6B359A6}" destId="{61AC2D20-7DFC-40E1-B44C-2DE5E5F46C39}" srcOrd="3" destOrd="0" presId="urn:microsoft.com/office/officeart/2005/8/layout/chevron2"/>
    <dgm:cxn modelId="{FCAEB559-079D-4917-8512-8A431C8AB21B}" type="presParOf" srcId="{AA9073B0-89A8-4ED7-AD74-7B40F6B359A6}" destId="{36FDC392-394D-4410-8B2A-D4220BF7FD3D}" srcOrd="4" destOrd="0" presId="urn:microsoft.com/office/officeart/2005/8/layout/chevron2"/>
    <dgm:cxn modelId="{3F10B503-63D8-49D8-B5F4-B4AC87010DF6}" type="presParOf" srcId="{36FDC392-394D-4410-8B2A-D4220BF7FD3D}" destId="{0BE975E8-8B65-40D6-818C-E1EA5F71692C}" srcOrd="0" destOrd="0" presId="urn:microsoft.com/office/officeart/2005/8/layout/chevron2"/>
    <dgm:cxn modelId="{D03C7E25-EF2A-488A-A694-BC2DFCF79A43}" type="presParOf" srcId="{36FDC392-394D-4410-8B2A-D4220BF7FD3D}" destId="{A0FDBE46-B820-41B6-9B21-BB89F3460C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F7351-D42F-48FC-A6D8-10F24C6543D5}">
      <dsp:nvSpPr>
        <dsp:cNvPr id="0" name=""/>
        <dsp:cNvSpPr/>
      </dsp:nvSpPr>
      <dsp:spPr>
        <a:xfrm rot="5400000">
          <a:off x="-275322" y="277990"/>
          <a:ext cx="1835486" cy="1284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b="1" kern="1200" dirty="0" smtClean="0"/>
            <a:t>예약</a:t>
          </a:r>
          <a:endParaRPr lang="ko-KR" altLang="en-US" sz="3300" b="1" kern="1200" dirty="0"/>
        </a:p>
      </dsp:txBody>
      <dsp:txXfrm rot="-5400000">
        <a:off x="1" y="645087"/>
        <a:ext cx="1284840" cy="550646"/>
      </dsp:txXfrm>
    </dsp:sp>
    <dsp:sp modelId="{F83B59AD-6F35-4235-9177-AAD75D572575}">
      <dsp:nvSpPr>
        <dsp:cNvPr id="0" name=""/>
        <dsp:cNvSpPr/>
      </dsp:nvSpPr>
      <dsp:spPr>
        <a:xfrm rot="5400000">
          <a:off x="4054163" y="-2766678"/>
          <a:ext cx="1193066" cy="6731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6500" kern="1200" dirty="0" smtClean="0"/>
            <a:t>현황 파악</a:t>
          </a:r>
          <a:endParaRPr lang="ko-KR" altLang="en-US" sz="6500" kern="1200" dirty="0"/>
        </a:p>
      </dsp:txBody>
      <dsp:txXfrm rot="-5400000">
        <a:off x="1284841" y="60885"/>
        <a:ext cx="6673470" cy="1076584"/>
      </dsp:txXfrm>
    </dsp:sp>
    <dsp:sp modelId="{6DFEEC1D-0665-4178-B56E-C12C4E9C3FEA}">
      <dsp:nvSpPr>
        <dsp:cNvPr id="0" name=""/>
        <dsp:cNvSpPr/>
      </dsp:nvSpPr>
      <dsp:spPr>
        <a:xfrm rot="5400000">
          <a:off x="-275322" y="1921751"/>
          <a:ext cx="1835486" cy="1284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b="1" kern="1200" dirty="0" smtClean="0"/>
            <a:t>대기</a:t>
          </a:r>
          <a:endParaRPr lang="ko-KR" altLang="en-US" sz="3300" b="1" kern="1200" dirty="0"/>
        </a:p>
      </dsp:txBody>
      <dsp:txXfrm rot="-5400000">
        <a:off x="1" y="2288848"/>
        <a:ext cx="1284840" cy="550646"/>
      </dsp:txXfrm>
    </dsp:sp>
    <dsp:sp modelId="{F81F9567-A355-42C9-BCC6-0D5D3D6CA721}">
      <dsp:nvSpPr>
        <dsp:cNvPr id="0" name=""/>
        <dsp:cNvSpPr/>
      </dsp:nvSpPr>
      <dsp:spPr>
        <a:xfrm rot="5400000">
          <a:off x="4054163" y="-1122893"/>
          <a:ext cx="1193066" cy="6731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6500" kern="1200" dirty="0" smtClean="0"/>
            <a:t>한 번만</a:t>
          </a:r>
          <a:endParaRPr lang="ko-KR" altLang="en-US" sz="6500" kern="1200" dirty="0"/>
        </a:p>
      </dsp:txBody>
      <dsp:txXfrm rot="-5400000">
        <a:off x="1284841" y="1704670"/>
        <a:ext cx="6673470" cy="1076584"/>
      </dsp:txXfrm>
    </dsp:sp>
    <dsp:sp modelId="{0BE975E8-8B65-40D6-818C-E1EA5F71692C}">
      <dsp:nvSpPr>
        <dsp:cNvPr id="0" name=""/>
        <dsp:cNvSpPr/>
      </dsp:nvSpPr>
      <dsp:spPr>
        <a:xfrm rot="5400000">
          <a:off x="-275322" y="3565512"/>
          <a:ext cx="1835486" cy="12848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b="1" kern="1200" dirty="0" smtClean="0"/>
            <a:t>피드백</a:t>
          </a:r>
          <a:endParaRPr lang="ko-KR" altLang="en-US" sz="3300" b="1" kern="1200" dirty="0"/>
        </a:p>
      </dsp:txBody>
      <dsp:txXfrm rot="-5400000">
        <a:off x="1" y="3932609"/>
        <a:ext cx="1284840" cy="550646"/>
      </dsp:txXfrm>
    </dsp:sp>
    <dsp:sp modelId="{A0FDBE46-B820-41B6-9B21-BB89F3460C74}">
      <dsp:nvSpPr>
        <dsp:cNvPr id="0" name=""/>
        <dsp:cNvSpPr/>
      </dsp:nvSpPr>
      <dsp:spPr>
        <a:xfrm rot="5400000">
          <a:off x="4054163" y="520867"/>
          <a:ext cx="1193066" cy="6731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6500" kern="1200" dirty="0" smtClean="0"/>
            <a:t>식당 개선</a:t>
          </a:r>
          <a:endParaRPr lang="ko-KR" altLang="en-US" sz="6500" kern="1200" dirty="0"/>
        </a:p>
      </dsp:txBody>
      <dsp:txXfrm rot="-5400000">
        <a:off x="1284841" y="3348431"/>
        <a:ext cx="6673470" cy="107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920693-E181-4067-B118-3C800BD41380}" type="datetimeFigureOut">
              <a:rPr lang="ko-KR" altLang="en-US" smtClean="0"/>
              <a:t>2010-05-27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E0EF7E-A0D7-4318-8356-4DBEB160CE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백석대</a:t>
            </a:r>
            <a:r>
              <a:rPr lang="ko-KR" altLang="en-US" b="1" dirty="0" smtClean="0"/>
              <a:t> 음식 예약 판매 시스템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21071"/>
          </a:xfrm>
        </p:spPr>
        <p:txBody>
          <a:bodyPr/>
          <a:lstStyle/>
          <a:p>
            <a:r>
              <a:rPr lang="en-US" altLang="ko-KR" b="1" dirty="0" smtClean="0"/>
              <a:t>Food Reservation and Selling System</a:t>
            </a:r>
            <a:endParaRPr lang="ko-KR" altLang="en-US" b="1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652120" y="4620096"/>
            <a:ext cx="324036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b="1" dirty="0" smtClean="0"/>
              <a:t>3</a:t>
            </a:r>
            <a:r>
              <a:rPr lang="ko-KR" altLang="en-US" b="1" dirty="0" smtClean="0"/>
              <a:t>조 </a:t>
            </a:r>
            <a:r>
              <a:rPr lang="en-US" altLang="ko-KR" b="1" dirty="0" smtClean="0"/>
              <a:t>20046326 </a:t>
            </a:r>
            <a:r>
              <a:rPr lang="ko-KR" altLang="en-US" b="1" dirty="0" smtClean="0"/>
              <a:t>최윤석</a:t>
            </a:r>
            <a:endParaRPr lang="en-US" altLang="ko-KR" b="1" dirty="0" smtClean="0"/>
          </a:p>
          <a:p>
            <a:pPr algn="r"/>
            <a:r>
              <a:rPr lang="en-US" altLang="ko-KR" b="1" dirty="0" smtClean="0"/>
              <a:t>20046112 </a:t>
            </a:r>
            <a:r>
              <a:rPr lang="ko-KR" altLang="en-US" b="1" dirty="0" smtClean="0"/>
              <a:t>박동진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3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/>
              <a:t>FRSS </a:t>
            </a:r>
            <a:r>
              <a:rPr lang="ko-KR" altLang="en-US" sz="7200" b="1" dirty="0" smtClean="0"/>
              <a:t>아키텍처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21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7" y="1553623"/>
            <a:ext cx="8604407" cy="518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7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0" y="-136949"/>
            <a:ext cx="8887121" cy="716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8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1" y="717373"/>
            <a:ext cx="8176279" cy="556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 Server Pages Model2 Architecture</a:t>
            </a:r>
            <a:endParaRPr lang="ko-KR" altLang="en-US" dirty="0"/>
          </a:p>
        </p:txBody>
      </p:sp>
      <p:pic>
        <p:nvPicPr>
          <p:cNvPr id="3" name="Picture 2" descr="E:\forUniversity\3-1\Software.System.Development\project\resource\MODEL2_s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8" y="2524371"/>
            <a:ext cx="7171502" cy="350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Struts Architecture</a:t>
            </a:r>
            <a:endParaRPr lang="ko-KR" altLang="en-US" dirty="0"/>
          </a:p>
        </p:txBody>
      </p:sp>
      <p:pic>
        <p:nvPicPr>
          <p:cNvPr id="9218" name="Picture 2" descr="E:\forUniversity\3-1\Software.System.Development\project\resource\struts_architecture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2645"/>
            <a:ext cx="8382000" cy="50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iBATIS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pic>
        <p:nvPicPr>
          <p:cNvPr id="10242" name="Picture 2" descr="E:\forUniversity\3-1\Software.System.Development\project\resource\ibatis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9" y="1916832"/>
            <a:ext cx="5511643" cy="47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 smtClean="0"/>
              <a:t>끝내며</a:t>
            </a:r>
            <a:r>
              <a:rPr lang="en-US" altLang="ko-KR" sz="7200" b="1" dirty="0" smtClean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295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88432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FRSS </a:t>
            </a:r>
            <a:r>
              <a:rPr lang="ko-KR" altLang="en-US" sz="6000" dirty="0" smtClean="0"/>
              <a:t>소개</a:t>
            </a:r>
            <a:endParaRPr lang="en-US" altLang="ko-KR" sz="6000" dirty="0" smtClean="0"/>
          </a:p>
          <a:p>
            <a:r>
              <a:rPr lang="en-US" altLang="ko-KR" sz="6000" dirty="0" smtClean="0"/>
              <a:t>FRSS </a:t>
            </a:r>
            <a:r>
              <a:rPr lang="ko-KR" altLang="en-US" sz="6000" dirty="0" smtClean="0"/>
              <a:t>데모 시연</a:t>
            </a:r>
            <a:endParaRPr lang="en-US" altLang="ko-KR" sz="6000" dirty="0" smtClean="0"/>
          </a:p>
          <a:p>
            <a:r>
              <a:rPr lang="en-US" altLang="ko-KR" sz="6000" dirty="0" smtClean="0"/>
              <a:t>FRSS </a:t>
            </a:r>
            <a:r>
              <a:rPr lang="ko-KR" altLang="en-US" sz="6000" dirty="0" smtClean="0"/>
              <a:t>아키텍처</a:t>
            </a:r>
            <a:endParaRPr lang="ko-KR" altLang="en-US" sz="6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진행 순서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389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/>
              <a:t>FRSS </a:t>
            </a:r>
            <a:r>
              <a:rPr lang="ko-KR" altLang="en-US" sz="7200" b="1" dirty="0" smtClean="0"/>
              <a:t>소개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2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Context Diagram</a:t>
            </a:r>
            <a:endParaRPr lang="ko-KR" altLang="en-US" sz="5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90024"/>
              </p:ext>
            </p:extLst>
          </p:nvPr>
        </p:nvGraphicFramePr>
        <p:xfrm>
          <a:off x="1547664" y="2276872"/>
          <a:ext cx="720080" cy="176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Visio" r:id="rId3" imgW="568630" imgH="1393200" progId="Visio.Drawing.11">
                  <p:embed/>
                </p:oleObj>
              </mc:Choice>
              <mc:Fallback>
                <p:oleObj name="Visio" r:id="rId3" imgW="568630" imgH="13932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720080" cy="1766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42408"/>
              </p:ext>
            </p:extLst>
          </p:nvPr>
        </p:nvGraphicFramePr>
        <p:xfrm>
          <a:off x="1259632" y="4941168"/>
          <a:ext cx="1296144" cy="163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Visio" r:id="rId5" imgW="1108626" imgH="1393200" progId="Visio.Drawing.11">
                  <p:embed/>
                </p:oleObj>
              </mc:Choice>
              <mc:Fallback>
                <p:oleObj name="Visio" r:id="rId5" imgW="1108626" imgH="1393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41168"/>
                        <a:ext cx="1296144" cy="163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06095"/>
              </p:ext>
            </p:extLst>
          </p:nvPr>
        </p:nvGraphicFramePr>
        <p:xfrm>
          <a:off x="3423453" y="3815937"/>
          <a:ext cx="1868627" cy="143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Visio" r:id="rId7" imgW="1590273" imgH="1225800" progId="Visio.Drawing.11">
                  <p:embed/>
                </p:oleObj>
              </mc:Choice>
              <mc:Fallback>
                <p:oleObj name="Visio" r:id="rId7" imgW="1590273" imgH="12258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453" y="3815937"/>
                        <a:ext cx="1868627" cy="143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78190"/>
              </p:ext>
            </p:extLst>
          </p:nvPr>
        </p:nvGraphicFramePr>
        <p:xfrm>
          <a:off x="6300192" y="2636912"/>
          <a:ext cx="1163391" cy="138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Visio" r:id="rId9" imgW="1032448" imgH="1232280" progId="Visio.Drawing.11">
                  <p:embed/>
                </p:oleObj>
              </mc:Choice>
              <mc:Fallback>
                <p:oleObj name="Visio" r:id="rId9" imgW="1032448" imgH="123228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636912"/>
                        <a:ext cx="1163391" cy="1388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908935"/>
              </p:ext>
            </p:extLst>
          </p:nvPr>
        </p:nvGraphicFramePr>
        <p:xfrm>
          <a:off x="6372200" y="5157192"/>
          <a:ext cx="1080120" cy="14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Visio" r:id="rId11" imgW="931959" imgH="1213110" progId="Visio.Drawing.11">
                  <p:embed/>
                </p:oleObj>
              </mc:Choice>
              <mc:Fallback>
                <p:oleObj name="Visio" r:id="rId11" imgW="931959" imgH="121311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157192"/>
                        <a:ext cx="1080120" cy="1405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오른쪽 화살표 25"/>
          <p:cNvSpPr/>
          <p:nvPr/>
        </p:nvSpPr>
        <p:spPr>
          <a:xfrm rot="1744428">
            <a:off x="2800441" y="3510572"/>
            <a:ext cx="684076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8853407">
            <a:off x="2709604" y="5003611"/>
            <a:ext cx="684076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744428">
            <a:off x="5299443" y="5013315"/>
            <a:ext cx="684076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9469839">
            <a:off x="5158830" y="3527901"/>
            <a:ext cx="684076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0" y="3284984"/>
            <a:ext cx="9144000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5400" b="1" dirty="0" smtClean="0">
                <a:solidFill>
                  <a:schemeClr val="tx1"/>
                </a:solidFill>
              </a:rPr>
              <a:t>왜 필요한가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?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-324544" y="3284984"/>
            <a:ext cx="9144000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5400" b="1" dirty="0" smtClean="0">
                <a:solidFill>
                  <a:schemeClr val="tx1"/>
                </a:solidFill>
              </a:rPr>
              <a:t>정</a:t>
            </a:r>
            <a:r>
              <a:rPr lang="ko-KR" altLang="en-US" sz="5400" b="1" dirty="0">
                <a:solidFill>
                  <a:schemeClr val="tx1"/>
                </a:solidFill>
              </a:rPr>
              <a:t>말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 필요한가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?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826822"/>
            <a:ext cx="4800533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8910"/>
            <a:ext cx="4824536" cy="3618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 descr="E:\forUniversity\3-1\Software.System.Development\Project\resource\음식_줄서있는_학생들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4824000" cy="361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4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forUniversity\3-1\Software.System.Development\Project\resource\POS_본부동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1744662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 txBox="1">
            <a:spLocks/>
          </p:cNvSpPr>
          <p:nvPr/>
        </p:nvSpPr>
        <p:spPr>
          <a:xfrm>
            <a:off x="4139952" y="3356992"/>
            <a:ext cx="5004048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7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7200" b="1" dirty="0" smtClean="0">
                <a:solidFill>
                  <a:schemeClr val="tx1"/>
                </a:solidFill>
              </a:rPr>
              <a:t>해결책</a:t>
            </a:r>
            <a:r>
              <a:rPr lang="en-US" altLang="ko-KR" sz="7200" b="1" dirty="0" smtClean="0">
                <a:solidFill>
                  <a:schemeClr val="tx1"/>
                </a:solidFill>
              </a:rPr>
              <a:t>?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5148064" y="2708920"/>
            <a:ext cx="2376264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0" y="3284984"/>
            <a:ext cx="9144000" cy="12527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7200" b="1" dirty="0" smtClean="0">
                <a:solidFill>
                  <a:schemeClr val="tx1"/>
                </a:solidFill>
              </a:rPr>
              <a:t>FRSS &gt; POS ?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331877774"/>
              </p:ext>
            </p:extLst>
          </p:nvPr>
        </p:nvGraphicFramePr>
        <p:xfrm>
          <a:off x="659904" y="1412776"/>
          <a:ext cx="8016552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/>
              <a:t>FRSS </a:t>
            </a:r>
            <a:r>
              <a:rPr lang="ko-KR" altLang="en-US" sz="7200" b="1" dirty="0" smtClean="0"/>
              <a:t>데모 시연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13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142</TotalTime>
  <Words>67</Words>
  <Application>Microsoft Office PowerPoint</Application>
  <PresentationFormat>화면 슬라이드 쇼(4:3)</PresentationFormat>
  <Paragraphs>26</Paragraphs>
  <Slides>17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파형</vt:lpstr>
      <vt:lpstr>Microsoft Office Visio Drawing</vt:lpstr>
      <vt:lpstr>백석대 음식 예약 판매 시스템</vt:lpstr>
      <vt:lpstr>진행 순서</vt:lpstr>
      <vt:lpstr>FRSS 소개</vt:lpstr>
      <vt:lpstr>Context Diagram</vt:lpstr>
      <vt:lpstr>PowerPoint 프레젠테이션</vt:lpstr>
      <vt:lpstr>PowerPoint 프레젠테이션</vt:lpstr>
      <vt:lpstr>PowerPoint 프레젠테이션</vt:lpstr>
      <vt:lpstr>PowerPoint 프레젠테이션</vt:lpstr>
      <vt:lpstr>FRSS 데모 시연</vt:lpstr>
      <vt:lpstr>FRSS 아키텍처</vt:lpstr>
      <vt:lpstr>PowerPoint 프레젠테이션</vt:lpstr>
      <vt:lpstr>PowerPoint 프레젠테이션</vt:lpstr>
      <vt:lpstr>PowerPoint 프레젠테이션</vt:lpstr>
      <vt:lpstr>Java Server Pages Model2 Architecture</vt:lpstr>
      <vt:lpstr>Struts Architecture</vt:lpstr>
      <vt:lpstr>iBATIS Architecture</vt:lpstr>
      <vt:lpstr>끝내며…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백석대 음식 예약 판매 시스템</dc:title>
  <dc:creator>mOer</dc:creator>
  <cp:lastModifiedBy>mOer</cp:lastModifiedBy>
  <cp:revision>49</cp:revision>
  <dcterms:created xsi:type="dcterms:W3CDTF">2010-05-27T10:13:32Z</dcterms:created>
  <dcterms:modified xsi:type="dcterms:W3CDTF">2010-05-27T12:35:40Z</dcterms:modified>
</cp:coreProperties>
</file>