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228" autoAdjust="0"/>
    <p:restoredTop sz="94660"/>
  </p:normalViewPr>
  <p:slideViewPr>
    <p:cSldViewPr>
      <p:cViewPr varScale="1">
        <p:scale>
          <a:sx n="68" d="100"/>
          <a:sy n="68" d="100"/>
        </p:scale>
        <p:origin x="-8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4930-3D7A-49F7-9CF0-3732A0A207C1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C20D-1851-4CE2-915C-18D605C45DA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4930-3D7A-49F7-9CF0-3732A0A207C1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C20D-1851-4CE2-915C-18D605C45DA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4930-3D7A-49F7-9CF0-3732A0A207C1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C20D-1851-4CE2-915C-18D605C45DA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4930-3D7A-49F7-9CF0-3732A0A207C1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C20D-1851-4CE2-915C-18D605C45DA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4930-3D7A-49F7-9CF0-3732A0A207C1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C20D-1851-4CE2-915C-18D605C45DA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4930-3D7A-49F7-9CF0-3732A0A207C1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C20D-1851-4CE2-915C-18D605C45DA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4930-3D7A-49F7-9CF0-3732A0A207C1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C20D-1851-4CE2-915C-18D605C45DA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4930-3D7A-49F7-9CF0-3732A0A207C1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C20D-1851-4CE2-915C-18D605C45DA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4930-3D7A-49F7-9CF0-3732A0A207C1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C20D-1851-4CE2-915C-18D605C45DA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4930-3D7A-49F7-9CF0-3732A0A207C1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C20D-1851-4CE2-915C-18D605C45DA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4930-3D7A-49F7-9CF0-3732A0A207C1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C20D-1851-4CE2-915C-18D605C45DA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E4930-3D7A-49F7-9CF0-3732A0A207C1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3C20D-1851-4CE2-915C-18D605C45DA8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sem2\seminar\1st pa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981200" y="0"/>
            <a:ext cx="11430000" cy="714375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2895600"/>
            <a:ext cx="594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entury Gothic" pitchFamily="34" charset="0"/>
                <a:ea typeface="Batang" pitchFamily="18" charset="-127"/>
                <a:cs typeface="Browallia New" pitchFamily="34" charset="-34"/>
              </a:rPr>
              <a:t>JOHNNY DEPP</a:t>
            </a:r>
            <a:endParaRPr lang="en-US" sz="4800" dirty="0">
              <a:solidFill>
                <a:schemeClr val="accent3">
                  <a:lumMod val="20000"/>
                  <a:lumOff val="80000"/>
                </a:schemeClr>
              </a:solidFill>
              <a:latin typeface="Century Gothic" pitchFamily="34" charset="0"/>
              <a:ea typeface="Batang" pitchFamily="18" charset="-127"/>
              <a:cs typeface="Browallia New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LONGING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He was waiting for a iconic  role</a:t>
            </a:r>
          </a:p>
          <a:p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He longed that none of his films could be shown to his daughters</a:t>
            </a:r>
          </a:p>
          <a:p>
            <a:endParaRPr lang="en-US" sz="2400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GOOD NEWS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from 1999 Disney productions were in a effort of producing a movie-”Pirates of the Caribbean”</a:t>
            </a:r>
          </a:p>
          <a:p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They couldn’t find an actor to play a character called “Jack Sparrow” ,a drunkard pirate</a:t>
            </a:r>
          </a:p>
          <a:p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</a:t>
            </a: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t was just a side </a:t>
            </a:r>
            <a:r>
              <a:rPr lang="en-US" sz="2400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role,not</a:t>
            </a: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much of importance</a:t>
            </a:r>
          </a:p>
          <a:p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They thought of casting Hugh </a:t>
            </a:r>
            <a:r>
              <a:rPr lang="en-US" sz="2400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Jackman</a:t>
            </a: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. One of the reasons why the character is named Jack.</a:t>
            </a:r>
          </a:p>
          <a:p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But he was unable to do it</a:t>
            </a:r>
          </a:p>
          <a:p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Johnny was roped in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 </a:t>
            </a:r>
            <a:endParaRPr lang="en-US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JACK SPARROW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He reads the script .</a:t>
            </a:r>
          </a:p>
          <a:p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This was the kind of character he longed for.</a:t>
            </a:r>
          </a:p>
          <a:p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Studies his character and he performs in front of the crew.</a:t>
            </a:r>
          </a:p>
          <a:p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riticized 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by </a:t>
            </a: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producers for 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playing it like a gay </a:t>
            </a:r>
          </a:p>
          <a:p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He is about to be dropped from the film</a:t>
            </a: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.</a:t>
            </a:r>
          </a:p>
          <a:p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Gets convinced by one of the producers</a:t>
            </a:r>
            <a:endParaRPr lang="en-US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movie </a:t>
            </a: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hits 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screens.</a:t>
            </a:r>
          </a:p>
          <a:p>
            <a:endParaRPr lang="en-US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WORLD WIDE RECOGNITION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 massive hit. gets recognition as the best actor.</a:t>
            </a:r>
          </a:p>
          <a:p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Inner </a:t>
            </a:r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satisfaction –an </a:t>
            </a:r>
            <a:r>
              <a:rPr lang="en-US" sz="24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achievementt</a:t>
            </a:r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.</a:t>
            </a:r>
            <a:endParaRPr lang="en-US" sz="2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All the sequels of Pirates of the Caribbean turns to be </a:t>
            </a:r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a massive </a:t>
            </a: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box office </a:t>
            </a:r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hit  for </a:t>
            </a: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the sole reason of  </a:t>
            </a:r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the character </a:t>
            </a:r>
            <a:r>
              <a:rPr lang="en-US" sz="24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Jacksparrow</a:t>
            </a: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.</a:t>
            </a:r>
          </a:p>
          <a:p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1800" y="2667000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entury Gothic" pitchFamily="34" charset="0"/>
              </a:rPr>
              <a:t>QUOTES</a:t>
            </a:r>
            <a:endParaRPr lang="en-US" sz="4800" dirty="0">
              <a:solidFill>
                <a:schemeClr val="accent3">
                  <a:lumMod val="20000"/>
                  <a:lumOff val="80000"/>
                </a:schemeClr>
              </a:solidFill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sem2\seminar\Johnny-Depp-Quotes-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609600" y="0"/>
            <a:ext cx="108204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sem2\seminar\Johnny-Depp-Quotes-10.jpg"/>
          <p:cNvPicPr>
            <a:picLocks noChangeAspect="1" noChangeArrowheads="1"/>
          </p:cNvPicPr>
          <p:nvPr/>
        </p:nvPicPr>
        <p:blipFill>
          <a:blip r:embed="rId2"/>
          <a:srcRect t="1349" b="169"/>
          <a:stretch>
            <a:fillRect/>
          </a:stretch>
        </p:blipFill>
        <p:spPr bwMode="auto">
          <a:xfrm>
            <a:off x="106680" y="1295400"/>
            <a:ext cx="9037320" cy="5562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sem2\seminar\q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62000" y="0"/>
            <a:ext cx="11308521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D:\sem2\seminar\Johnny-Depp-Wallpapers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533400" y="0"/>
            <a:ext cx="10972800" cy="6858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867400" y="1143000"/>
            <a:ext cx="3276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pperplate Gothic Bold" pitchFamily="34" charset="0"/>
              </a:rPr>
              <a:t>We’re all damaged in our own way. Nobody’s perfect. I think we’re all somewhat screwy. Every single one of us.</a:t>
            </a:r>
          </a:p>
          <a:p>
            <a:pPr algn="r"/>
            <a:endParaRPr lang="en-US" sz="2800" dirty="0">
              <a:latin typeface="Copperplate Gothic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sem2\seminar\Johnny-Depp-Quotes-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838200" y="0"/>
            <a:ext cx="1060704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743200"/>
            <a:ext cx="8458200" cy="3382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ndara" pitchFamily="34" charset="0"/>
              </a:rPr>
              <a:t>Picture a pirate</a:t>
            </a:r>
            <a:endParaRPr lang="en-US" sz="3600" dirty="0">
              <a:solidFill>
                <a:schemeClr val="accent3">
                  <a:lumMod val="20000"/>
                  <a:lumOff val="80000"/>
                </a:schemeClr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D:\sem2\seminar\infinity wa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800600" cy="691729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562600" y="2971800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Lucida Handwriting" pitchFamily="66" charset="0"/>
                <a:cs typeface="Browallia New" pitchFamily="34" charset="-34"/>
              </a:rPr>
              <a:t>thankyou</a:t>
            </a:r>
            <a:endParaRPr lang="en-US" sz="3200" dirty="0">
              <a:solidFill>
                <a:schemeClr val="accent1">
                  <a:lumMod val="20000"/>
                  <a:lumOff val="80000"/>
                </a:schemeClr>
              </a:solidFill>
              <a:latin typeface="Lucida Handwriting" pitchFamily="66" charset="0"/>
              <a:cs typeface="Browallia New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sem2\seminar\PIRAT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1277600" cy="7048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686800" cy="6248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a drug addict teen</a:t>
            </a:r>
          </a:p>
          <a:p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f</a:t>
            </a:r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ailures</a:t>
            </a:r>
          </a:p>
          <a:p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was considered useless by own family</a:t>
            </a:r>
          </a:p>
          <a:p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longed for true love</a:t>
            </a:r>
          </a:p>
          <a:p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a teen who failed his life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</a:p>
          <a:p>
            <a:pPr>
              <a:buNone/>
            </a:pPr>
            <a:endParaRPr lang="en-US" sz="2400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>
              <a:buNone/>
            </a:pPr>
            <a:endParaRPr lang="en-US" sz="2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>
              <a:buNone/>
            </a:pPr>
            <a:endParaRPr lang="en-US" sz="2400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>
              <a:buNone/>
            </a:pPr>
            <a:endParaRPr lang="en-US" sz="2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>
              <a:buNone/>
            </a:pPr>
            <a:endParaRPr lang="en-US" sz="2400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"/>
            <a:ext cx="8305800" cy="5668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highest paid actors – now</a:t>
            </a:r>
          </a:p>
          <a:p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10 golden globe award </a:t>
            </a:r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nominations</a:t>
            </a:r>
            <a:endParaRPr lang="en-US" sz="2400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but his journey to it was not easy</a:t>
            </a:r>
          </a:p>
          <a:p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moral</a:t>
            </a:r>
          </a:p>
          <a:p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motivation</a:t>
            </a:r>
            <a:endParaRPr lang="en-US" sz="2400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>
              <a:buNone/>
            </a:pPr>
            <a:endParaRPr lang="en-US" sz="2400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FAMILY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Father – engineer</a:t>
            </a:r>
          </a:p>
          <a:p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Mother – waitress at a motel</a:t>
            </a:r>
          </a:p>
          <a:p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4th child</a:t>
            </a:r>
          </a:p>
          <a:p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Grew up seeing his father  abuse his mother</a:t>
            </a:r>
          </a:p>
          <a:p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Moved over 20 cities.</a:t>
            </a:r>
          </a:p>
          <a:p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so no proper friends / love</a:t>
            </a:r>
          </a:p>
          <a:p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Depression – </a:t>
            </a:r>
            <a:r>
              <a:rPr lang="en-US" sz="24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smoking,drinking</a:t>
            </a:r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,drugs and music</a:t>
            </a:r>
          </a:p>
          <a:p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Expelled from school</a:t>
            </a:r>
          </a:p>
          <a:p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Parents finally divorced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NEW BEGINNINGS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On his own</a:t>
            </a:r>
          </a:p>
          <a:p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Guitarist  - joins a band “kits”</a:t>
            </a:r>
          </a:p>
          <a:p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Falls in love</a:t>
            </a:r>
          </a:p>
          <a:p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Marriage at 20</a:t>
            </a:r>
          </a:p>
          <a:p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Financially broke.</a:t>
            </a:r>
          </a:p>
          <a:p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Wife’s ex-boyfriend  -  Nicolas cage</a:t>
            </a:r>
          </a:p>
          <a:p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Cage advised him to pursue acting due to his weird body language and attitude.</a:t>
            </a:r>
          </a:p>
          <a:p>
            <a:endParaRPr lang="en-US" sz="2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ACTOR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Attended auditions</a:t>
            </a:r>
          </a:p>
          <a:p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Got a opportunity in a </a:t>
            </a:r>
            <a:r>
              <a:rPr lang="en-US" sz="24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tv</a:t>
            </a:r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series -“21 jump street”</a:t>
            </a:r>
          </a:p>
          <a:p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American girls were  magnetized by his attitude</a:t>
            </a:r>
          </a:p>
          <a:p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Got voted as teenage icon by American youngsters</a:t>
            </a:r>
          </a:p>
          <a:p>
            <a:endParaRPr lang="en-US" sz="2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DOWNHILL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Got quite famous and rich</a:t>
            </a:r>
          </a:p>
          <a:p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Had several relationships</a:t>
            </a:r>
          </a:p>
          <a:p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2 daughters</a:t>
            </a:r>
          </a:p>
          <a:p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Life was turning worse </a:t>
            </a:r>
            <a:endParaRPr lang="en-US" sz="2400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No block busters</a:t>
            </a:r>
          </a:p>
          <a:p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No appreciable achievements </a:t>
            </a:r>
          </a:p>
          <a:p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Wanted to break his image  of being a wrong inspiration for youngsters</a:t>
            </a:r>
          </a:p>
          <a:p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He tattoos every time he has a relationship, at the end he is only left with the scar</a:t>
            </a:r>
            <a:endParaRPr lang="en-US" sz="2400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sz="2400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rgbClr val="0000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446</Words>
  <Application>Microsoft Office PowerPoint</Application>
  <PresentationFormat>On-screen Show (4:3)</PresentationFormat>
  <Paragraphs>74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Slide 4</vt:lpstr>
      <vt:lpstr>Slide 5</vt:lpstr>
      <vt:lpstr>FAMILY</vt:lpstr>
      <vt:lpstr>NEW BEGINNINGS</vt:lpstr>
      <vt:lpstr>ACTOR</vt:lpstr>
      <vt:lpstr>DOWNHILL</vt:lpstr>
      <vt:lpstr>LONGING</vt:lpstr>
      <vt:lpstr>GOOD NEWS</vt:lpstr>
      <vt:lpstr>JACK SPARROW</vt:lpstr>
      <vt:lpstr>WORLD WIDE RECOGNITION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Faster</dc:creator>
  <cp:lastModifiedBy>Faster</cp:lastModifiedBy>
  <cp:revision>19</cp:revision>
  <dcterms:created xsi:type="dcterms:W3CDTF">2019-12-02T17:12:05Z</dcterms:created>
  <dcterms:modified xsi:type="dcterms:W3CDTF">2019-12-02T20:17:29Z</dcterms:modified>
</cp:coreProperties>
</file>