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6" r:id="rId39"/>
    <p:sldId id="293" r:id="rId40"/>
    <p:sldId id="294" r:id="rId41"/>
    <p:sldId id="29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0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B347B-D310-432E-8049-94648CA585F8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A74A8-5C7F-4DF1-96A2-4CC589C3C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A74A8-5C7F-4DF1-96A2-4CC589C3C6B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EA95-D180-4CA4-B8D5-F4D99482F548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B981-6E10-4F87-A772-591C1DE81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EA95-D180-4CA4-B8D5-F4D99482F548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B981-6E10-4F87-A772-591C1DE81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EA95-D180-4CA4-B8D5-F4D99482F548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B981-6E10-4F87-A772-591C1DE81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EA95-D180-4CA4-B8D5-F4D99482F548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B981-6E10-4F87-A772-591C1DE81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EA95-D180-4CA4-B8D5-F4D99482F548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B981-6E10-4F87-A772-591C1DE81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EA95-D180-4CA4-B8D5-F4D99482F548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B981-6E10-4F87-A772-591C1DE81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EA95-D180-4CA4-B8D5-F4D99482F548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B981-6E10-4F87-A772-591C1DE81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EA95-D180-4CA4-B8D5-F4D99482F548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B981-6E10-4F87-A772-591C1DE81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EA95-D180-4CA4-B8D5-F4D99482F548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B981-6E10-4F87-A772-591C1DE81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EA95-D180-4CA4-B8D5-F4D99482F548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B981-6E10-4F87-A772-591C1DE81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EA95-D180-4CA4-B8D5-F4D99482F548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B981-6E10-4F87-A772-591C1DE81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5EA95-D180-4CA4-B8D5-F4D99482F548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B981-6E10-4F87-A772-591C1DE81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590800"/>
            <a:ext cx="7772400" cy="1470025"/>
          </a:xfrm>
        </p:spPr>
        <p:txBody>
          <a:bodyPr/>
          <a:lstStyle/>
          <a:p>
            <a:r>
              <a:rPr lang="en-US" sz="4800" dirty="0" smtClean="0">
                <a:solidFill>
                  <a:srgbClr val="66FF33"/>
                </a:solidFill>
                <a:latin typeface="Dotum" pitchFamily="34" charset="-127"/>
                <a:ea typeface="Dotum" pitchFamily="34" charset="-127"/>
              </a:rPr>
              <a:t>D E C I B E L</a:t>
            </a:r>
            <a:r>
              <a:rPr lang="en-US" sz="48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3657600"/>
            <a:ext cx="4953000" cy="10287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66FF33"/>
                </a:solidFill>
                <a:latin typeface="Dotum" pitchFamily="34" charset="-127"/>
                <a:ea typeface="Dotum" pitchFamily="34" charset="-127"/>
              </a:rPr>
              <a:t>T H E   M U S I C   P L A Y E R</a:t>
            </a:r>
            <a:endParaRPr lang="en-US" sz="2000" dirty="0">
              <a:solidFill>
                <a:srgbClr val="66FF33"/>
              </a:solidFill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943600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FF33"/>
                </a:solidFill>
                <a:latin typeface="Dotum" pitchFamily="34" charset="-127"/>
                <a:ea typeface="Dotum" pitchFamily="34" charset="-127"/>
              </a:rPr>
              <a:t>M O H A N R A M .J .S </a:t>
            </a:r>
            <a:r>
              <a:rPr lang="en-US" dirty="0" smtClean="0">
                <a:solidFill>
                  <a:srgbClr val="66FF33"/>
                </a:solidFill>
                <a:latin typeface="Dotum" pitchFamily="34" charset="-127"/>
                <a:ea typeface="Dotum" pitchFamily="34" charset="-127"/>
              </a:rPr>
              <a:t>- 1 9 P W 1 5</a:t>
            </a:r>
            <a:r>
              <a:rPr lang="en-US" dirty="0" smtClean="0">
                <a:solidFill>
                  <a:srgbClr val="66FF33"/>
                </a:solidFill>
                <a:latin typeface="Dotum" pitchFamily="34" charset="-127"/>
                <a:ea typeface="Dotum" pitchFamily="34" charset="-127"/>
              </a:rPr>
              <a:t>       </a:t>
            </a:r>
            <a:r>
              <a:rPr lang="en-US" dirty="0" smtClean="0">
                <a:solidFill>
                  <a:srgbClr val="66FF33"/>
                </a:solidFill>
                <a:latin typeface="Dotum" pitchFamily="34" charset="-127"/>
                <a:ea typeface="Dotum" pitchFamily="34" charset="-127"/>
              </a:rPr>
              <a:t>A </a:t>
            </a:r>
            <a:r>
              <a:rPr lang="en-US" dirty="0" smtClean="0">
                <a:solidFill>
                  <a:srgbClr val="66FF33"/>
                </a:solidFill>
                <a:latin typeface="Dotum" pitchFamily="34" charset="-127"/>
                <a:ea typeface="Dotum" pitchFamily="34" charset="-127"/>
              </a:rPr>
              <a:t>R A V I N D K U M A R .V </a:t>
            </a:r>
            <a:r>
              <a:rPr lang="en-US" dirty="0" smtClean="0">
                <a:solidFill>
                  <a:srgbClr val="66FF33"/>
                </a:solidFill>
                <a:latin typeface="Dotum" pitchFamily="34" charset="-127"/>
                <a:ea typeface="Dotum" pitchFamily="34" charset="-127"/>
              </a:rPr>
              <a:t>- 1 9 P W 0 2</a:t>
            </a:r>
            <a:endParaRPr lang="en-US" dirty="0">
              <a:solidFill>
                <a:srgbClr val="66FF33"/>
              </a:solidFill>
              <a:latin typeface="Dotum" pitchFamily="34" charset="-127"/>
              <a:ea typeface="Dotu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sem2\datastructures\ppt\Capture 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763000" cy="762000"/>
          </a:xfrm>
          <a:prstGeom prst="rect">
            <a:avLst/>
          </a:prstGeom>
          <a:noFill/>
        </p:spPr>
      </p:pic>
      <p:pic>
        <p:nvPicPr>
          <p:cNvPr id="8195" name="Picture 3" descr="D:\sem2\datastructures\ppt\Capture 1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762000"/>
            <a:ext cx="9144000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sem2\datastructures\ppt\Capture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09800"/>
            <a:ext cx="8343900" cy="838200"/>
          </a:xfrm>
          <a:prstGeom prst="rect">
            <a:avLst/>
          </a:prstGeom>
          <a:noFill/>
        </p:spPr>
      </p:pic>
      <p:pic>
        <p:nvPicPr>
          <p:cNvPr id="9219" name="Picture 3" descr="D:\sem2\datastructures\ppt\Capture 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124200"/>
            <a:ext cx="845820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sem2\datastructures\ppt\Capture 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10692063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sem2\datastructures\ppt\Capture 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8999914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:\sem2\datastructures\ppt\Capture 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599"/>
            <a:ext cx="8382000" cy="62920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D:\sem2\datastructures\ppt\Capture 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8382000" cy="55763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D:\sem2\datastructures\ppt\Capture 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11382375" cy="632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D:\sem2\datastructures\ppt\Capture 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8229600" cy="44548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 descr="D:\sem2\datastructures\ppt\Capture 19(correct).JPG"/>
          <p:cNvPicPr>
            <a:picLocks noChangeAspect="1" noChangeArrowheads="1"/>
          </p:cNvPicPr>
          <p:nvPr/>
        </p:nvPicPr>
        <p:blipFill>
          <a:blip r:embed="rId2"/>
          <a:srcRect t="29388"/>
          <a:stretch>
            <a:fillRect/>
          </a:stretch>
        </p:blipFill>
        <p:spPr bwMode="auto">
          <a:xfrm>
            <a:off x="228600" y="2133600"/>
            <a:ext cx="9321282" cy="29055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D:\sem2\datastructures\ppt\Capture 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66FF33"/>
                </a:solidFill>
                <a:latin typeface="Dotum" pitchFamily="34" charset="-127"/>
                <a:ea typeface="Dotum" pitchFamily="34" charset="-127"/>
              </a:rPr>
              <a:t>O </a:t>
            </a:r>
            <a:r>
              <a:rPr lang="en-US" sz="4800" dirty="0" smtClean="0">
                <a:solidFill>
                  <a:srgbClr val="66FF33"/>
                </a:solidFill>
                <a:latin typeface="Dotum" pitchFamily="34" charset="-127"/>
                <a:ea typeface="Dotum" pitchFamily="34" charset="-127"/>
              </a:rPr>
              <a:t> U  T  P  U  </a:t>
            </a:r>
            <a:r>
              <a:rPr lang="en-US" sz="4800" dirty="0" smtClean="0">
                <a:solidFill>
                  <a:srgbClr val="66FF33"/>
                </a:solidFill>
                <a:latin typeface="Dotum" pitchFamily="34" charset="-127"/>
                <a:ea typeface="Dotum" pitchFamily="34" charset="-127"/>
              </a:rPr>
              <a:t>T</a:t>
            </a:r>
            <a:endParaRPr lang="en-US" sz="4800" dirty="0">
              <a:solidFill>
                <a:srgbClr val="66FF33"/>
              </a:solidFill>
              <a:latin typeface="Dotum" pitchFamily="34" charset="-127"/>
              <a:ea typeface="Dotu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D:\sem2\datastructures\ppt\Capture 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7772400" cy="681350"/>
          </a:xfrm>
          <a:prstGeom prst="rect">
            <a:avLst/>
          </a:prstGeom>
          <a:noFill/>
        </p:spPr>
      </p:pic>
      <p:pic>
        <p:nvPicPr>
          <p:cNvPr id="18435" name="Picture 3" descr="D:\sem2\datastructures\ppt\Capture 2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14400"/>
            <a:ext cx="91440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D:\sem2\datastructures\ppt\Capture 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8390374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66FF33"/>
                </a:solidFill>
                <a:latin typeface="Dotum" pitchFamily="34" charset="-127"/>
                <a:ea typeface="Dotum" pitchFamily="34" charset="-127"/>
              </a:rPr>
              <a:t>C  O  D  </a:t>
            </a:r>
            <a:r>
              <a:rPr lang="en-US" sz="4800" dirty="0" smtClean="0">
                <a:solidFill>
                  <a:srgbClr val="66FF33"/>
                </a:solidFill>
                <a:latin typeface="Dotum" pitchFamily="34" charset="-127"/>
                <a:ea typeface="Dotum" pitchFamily="34" charset="-127"/>
              </a:rPr>
              <a:t>E</a:t>
            </a:r>
            <a:endParaRPr lang="en-US" sz="4800" dirty="0">
              <a:solidFill>
                <a:srgbClr val="66FF33"/>
              </a:solidFill>
              <a:latin typeface="Dotum" pitchFamily="34" charset="-127"/>
              <a:ea typeface="Dotu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em2\datastructures\ppt\Capture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6554"/>
            <a:ext cx="6324600" cy="65790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sem2\datastructures\ppt\Capture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57200"/>
            <a:ext cx="4079677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sem2\datastructures\ppt\Capture_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28600"/>
            <a:ext cx="4038600" cy="6486870"/>
          </a:xfrm>
          <a:prstGeom prst="rect">
            <a:avLst/>
          </a:prstGeom>
          <a:noFill/>
        </p:spPr>
      </p:pic>
      <p:pic>
        <p:nvPicPr>
          <p:cNvPr id="5" name="Picture 3" descr="D:\sem2\datastructures\ppt\Capture_3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2743200"/>
            <a:ext cx="3686175" cy="1400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sem2\datastructures\ppt\Capture_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8600"/>
            <a:ext cx="5257800" cy="1371600"/>
          </a:xfrm>
          <a:prstGeom prst="rect">
            <a:avLst/>
          </a:prstGeom>
          <a:noFill/>
        </p:spPr>
      </p:pic>
      <p:pic>
        <p:nvPicPr>
          <p:cNvPr id="4099" name="Picture 3" descr="D:\sem2\datastructures\ppt\Capture_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828801"/>
            <a:ext cx="52578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:\sem2\datastructures\ppt\Capture_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8600"/>
            <a:ext cx="5715000" cy="63487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:\sem2\datastructures\ppt\Capture_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04800"/>
            <a:ext cx="5181600" cy="63601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D:\sem2\datastructures\ppt\Capture_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em2\datastructures\ppt\Capture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28600"/>
            <a:ext cx="10363200" cy="708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:\sem2\datastructures\ppt\Capture_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914400"/>
            <a:ext cx="4648200" cy="4829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sem2\datastructures\ppt\Capture_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D:\sem2\datastructures\ppt\Capture_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53044" cy="2209800"/>
          </a:xfrm>
          <a:prstGeom prst="rect">
            <a:avLst/>
          </a:prstGeom>
          <a:noFill/>
        </p:spPr>
      </p:pic>
      <p:pic>
        <p:nvPicPr>
          <p:cNvPr id="9219" name="Picture 3" descr="D:\sem2\datastructures\ppt\Capture_1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590800"/>
            <a:ext cx="7696200" cy="4022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D:\sem2\datastructures\ppt\Capture_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560008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D:\sem2\datastructures\ppt\Capture_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04800"/>
            <a:ext cx="6781800" cy="61841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:\sem2\datastructures\ppt\Capture_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382000" cy="2215243"/>
          </a:xfrm>
          <a:prstGeom prst="rect">
            <a:avLst/>
          </a:prstGeom>
          <a:noFill/>
        </p:spPr>
      </p:pic>
      <p:pic>
        <p:nvPicPr>
          <p:cNvPr id="12291" name="Picture 3" descr="D:\sem2\datastructures\ppt\Capture_1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590800"/>
            <a:ext cx="8382000" cy="23907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D:\sem2\datastructures\ppt\Capture_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432873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14338" name="Picture 2" descr="D:\sem2\datastructures\ppt\Capture_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D:\sem2\datastructures\ppt\Capture_19-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484747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 descr="D:\sem2\datastructures\ppt\Capture_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52400"/>
            <a:ext cx="6324600" cy="636848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362200" y="63347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Else</a:t>
            </a:r>
          </a:p>
          <a:p>
            <a:r>
              <a:rPr lang="en-US" sz="1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break;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em2\datastructures\ppt\Capture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74325"/>
            <a:ext cx="8991600" cy="5983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D:\sem2\datastructures\ppt\Capture_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"/>
            <a:ext cx="7239000" cy="6379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66FF33"/>
                </a:solidFill>
                <a:latin typeface="Dotum" pitchFamily="34" charset="-127"/>
                <a:ea typeface="Dotum" pitchFamily="34" charset="-127"/>
              </a:rPr>
              <a:t>T  H  A  N  K   Y  O  U</a:t>
            </a:r>
            <a:endParaRPr lang="en-US" sz="5400" dirty="0">
              <a:solidFill>
                <a:srgbClr val="66FF33"/>
              </a:solidFill>
              <a:latin typeface="Dotum" pitchFamily="34" charset="-127"/>
              <a:ea typeface="Dotu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sem2\datastructures\ppt\Capture 3.JPG"/>
          <p:cNvPicPr>
            <a:picLocks noChangeAspect="1" noChangeArrowheads="1"/>
          </p:cNvPicPr>
          <p:nvPr/>
        </p:nvPicPr>
        <p:blipFill>
          <a:blip r:embed="rId2"/>
          <a:srcRect t="3333"/>
          <a:stretch>
            <a:fillRect/>
          </a:stretch>
        </p:blipFill>
        <p:spPr bwMode="auto">
          <a:xfrm>
            <a:off x="-1" y="1076957"/>
            <a:ext cx="10549469" cy="47142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sem2\datastructures\ppt\Capture 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10591800" cy="50906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:\sem2\datastructures\ppt\Capture 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305800" cy="54894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sem2\datastructures\ppt\Capture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"/>
            <a:ext cx="7848600" cy="925732"/>
          </a:xfrm>
          <a:prstGeom prst="rect">
            <a:avLst/>
          </a:prstGeom>
          <a:noFill/>
        </p:spPr>
      </p:pic>
      <p:pic>
        <p:nvPicPr>
          <p:cNvPr id="6147" name="Picture 3" descr="D:\sem2\datastructures\ppt\Capture 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19200"/>
            <a:ext cx="76200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sem2\datastructures\ppt\Capture 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000000"/>
      </a:dk1>
      <a:lt1>
        <a:srgbClr val="000000"/>
      </a:lt1>
      <a:dk2>
        <a:srgbClr val="92D050"/>
      </a:dk2>
      <a:lt2>
        <a:srgbClr val="92D05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85</Words>
  <Application>Microsoft Office PowerPoint</Application>
  <PresentationFormat>On-screen Show (4:3)</PresentationFormat>
  <Paragraphs>9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D E C I B E L L</vt:lpstr>
      <vt:lpstr>O  U  T  P  U  T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C  O  D  E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T  H  A  N  K   Y  O  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E C I B E L L</dc:title>
  <dc:creator>Faster</dc:creator>
  <cp:lastModifiedBy>Faster</cp:lastModifiedBy>
  <cp:revision>14</cp:revision>
  <dcterms:created xsi:type="dcterms:W3CDTF">2020-05-12T07:36:00Z</dcterms:created>
  <dcterms:modified xsi:type="dcterms:W3CDTF">2020-05-12T12:45:23Z</dcterms:modified>
</cp:coreProperties>
</file>