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7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AF9B-BE34-47AB-AE6D-04BCDF2B9A9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FFD5-4928-4BBF-B4F4-9D5EF9B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Department of Applied Mathematics and Computational Sciences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/>
              <a:t>III </a:t>
            </a:r>
            <a:r>
              <a:rPr lang="en-US" b="1" dirty="0" err="1" smtClean="0"/>
              <a:t>Sem</a:t>
            </a:r>
            <a:r>
              <a:rPr lang="en-US" b="1" dirty="0" smtClean="0"/>
              <a:t> </a:t>
            </a:r>
            <a:r>
              <a:rPr lang="en-US" b="1" dirty="0" err="1" smtClean="0"/>
              <a:t>M.Sc.Software</a:t>
            </a:r>
            <a:r>
              <a:rPr lang="en-US" b="1" dirty="0" smtClean="0"/>
              <a:t> Systems</a:t>
            </a:r>
          </a:p>
          <a:p>
            <a:r>
              <a:rPr lang="en-US" b="1" dirty="0" smtClean="0"/>
              <a:t>Transform Techniques</a:t>
            </a:r>
          </a:p>
          <a:p>
            <a:r>
              <a:rPr lang="en-US" b="1" dirty="0" smtClean="0"/>
              <a:t>Dr. V. Suresh </a:t>
            </a:r>
            <a:r>
              <a:rPr lang="en-US" b="1" dirty="0" err="1" smtClean="0"/>
              <a:t>kumar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11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the Course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3171"/>
            <a:ext cx="10515600" cy="4001969"/>
          </a:xfrm>
        </p:spPr>
        <p:txBody>
          <a:bodyPr/>
          <a:lstStyle/>
          <a:p>
            <a:r>
              <a:rPr lang="en-IN" dirty="0" smtClean="0"/>
              <a:t>Concept </a:t>
            </a:r>
            <a:r>
              <a:rPr lang="en-IN" dirty="0"/>
              <a:t>of </a:t>
            </a:r>
            <a:r>
              <a:rPr lang="en-IN" dirty="0" smtClean="0"/>
              <a:t>transformation</a:t>
            </a:r>
          </a:p>
          <a:p>
            <a:r>
              <a:rPr lang="en-IN" dirty="0" smtClean="0"/>
              <a:t>Integral transforms</a:t>
            </a:r>
          </a:p>
          <a:p>
            <a:r>
              <a:rPr lang="en-IN" dirty="0" smtClean="0"/>
              <a:t>Laplace Transform</a:t>
            </a:r>
          </a:p>
          <a:p>
            <a:r>
              <a:rPr lang="en-IN" dirty="0" smtClean="0"/>
              <a:t>Fourier Transform</a:t>
            </a:r>
          </a:p>
          <a:p>
            <a:r>
              <a:rPr lang="en-IN" dirty="0" smtClean="0"/>
              <a:t>Discrete Fourier Transform</a:t>
            </a:r>
          </a:p>
          <a:p>
            <a:r>
              <a:rPr lang="en-IN" dirty="0" smtClean="0"/>
              <a:t>Z-Transform</a:t>
            </a:r>
          </a:p>
          <a:p>
            <a:r>
              <a:rPr lang="en-IN" dirty="0" smtClean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35586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8" y="-3365"/>
            <a:ext cx="10515600" cy="60386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Functions and graph- Revisit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0" y="984487"/>
            <a:ext cx="2349626" cy="2099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27" y="984487"/>
            <a:ext cx="2425245" cy="2099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75" y="984487"/>
            <a:ext cx="2737301" cy="2099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55" y="3791873"/>
            <a:ext cx="3323155" cy="258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7" y="3791874"/>
            <a:ext cx="3057099" cy="2586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14450" y="1307980"/>
                <a:ext cx="601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0" y="1307980"/>
                <a:ext cx="60119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091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41556" y="1307979"/>
                <a:ext cx="812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56" y="1307979"/>
                <a:ext cx="81246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767" r="-37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19795" y="1307978"/>
                <a:ext cx="73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795" y="1307978"/>
                <a:ext cx="73148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00" t="-4444" r="-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1907" y="5855267"/>
                <a:ext cx="61850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07" y="5855267"/>
                <a:ext cx="618503" cy="5203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18035" y="5463906"/>
                <a:ext cx="765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5" y="5463906"/>
                <a:ext cx="76597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200" t="-2174" r="-112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6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13" y="-14703"/>
            <a:ext cx="1495571" cy="61751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Cont</a:t>
            </a:r>
            <a:r>
              <a:rPr lang="en-US" b="1" dirty="0" smtClean="0">
                <a:solidFill>
                  <a:schemeClr val="accent6"/>
                </a:solidFill>
              </a:rPr>
              <a:t>…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s://tutorial.math.lamar.edu/extras/algebratrigreview/ExponentialFcns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67" y="785354"/>
            <a:ext cx="3802485" cy="25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93" y="785354"/>
            <a:ext cx="3899330" cy="250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5" y="4031331"/>
            <a:ext cx="3802485" cy="253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93" y="4031330"/>
            <a:ext cx="3899330" cy="24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6" y="365126"/>
            <a:ext cx="5426126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for practice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3797" y="1210608"/>
                <a:ext cx="1442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97" y="1210608"/>
                <a:ext cx="144244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76" r="-33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3797" y="1826778"/>
                <a:ext cx="1442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97" y="1826778"/>
                <a:ext cx="14424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76" r="-33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3797" y="2442948"/>
                <a:ext cx="1555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97" y="2442948"/>
                <a:ext cx="155542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137" t="-4444" r="-35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53797" y="3037885"/>
                <a:ext cx="1555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97" y="3037885"/>
                <a:ext cx="15554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37" t="-4348" r="-352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33471" y="3651023"/>
                <a:ext cx="1742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1" y="3651023"/>
                <a:ext cx="17421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97" t="-4444" r="-6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33471" y="4267193"/>
                <a:ext cx="1742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1" y="4267193"/>
                <a:ext cx="17421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97" t="-4444" r="-6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6549" y="4883363"/>
                <a:ext cx="1589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49" y="4883363"/>
                <a:ext cx="158992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065" t="-2174" r="-30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20711" y="5475268"/>
                <a:ext cx="1588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11" y="5475268"/>
                <a:ext cx="158851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62" r="-307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3471" y="6001450"/>
                <a:ext cx="1588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1" y="6001450"/>
                <a:ext cx="158851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0711" y="6478585"/>
                <a:ext cx="1716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11" y="6478585"/>
                <a:ext cx="171675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90408" y="1208260"/>
                <a:ext cx="1678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08" y="1208260"/>
                <a:ext cx="167885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45" r="-145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73992" y="1684210"/>
                <a:ext cx="181543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92" y="1684210"/>
                <a:ext cx="1815433" cy="4725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88062" y="2359465"/>
                <a:ext cx="1730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62" y="2359465"/>
                <a:ext cx="173015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27" r="-14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95384" y="2812800"/>
                <a:ext cx="17686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84" y="2812800"/>
                <a:ext cx="1768626" cy="5186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02130" y="3625559"/>
                <a:ext cx="1719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130" y="3625559"/>
                <a:ext cx="171970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837" r="-10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85714" y="4101509"/>
                <a:ext cx="185627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14" y="4101509"/>
                <a:ext cx="1856277" cy="4725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99784" y="4776764"/>
                <a:ext cx="1770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784" y="4776764"/>
                <a:ext cx="177099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759" r="-13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07106" y="5230099"/>
                <a:ext cx="180947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06" y="5230099"/>
                <a:ext cx="1809470" cy="51860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73992" y="5994195"/>
                <a:ext cx="2159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92" y="5994195"/>
                <a:ext cx="215988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72" t="-2174" r="-338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3991" y="6550635"/>
                <a:ext cx="2200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91" y="6550635"/>
                <a:ext cx="220073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939" t="-4444" r="-33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81698" y="2636464"/>
                <a:ext cx="1842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698" y="2636464"/>
                <a:ext cx="1842492" cy="276999"/>
              </a:xfrm>
              <a:prstGeom prst="rect">
                <a:avLst/>
              </a:prstGeom>
              <a:blipFill rotWithShape="0">
                <a:blip r:embed="rId22"/>
                <a:stretch>
                  <a:fillRect t="-2174" r="-43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06679" y="3762152"/>
                <a:ext cx="1883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679" y="3762152"/>
                <a:ext cx="1883336" cy="276999"/>
              </a:xfrm>
              <a:prstGeom prst="rect">
                <a:avLst/>
              </a:prstGeom>
              <a:blipFill rotWithShape="0">
                <a:blip r:embed="rId23"/>
                <a:stretch>
                  <a:fillRect t="-2174" r="-42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w7.pngwing.com/pngs/351/812/png-transparent-question-mark-question-mark-text-sign-question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433" y="2512718"/>
            <a:ext cx="1132581" cy="18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4" y="140042"/>
            <a:ext cx="5675138" cy="63368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Concept of </a:t>
            </a:r>
            <a:r>
              <a:rPr lang="en-IN" b="1" dirty="0" smtClean="0">
                <a:solidFill>
                  <a:schemeClr val="accent6"/>
                </a:solidFill>
              </a:rPr>
              <a:t>transformation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0671" y="1702191"/>
            <a:ext cx="2996418" cy="35450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7680960" y="1702190"/>
            <a:ext cx="3924886" cy="3545059"/>
          </a:xfrm>
          <a:prstGeom prst="cloud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Down Arrow 8"/>
          <p:cNvSpPr/>
          <p:nvPr/>
        </p:nvSpPr>
        <p:spPr>
          <a:xfrm>
            <a:off x="3249637" y="900332"/>
            <a:ext cx="5584874" cy="1139483"/>
          </a:xfrm>
          <a:prstGeom prst="curvedDown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629945">
            <a:off x="3031035" y="5098370"/>
            <a:ext cx="6605213" cy="1362220"/>
          </a:xfrm>
          <a:prstGeom prst="curvedDownArrow">
            <a:avLst>
              <a:gd name="adj1" fmla="val 21989"/>
              <a:gd name="adj2" fmla="val 50000"/>
              <a:gd name="adj3" fmla="val 25000"/>
            </a:avLst>
          </a:prstGeom>
          <a:solidFill>
            <a:schemeClr val="accent4">
              <a:alpha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895" y="5444196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t- domain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74215" y="5062583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93237" y="2665827"/>
                <a:ext cx="475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37" y="2665827"/>
                <a:ext cx="47564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667" t="-2174" r="-179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58069" y="3123029"/>
                <a:ext cx="477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069" y="3123029"/>
                <a:ext cx="47765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114" t="-28261" r="-75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7998" y="1038330"/>
                <a:ext cx="5200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98" y="1038330"/>
                <a:ext cx="520079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04096" y="5512749"/>
                <a:ext cx="1258230" cy="781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nor/>
                            </m:rPr>
                            <a:rPr lang="en-US" sz="4800" dirty="0"/>
                            <m:t> 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96" y="5512749"/>
                <a:ext cx="1258230" cy="7814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7" y="6970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Integral </a:t>
            </a:r>
            <a:r>
              <a:rPr lang="en-IN" b="1" dirty="0" smtClean="0">
                <a:solidFill>
                  <a:srgbClr val="C00000"/>
                </a:solidFill>
              </a:rPr>
              <a:t>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632"/>
            <a:ext cx="10515600" cy="931643"/>
          </a:xfrm>
        </p:spPr>
        <p:txBody>
          <a:bodyPr/>
          <a:lstStyle/>
          <a:p>
            <a:r>
              <a:rPr lang="en-US" dirty="0" smtClean="0"/>
              <a:t>The transformation that involves integration in its process is called integral transform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191391"/>
            <a:ext cx="5787683" cy="56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 form of integral transform 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1228" y="2919045"/>
                <a:ext cx="4916660" cy="977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)]=</m:t>
                      </m:r>
                      <m:nary>
                        <m:nary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28" y="2919045"/>
                <a:ext cx="4916660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199" y="4546165"/>
                <a:ext cx="7729025" cy="5658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called kernel of the transformation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46165"/>
                <a:ext cx="7729025" cy="565878"/>
              </a:xfrm>
              <a:prstGeom prst="rect">
                <a:avLst/>
              </a:prstGeom>
              <a:blipFill rotWithShape="0">
                <a:blip r:embed="rId3"/>
                <a:stretch>
                  <a:fillRect l="-1341" t="-18280" r="-789"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9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4020"/>
          </a:xfrm>
        </p:spPr>
        <p:txBody>
          <a:bodyPr/>
          <a:lstStyle/>
          <a:p>
            <a:r>
              <a:rPr lang="en-US" dirty="0" smtClean="0"/>
              <a:t>Application of integral transform</a:t>
            </a:r>
            <a:endParaRPr lang="en-US" dirty="0"/>
          </a:p>
        </p:txBody>
      </p:sp>
      <p:pic>
        <p:nvPicPr>
          <p:cNvPr id="2050" name="Picture 2" descr="https://www.researchgate.net/profile/Edgardo_Gerck/publication/331025041/figure/fig2/AS:725244587278336@1549923192257/Example-of-integral-transform-From-3-page-934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42" y="1448972"/>
            <a:ext cx="9523434" cy="44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284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Introduction to the Course</vt:lpstr>
      <vt:lpstr>Functions and graph- Revisit</vt:lpstr>
      <vt:lpstr>Cont…</vt:lpstr>
      <vt:lpstr>Problems for practice</vt:lpstr>
      <vt:lpstr>Concept of transformation</vt:lpstr>
      <vt:lpstr>Integral transforms</vt:lpstr>
      <vt:lpstr>Application of integral transform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Suresh</cp:lastModifiedBy>
  <cp:revision>37</cp:revision>
  <dcterms:created xsi:type="dcterms:W3CDTF">2020-07-20T08:25:23Z</dcterms:created>
  <dcterms:modified xsi:type="dcterms:W3CDTF">2020-07-25T06:24:06Z</dcterms:modified>
</cp:coreProperties>
</file>