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6617-E8BC-4658-B6C6-2D6B8DA3D69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png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20" y="1857829"/>
            <a:ext cx="11147612" cy="1602842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</a:rPr>
              <a:t>Convolution</a:t>
            </a:r>
            <a:endParaRPr lang="en-US" sz="9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869"/>
            <a:ext cx="3240314" cy="99921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Convolution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17" y="1349830"/>
            <a:ext cx="5011026" cy="1157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17" y="4277388"/>
            <a:ext cx="7013998" cy="1162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3161307"/>
            <a:ext cx="3791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Convolution theorem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7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8" y="161926"/>
            <a:ext cx="6738256" cy="7815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Delta and Unit step functions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56" y="1087102"/>
            <a:ext cx="8666569" cy="1786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739" y="3017499"/>
            <a:ext cx="3631632" cy="98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56" y="4305798"/>
            <a:ext cx="1193232" cy="393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815" y="4699399"/>
            <a:ext cx="6523936" cy="1120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738" y="5922729"/>
            <a:ext cx="4739684" cy="9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76440"/>
            <a:ext cx="2050143" cy="6073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1" y="934030"/>
            <a:ext cx="5344277" cy="372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48" y="783772"/>
            <a:ext cx="5261373" cy="765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29" y="2088910"/>
            <a:ext cx="4986171" cy="793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342" y="3008751"/>
            <a:ext cx="2872229" cy="595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342" y="3703918"/>
            <a:ext cx="3919558" cy="969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913" y="4709543"/>
            <a:ext cx="1638323" cy="786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913" y="5552998"/>
            <a:ext cx="1267176" cy="7026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9235" y="5618170"/>
            <a:ext cx="708535" cy="734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1315" y="4085787"/>
            <a:ext cx="3838914" cy="8140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5057" y="1428590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76164" y="5704272"/>
                <a:ext cx="3630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164" y="5704272"/>
                <a:ext cx="363071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7900" y="920103"/>
                <a:ext cx="3630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0" y="920103"/>
                <a:ext cx="363071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93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28" y="176440"/>
            <a:ext cx="3770514" cy="6363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6" y="962071"/>
            <a:ext cx="5533924" cy="518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85" y="638630"/>
            <a:ext cx="4040581" cy="986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286" y="1440934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83" y="4290462"/>
            <a:ext cx="2534559" cy="680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2" y="4970867"/>
            <a:ext cx="1334800" cy="432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142" y="5497641"/>
            <a:ext cx="913886" cy="642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543" y="1687807"/>
            <a:ext cx="1988628" cy="877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8024" y="2658878"/>
            <a:ext cx="1264147" cy="7380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2538" y="3501860"/>
            <a:ext cx="1027069" cy="7380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0546" y="2235733"/>
            <a:ext cx="3469658" cy="423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9086" y="2888262"/>
            <a:ext cx="1867018" cy="7614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1022" y="3826862"/>
            <a:ext cx="1548705" cy="8261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5215" y="983967"/>
                <a:ext cx="3630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5" y="983967"/>
                <a:ext cx="363071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5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" y="70705"/>
            <a:ext cx="4002741" cy="5358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5" y="633426"/>
            <a:ext cx="9166412" cy="55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Use </a:t>
            </a:r>
            <a:r>
              <a:rPr lang="en-US" dirty="0"/>
              <a:t>convolution theorem to find the inverse Z-transform 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75" y="1187930"/>
            <a:ext cx="4264268" cy="867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506" y="1974662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43" y="2109132"/>
            <a:ext cx="7716812" cy="111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07" y="3238684"/>
            <a:ext cx="4491770" cy="1124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07" y="4375008"/>
            <a:ext cx="2523578" cy="950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807" y="5491081"/>
            <a:ext cx="2649522" cy="9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" y="109632"/>
            <a:ext cx="3505200" cy="6434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06" y="871798"/>
            <a:ext cx="3510071" cy="956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06" y="2014267"/>
            <a:ext cx="2451932" cy="1038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6" y="3052482"/>
            <a:ext cx="2590286" cy="1438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05" y="4605889"/>
            <a:ext cx="3285727" cy="1109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704" y="5715528"/>
            <a:ext cx="3150419" cy="779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16" y="5471359"/>
            <a:ext cx="3053787" cy="114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" y="136526"/>
            <a:ext cx="3868271" cy="79132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9" y="927847"/>
            <a:ext cx="8549077" cy="1317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87" y="2296924"/>
            <a:ext cx="4129865" cy="950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988" y="3410947"/>
            <a:ext cx="2474860" cy="56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986" y="4167454"/>
            <a:ext cx="2785579" cy="807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985" y="5084887"/>
            <a:ext cx="1476235" cy="84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774" y="6035462"/>
            <a:ext cx="1954209" cy="4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63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Convolution</vt:lpstr>
      <vt:lpstr>Convolution</vt:lpstr>
      <vt:lpstr>Delta and Unit step functions</vt:lpstr>
      <vt:lpstr>Example</vt:lpstr>
      <vt:lpstr>Example contd…</vt:lpstr>
      <vt:lpstr>Example contd…</vt:lpstr>
      <vt:lpstr>Example contd…</vt:lpstr>
      <vt:lpstr>Example contd…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130</cp:revision>
  <dcterms:created xsi:type="dcterms:W3CDTF">2020-10-19T05:20:12Z</dcterms:created>
  <dcterms:modified xsi:type="dcterms:W3CDTF">2020-10-31T08:03:49Z</dcterms:modified>
</cp:coreProperties>
</file>