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82" r:id="rId4"/>
    <p:sldId id="281" r:id="rId5"/>
    <p:sldId id="283" r:id="rId6"/>
    <p:sldId id="284" r:id="rId7"/>
    <p:sldId id="287" r:id="rId8"/>
    <p:sldId id="285" r:id="rId9"/>
    <p:sldId id="286" r:id="rId10"/>
    <p:sldId id="288" r:id="rId11"/>
    <p:sldId id="289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</inkml:traceFormat>
        <inkml:channelProperties>
          <inkml:channelProperty channel="X" name="resolution" value="40" units="1/cm"/>
          <inkml:channelProperty channel="Y" name="resolution" value="40.42105" units="1/cm"/>
        </inkml:channelProperties>
      </inkml:inkSource>
      <inkml:timestamp xml:id="ts0" timeString="2020-10-26T05:43:58.6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324 11430,'0'50,"0"-25,0 25,0-25,0 25,0-25,0-1,0 1,0 0,0 0,25 0,-25 0,0 0,0 0,0 25,25-26,-25 1,0 25,0-25,0 0,0 0,0 0,0 0,0 0,0 24,0-24,0 0,0 0,0 25,0-25,0 0,0 0,0 0,0 24,0-24,0 0,0 0,0 25,0-25,0 0,0 24,0-24,0 25,0 25,0-25,0-25,0 24,0-24,0 25,0-25,0 25,0-25,-25 0,25-1,0 1,0 0,0 50,0-25,0-25,0 0,0-1,0 26,0 0,0 0,0-25,0 25,0 24,0-49,0 0,0 25,0 25,0-50,0-1,0 1,0 25,0-25,0 0,25 0,-25 25,0-25,0-1,0 1,24 25,-24 0,0 0,25 0,0 24,-25-24,0 0,25 0,-25-1,0-24,25 25,0-25,-25 25,0 25,25-50,-25 24,0 1,25 0,-25 25,0-26,25 1,0 0,-1 25,-24-1,25-24,0 25,-25-25,25 0,-25-1,0-24,0 25,0-25,25 0,0 50,-25-26,0 1,25 25,-25-25,25-25,0 49,-25-24,25 0,-1 25,1-26,-25 1,25 0,-25-25,0 0,25 50,-25-51,0 26,0 0,25 0,0-25,0 0,-25 49,0-49,25 25,0-25,-25 0,0 25,0 24,0-49,0 25,0-25,25 0,-25 0,24 25,-24-25,25-1,-25 1,0 0,0 0,25 0,0 0,-25 0,0 0,0 0,0 0,25-25,-25 24,0 1,0 0,25-25,-25 25,0 0,0 0,25-25,0 50,25 0,-25-1,-25-24,0 0,24-25,-24 25,0 0,0 0,0 0,25-25,0 25,0-25,0 25,-25-1,25-24,25 0,-25 0,0 50,-1-50,1 0,0 0,0 25,50 0,0-25,-1 25,-24 0,0 0,25-25,-26 50,26-26,0-24,-1 25,-24-25,-25 25,0-25,0 0,0 0,0 0,25 0,-25 25,-1 0,26-25,-25 0,0 0,25 0,25 0,-26 0,1 0,-25 0,25 25,0-25,24 0,1 0,-25 0,0 0,-1 0,-24 0,25 0,-25 0,25 0,-25 0,0 0,0 0,-1 0,1 0,0 0,0 0,25 0,-25 0,0 0,0 25,25-25,-26 0,1 0,0 0,25 0,-25 0,0 0,25 0,-1 0,1 0,-25 0,0 0,25 0,-25 0,0 0,0 0,24 0,-24 25,0 0,25-25,0 0,-25 0,24 0,-24 0,0 0,0 0,0 0,0 0,25 0,-25 0,24 0,-24 0,25 0,0 0,25 0,24 0,-24 0,25 0,-26 0,-24 0,25 0,-25 0,-1 25,-24-25,0 0,25 0,-25 0,0 0,0 0,0 0,0 0,-1 0,1 0,0 0,0 0,25 0,-25 0,0 0,25 0,24 0,-49 25,0-25,25 0,0 0,0 0,-26 0,26 0,0 0,25 24,-25 1,-1-25,1 0,0 0,0 0,0 0,24 0,-24 0,0 0,-25 0,0 0,0 0,24 0,-49 25,25-25,0 0,0 0,25 0,-25 0,0 0,0 0,24 0,1 0,-25 0,25 0,-25 0,0 0,25 25,24 0,-49-25,25 0,25 0,-1 0,1 0,-25 0,25 0,24 0,-49 0,25 0,24 0,-24 0,0 0,-1 0,1 0,0 0,-25 0,-1 0,26 0,-25 0,-25 0,25 0,-25 0,-1 0,1 0,50 0,-50 0,0 0,0 0,25 0,-26 0,26 0,-25 0,0 0,25 0,-25 0,25 0,-1 0,1 0,0 0,0 0,-25 0,0 0,-1 0,1 0,0 0,25 25,-25-25,25 0,0 0,24 25,-24-25,25 0,0 0,-1 0,1 0,0 25,-26 0,-24-25,0 0,50 0,0 25,-1-25,26 0,24 0,26 0,-26 0,26 0,-26 0,1 0,-26 0,-24 0,0 0,-50 0,0 0,0 0,24 0,-24 0,0 0,0 0,25 0,-25 0,25 0,-1 0,-24 0,50 0,-25 0,0 0,24 0,-24 0,0 0,0 0,0 0,-26 0,1 0,0 0,25 0,-25 0,0 0,0 0,0 0,0 0,-1 0,1 0,0 0,25 0,0 0,0 0,24 0,1 0,0-25,-1 0,1 25,-25 0,0 0,-25 0,0 0,-25-25,0-25,25 25,-1 0,-24 0,25 0,-25-24,0-1,0 0,0 0,0 0,0 25,0-24,0 24,0 0,0 0,0 0,0-25,0 25,0-24,0-1,0 25,25-25,-25 25,0 0,0 0,0 0,0 1,25-26,0 25,-25 0,0-25,0 25,0 0,0-24,0-1,0 25,0 0,0 0,0 0,0-25,0 1,0-1,0 0,0 0,0 0,0 25,0 0,0 1,0-1,0-25,0 0,0 0,0 0,0-24,0 24,0 25,0 0,0-25,0 25,0 1,0-26,0 0,0 0,0 0,0 25,0 1,0-1,0 0,0-25,0 25,0 0,0 0,0-25,0-24,0-1,0 25,0-25,0 1,0 24,0 25,0 0,0-25,0 25,0-49,0-26,0 1,0 24,0 0,0 0,0 1,0 24,0 0,-25 50,25-25,0 0,0 0,0-24,0 24,0 0,0-25,0 0,0 0,0 25,0 1,0-26,0 0,0-25,0 1,0-26,-25-25,0-24,25 25,0-26,0 51,0 24,0 0,0 25,0 0,0 1,0-1,0-25,0 0,-25 1,25-1,0 0,0 50,0-24,0 24,0 0,0 0,0 0,0 0,0 0,0 0,0-24,0-26,0 0,0 25,0 1,0-1,0 25,-24-25,24 25,0 0,0 0,0 0,0 0,0 1,0-1,0 0,-25-25,0 25,25 0,0-25,0 25,0 1,-25-26,25 25,0 0,0 0,-25-25,0 0,25 1,0 24,-25 25,-25-25,-24 0,-26 25,-49-25,-26 0,1 25,0-25,24 0,26 25,24 0,25 0,26 0,-26-25,0 25,25 0,1 0,-1 0,0 0,0 0,25 0,-25 0,1 0,-26 0,25 0,0 0,25 0,-49 0,-1 0,0 0,-24 0,-1 0,-24 0,-76 0,-24 0,75 0,-25 0,74 0,0 0,1 0,24 0,0 0,1 0,24 0,0 0,0 0,0 0,1 0,-1 0,-25 0,25 0,-24 0,-1 0,50 0,-25 0,25 0,0 0,-49 0,24 0,0 0,0 0,0 0,1 0,-1 0,0 0,25 0,0 0,-25 0,25-24,-24-1,-1 25,0 0,-25 0,1 0,24 0,-25 0,0 0,1 0,24 0,0 0,-25 0,26 0,-1 0,0 0,0 0,-24 0,-1 0,25 0,0 0,25 0,0 0,-49 0,24 0,25 0,0-25,-50 25,26 0,-26 0,0 0,25 0,-24 0,-1 0,25 0,0 0,25 0,1 0,-1-25,-25 25,0 0,0 0,0 0,1 0,-1 0,0 0,25 0,0 0,-50 0,26 0,24-25,-25 25,-25 0,25 0,-24 0,-1 0,25 0,0 0,1 0,24 0,-25 0,-25 0,25 0,-24 0,24 0,0 0,0 0,1 0,24 0,-25 0,0 0,25-25,-25 0,25 25,-24 0,-1 0,25 0,-25 0,25 0,0 0,0 0,0 0,1-25,-26 25,-25 0,0 0,26 0,24 0,0 0,0 0,0 0,0 0,0 0,0 0,-25 0,-24 0,-1 0,-25 0,1 0,24 0,0 0,26 0,-26 0,50 0,0 0,0 0,-25 0,1 0,-1 0,-25 0,0 0,1 0,24 0,0 0,-25 0,26 0,-1 0,0 0,-25-25,1 0,-1 25,25 0,25 0,-25 0,25 0,0 0,-24 0,-1-24,25 24,-50 0,25 0,-24 0,24 0,0 0,25 0,0 0,0 0,1 0,-26 0,-25 0,0 0,1 0,24 0,25 0,0 0,0 0,0 0,0 0,0 0,-24 0,24 24,0-24,0 0,-25 0,-25 0,26 0,-1 0,25 0,0 0,0 25,25 0,-25-25,-25 0,1 0,24 25,0-25,0 0,0 25,0-25,0 0,25 25,-25-25,0 0,0 25,1-25,-1 0,25 25,-25 0,0-25,0 0,0 0,25 25,-25-25,0 24,0-24,25 25,-25-25,1 0,-1 25,0-25</inkml:trace>
  <inkml:trace contextRef="#ctx0" brushRef="#br0" timeOffset="1.58082E6">11231 10185,'50'0,"-1"0,26 0,25 0,-1 0,51 25,-26-25,1 0,-1 25,-49-25,0 0,-1 0,26 25,49 0,1 25,49 24,0 1,0 25,-24 24,-1-49,-25 0,26 24,-26-24,-24 25,24-1,-24-24,-1 25,-24-26,24 26,-24 24,-1 1,-24-50,25 74,24-25,-24-24,24 50,-24-26,-25-49,49 49,1 1,24-26,-49 1,-26-25,26-1,-50-24,25 25,-1 0,26-1,-25-24,49 50,1-26,-51 26,26-25,-25-1,-1-49,1 50,-25-50,0 0,49 25,-49-25,0 24,25-24,-1 25,1-25,-25-25,0 25,-1-25,1 25,25 0,-50-25,0 0,25 0,24 0,26 49,-1 1,51 0,-1-25,-49 0,49 0,-49 0,-50-25,0 0,-1 0,-24 25,0-1,25-24,25 0,49 0,1 0,24 0,0 0,1 25,-50-25,-26 25,1 0,-25 0,-25-25,24 0,-24 0,0 0,-25 25,25-25,25 25,50 25,-51-25,26 24,-25-24,-25-25,0 25,0-25,-75 0,0-25,25 0</inkml:trace>
  <inkml:trace contextRef="#ctx0" brushRef="#br0" timeOffset="1.58399E6">21042 14817,'25'0,"0"25,0-25,0 0,-25 25,25 0,-25 0,0 0,0 24,25-24,-25 0,0 0,0 0,0 0,-50-25,50 25,-25-25,0 0,0 0,0 0,25 25,-25-25,0 0,0 0,1 0,-1 0,25 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</inkml:traceFormat>
        <inkml:channelProperties>
          <inkml:channelProperty channel="X" name="resolution" value="40" units="1/cm"/>
          <inkml:channelProperty channel="Y" name="resolution" value="40.42105" units="1/cm"/>
        </inkml:channelProperties>
      </inkml:inkSource>
      <inkml:timestamp xml:id="ts0" timeString="2020-10-26T06:09:17.1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23034 13198,'25'0,"0"0,0 0,25 0,-25 0,0 0,0 0,24 0,26 0,-25 0,25 0,24-24,26-1,-1 0,-24-25,49 25,1 0,-26 0,26 0,-51 0,26 1,-1 24,-49 0,0 0,-1 0,1 0,25 0,-26 0,26 0,0 0,49 0,0 0,26 0,49 0,50 0,25 24,-26-24,-24 25,50 0,-25 0,0 25,-50-25,-25-25,-24 0,-26 0,-24 0,-51 0,-24 25,25 0,-25-25,0 0,-26 0,1 0,0 0,50 0,0 0,74 0,-49 0,24 0,26 0,-51 0,1 0,-26 0,-24-25,25 25,-50 0</inkml:trace>
  <inkml:trace contextRef="#ctx0" brushRef="#br0" timeOffset="3458.3154">24504 11306,'0'-25,"0"-25,0-24,0 24,0 0,0 25,0 0,0-25,0 25,0 100,0 0,0 0,0-1,0 1,0 0,0-26,0-24,0 0,0 0,0 0,0 0,-25-25,0 0,0 0,0 0,0 0,0 0,0 0,0 0,0 0,1 0,-1 0,25 25,0 25,0-1,25 1,24 25,-24 0,0-26,0 26,25-25,-25 0,0 24,0-49,-25 0,24 25,1 0,-25 0,25 0,-25-1,0 26,25-25,0 0,-25-25,0-1,25-24</inkml:trace>
  <inkml:trace contextRef="#ctx0" brushRef="#br0" timeOffset="4720.1443">24977 11630,'0'25,"0"-1,25 26,-25-25,0 0,24 0,-24 0,0 0,25-25,-25 50,25-26,0 1,0-25,-25 25,25 0,-25 0,25-25,-25 50,25-50,-25 25,25-25</inkml:trace>
  <inkml:trace contextRef="#ctx0" brushRef="#br0" timeOffset="6466.3925">25151 11679,'75'0,"-50"0,-1 0,1 0,-25 25,0 0,0 0,0 0,25-25,0 0,0 50,0-50,-25 25,0 25,0-26,0 1,0 0,-25-25,0 0,0 25,0-25</inkml:trace>
  <inkml:trace contextRef="#ctx0" brushRef="#br0" timeOffset="7704.7846">25525 11605,'24'0,"-24"25,0 0,25-1,0 26,-25-25,0 0,0 25,0 0,25-25,-25-1,0 51,0-50,0 0,0 0,0 0,25-25,-25-25,25-25</inkml:trace>
  <inkml:trace contextRef="#ctx0" brushRef="#br0" timeOffset="9444.1944">25798 11580,'0'25,"0"0,0 24,0-24,0 0,0-99,0 24,0 25,0 0,0-25,0 0,0 25,0 1,0-1,25 25,0 49,-25 1,25 0,0 0,0 25,0-51,0 1,-25 0,0 0</inkml:trace>
  <inkml:trace contextRef="#ctx0" brushRef="#br0" timeOffset="11232.4409">25973 11132,'0'-25,"0"0,0 0,25 25,0 0,-1 0,-24 25,0 0,0 25,0-26,0 1,0 0,0 25,0-25,0 0,0 0,0 0,0 0,0-1,25-24,0 0,-25 25,25-25,-25 25,0 0,25 0,-25 0,0 0,0 0,0 0,0 0,0-1,0 26,0-25,25 0,-25 25,0 0,0-1,0 1,25 25,0 0,0-1,0 1,-25-50,0 0,0 0,0 25,0-25,0-1,-25 1,0-25,-25 25,25-25,0 0,0 0,0 0,0 0</inkml:trace>
  <inkml:trace contextRef="#ctx0" brushRef="#br0" timeOffset="12680.8107">26296 12352,'0'25,"25"25,-25-26,0 26,0-25,0 0,25-75,0-24,-25-1,25 25,0 25,0-25,0 50,-25-25,0 0,25 25,0 0,-1 50,-24-25,25 0,0 0,-25 0,0 0,0 0,0 0,25 24,-25-24,0 0,0 0,25-25,0-25,-25 0,0 0</inkml:trace>
  <inkml:trace contextRef="#ctx0" brushRef="#br0" timeOffset="13976.8242">26670 12451,'50'0,"-25"0,25 0,-26 0,1 0,0 0,0 0,0 0</inkml:trace>
  <inkml:trace contextRef="#ctx0" brushRef="#br0" timeOffset="18208.6426">26869 12377,'25'0,"25"25,-25-25,25 25,-25-25,-25 24,0 1,-25-25,25 25,-25-25,0 0,0 0,0 0,25 25,-25-25,0 25,0-25,-24 0,24 0,25 25,-25-25,0 0</inkml:trace>
  <inkml:trace contextRef="#ctx0" brushRef="#br0" timeOffset="19871.8761">27118 12352,'0'0,"25"0,-25 25,0 0,0-50,0 0,0 0,0 0,0 0,25 0,-25 0,0 0,25 25,0 0,0 0,-25 25,25 0,-25 0,25 0,-1 0,-24 25,0 0,25 24,0-49,-25 0,25 0</inkml:trace>
  <inkml:trace contextRef="#ctx0" brushRef="#br0" timeOffset="21579.0623">27467 12402,'25'0,"25"0,-26 0,1 0,0 0,0 0</inkml:trace>
  <inkml:trace contextRef="#ctx0" brushRef="#br0" timeOffset="23432.7381">27766 11978,'0'25,"0"25,0 25,25-26,-25-24,0 0,0 0,0 0,0 0,0 0,0 0,0 0,0 0,0 0</inkml:trace>
  <inkml:trace contextRef="#ctx0" brushRef="#br0" timeOffset="106088.4892">22237 16510,'-24'0,"-1"25,0 0,0-25,0 0,0 0,-25 25,25 0,-24 0,-26 0,25 0,-25 0,26 24,-26-24,25 0,25 0,-25-25,0 25,1 0,-1-25,0 25,0-25,50 25,-25-25,25 25</inkml:trace>
  <inkml:trace contextRef="#ctx0" brushRef="#br0" timeOffset="107632.572">22586 16237,'0'24,"0"26,0-25,0 0,0 25,0 0,0-25,0-1,0 26,0-25,0 0,0 0,0 25,0 0,0-26,0 1,0 0,0 0,0 0,0 0,0 0,0 25,-25-50,25 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0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9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7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2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8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4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4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0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96617-E8BC-4658-B6C6-2D6B8DA3D69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9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8.emf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customXml" Target="../ink/ink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1.emf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3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4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5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21" y="191069"/>
            <a:ext cx="12014579" cy="170597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Department of Applied Mathematics and Computational Sciences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39" y="2715904"/>
            <a:ext cx="9685361" cy="151490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III </a:t>
            </a:r>
            <a:r>
              <a:rPr lang="en-US" b="1" dirty="0" err="1" smtClean="0">
                <a:solidFill>
                  <a:srgbClr val="C00000"/>
                </a:solidFill>
              </a:rPr>
              <a:t>Sem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M.Sc.Software</a:t>
            </a:r>
            <a:r>
              <a:rPr lang="en-US" b="1" dirty="0" smtClean="0">
                <a:solidFill>
                  <a:srgbClr val="C00000"/>
                </a:solidFill>
              </a:rPr>
              <a:t> Systems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Transform Techniques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Dr. V. Suresh </a:t>
            </a:r>
            <a:r>
              <a:rPr lang="en-US" b="1" dirty="0" err="1" smtClean="0">
                <a:solidFill>
                  <a:srgbClr val="C00000"/>
                </a:solidFill>
              </a:rPr>
              <a:t>kumar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5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12" y="136525"/>
            <a:ext cx="4312023" cy="69719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Examples </a:t>
            </a:r>
            <a:r>
              <a:rPr lang="en-US" b="1" dirty="0" err="1">
                <a:solidFill>
                  <a:srgbClr val="C00000"/>
                </a:solidFill>
              </a:rPr>
              <a:t>contd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3083" y="1005354"/>
                <a:ext cx="10515600" cy="9175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6. </a:t>
                </a:r>
                <a:r>
                  <a:rPr lang="en-US" dirty="0"/>
                  <a:t>Find the Inverse Z Transform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−3)(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−2)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083" y="1005354"/>
                <a:ext cx="10515600" cy="917575"/>
              </a:xfrm>
              <a:blipFill rotWithShape="0">
                <a:blip r:embed="rId2"/>
                <a:stretch>
                  <a:fillRect l="-1159"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40659" y="1802325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Sol.</a:t>
            </a:r>
            <a:endParaRPr lang="en-US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72866" y="2171657"/>
                <a:ext cx="2625075" cy="5206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Take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−3)(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−2)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66" y="2171657"/>
                <a:ext cx="2625075" cy="520655"/>
              </a:xfrm>
              <a:prstGeom prst="rect">
                <a:avLst/>
              </a:prstGeom>
              <a:blipFill rotWithShape="0">
                <a:blip r:embed="rId3"/>
                <a:stretch>
                  <a:fillRect l="-2088"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84179" y="2862465"/>
                <a:ext cx="3408177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−3)(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79" y="2862465"/>
                <a:ext cx="3408177" cy="66191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63559" y="3763095"/>
                <a:ext cx="2673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59" y="3763095"/>
                <a:ext cx="2673745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375514" y="4424042"/>
                <a:ext cx="8152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514" y="4424042"/>
                <a:ext cx="81528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386604" y="4998422"/>
                <a:ext cx="9987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604" y="4998422"/>
                <a:ext cx="99879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96342" y="5537895"/>
                <a:ext cx="3408177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−3)(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42" y="5537895"/>
                <a:ext cx="3408177" cy="66191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211294" y="3374004"/>
                <a:ext cx="5263300" cy="717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−3)(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−2)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294" y="3374004"/>
                <a:ext cx="5263300" cy="71731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069478" y="2508230"/>
                <a:ext cx="2317429" cy="63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478" y="2508230"/>
                <a:ext cx="2317429" cy="63658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971520" y="4385896"/>
                <a:ext cx="3026020" cy="620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520" y="4385896"/>
                <a:ext cx="3026020" cy="62023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030697" y="5174487"/>
                <a:ext cx="20730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697" y="5174487"/>
                <a:ext cx="2073068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465198" y="5841151"/>
                <a:ext cx="3919984" cy="717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−3)(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−2)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198" y="5841151"/>
                <a:ext cx="3919984" cy="71731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/>
              <p14:cNvContentPartPr/>
              <p14:nvPr/>
            </p14:nvContentPartPr>
            <p14:xfrm>
              <a:off x="7646760" y="3935520"/>
              <a:ext cx="3335400" cy="21790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37400" y="3926160"/>
                <a:ext cx="3354120" cy="219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617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52" y="123078"/>
            <a:ext cx="10515600" cy="750981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Problems for practice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130" y="874059"/>
            <a:ext cx="6934199" cy="6486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 the Inverse Z </a:t>
            </a:r>
            <a:r>
              <a:rPr lang="en-US" dirty="0" smtClean="0"/>
              <a:t>Transform for the following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92511" y="1531489"/>
                <a:ext cx="2121093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511" y="1531489"/>
                <a:ext cx="2121093" cy="6173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551062" y="2450512"/>
                <a:ext cx="2249334" cy="569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62" y="2450512"/>
                <a:ext cx="2249334" cy="5693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679303" y="3454901"/>
                <a:ext cx="2647648" cy="697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−1)(4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303" y="3454901"/>
                <a:ext cx="2647648" cy="69730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649954" y="5584728"/>
                <a:ext cx="2499402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954" y="5584728"/>
                <a:ext cx="2499402" cy="61734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679303" y="4507916"/>
                <a:ext cx="2505814" cy="697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303" y="4507916"/>
                <a:ext cx="2505814" cy="69730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89064" y="1758874"/>
            <a:ext cx="48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9064" y="2633849"/>
            <a:ext cx="48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9064" y="3523392"/>
            <a:ext cx="48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9064" y="4671903"/>
            <a:ext cx="48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9065" y="5740943"/>
            <a:ext cx="48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7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5.googleusercontent.com/proxy/NIBhc1H3cZp8iqNOh-8D5kVSbfQ5c0GETiWqNKaAlol_hG5grvLS00bMiFMP8vXjN3K_KnBdXkfcQALso1gTPyJ8fIopbfT0wiPhaAOcDkmT9RMzlz60PUcm5-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405" y="1146833"/>
            <a:ext cx="6976745" cy="464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40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9675" y="202247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 smtClean="0">
                <a:solidFill>
                  <a:srgbClr val="00B050"/>
                </a:solidFill>
              </a:rPr>
              <a:t>Inverse Z Transform</a:t>
            </a:r>
            <a:endParaRPr lang="en-US" sz="9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16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4634753" cy="793376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Table of Transform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843540" y="793377"/>
                <a:ext cx="2156744" cy="722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540" y="793377"/>
                <a:ext cx="2156744" cy="7223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843540" y="1796255"/>
                <a:ext cx="2791213" cy="796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540" y="1796255"/>
                <a:ext cx="2791213" cy="79675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082002" y="3854743"/>
                <a:ext cx="2314287" cy="6629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𝑎𝑧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002" y="3854743"/>
                <a:ext cx="2314287" cy="66293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843540" y="2852658"/>
                <a:ext cx="2385781" cy="774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540" y="2852658"/>
                <a:ext cx="2385781" cy="77457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82002" y="4745195"/>
                <a:ext cx="2245487" cy="687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002" y="4745195"/>
                <a:ext cx="2245487" cy="68736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948960" y="2675221"/>
                <a:ext cx="2779928" cy="652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960" y="2675221"/>
                <a:ext cx="2779928" cy="6527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059148" y="3627229"/>
                <a:ext cx="2598788" cy="571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148" y="3627229"/>
                <a:ext cx="2598788" cy="5713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269521" y="5885249"/>
                <a:ext cx="1533817" cy="562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521" y="5885249"/>
                <a:ext cx="1533817" cy="5629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059148" y="1909137"/>
                <a:ext cx="1538946" cy="616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148" y="1909137"/>
                <a:ext cx="1538946" cy="61645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45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6468035" cy="79337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Table of Inverse Transform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035404" y="900953"/>
                <a:ext cx="2510303" cy="722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04" y="900953"/>
                <a:ext cx="2510303" cy="7223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035404" y="1903831"/>
                <a:ext cx="3093476" cy="786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04" y="1903831"/>
                <a:ext cx="3093476" cy="7862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73866" y="3962319"/>
                <a:ext cx="2616870" cy="675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𝑎𝑧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866" y="3962319"/>
                <a:ext cx="2616870" cy="67537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035404" y="2960234"/>
                <a:ext cx="2747804" cy="7919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04" y="2960234"/>
                <a:ext cx="2747804" cy="79194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273866" y="4852771"/>
                <a:ext cx="2518895" cy="717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866" y="4852771"/>
                <a:ext cx="2518895" cy="71731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339526" y="5910457"/>
                <a:ext cx="2654894" cy="717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526" y="5910457"/>
                <a:ext cx="2654894" cy="71731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779356" y="1610738"/>
                <a:ext cx="2622128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356" y="1610738"/>
                <a:ext cx="2622128" cy="58528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179497" y="2714097"/>
                <a:ext cx="1798634" cy="562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497" y="2714097"/>
                <a:ext cx="1798634" cy="5629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179497" y="3590070"/>
                <a:ext cx="1812356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𝑘𝑧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497" y="3590070"/>
                <a:ext cx="1812356" cy="7087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779356" y="608711"/>
                <a:ext cx="287226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]={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356" y="608711"/>
                <a:ext cx="2872261" cy="461665"/>
              </a:xfrm>
              <a:prstGeom prst="rect">
                <a:avLst/>
              </a:prstGeom>
              <a:blipFill rotWithShape="0">
                <a:blip r:embed="rId11"/>
                <a:stretch>
                  <a:fillRect r="-21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71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59" y="418"/>
            <a:ext cx="2429435" cy="724087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Examples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0318" y="887924"/>
                <a:ext cx="5468471" cy="7427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1. Find the Inverse Z Transform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0318" y="887924"/>
                <a:ext cx="5468471" cy="742763"/>
              </a:xfrm>
              <a:blipFill rotWithShape="0">
                <a:blip r:embed="rId2"/>
                <a:stretch>
                  <a:fillRect l="-2007" t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00318" y="1644552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Ans</a:t>
            </a:r>
            <a:endParaRPr lang="en-US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43734" y="2272553"/>
                <a:ext cx="2510303" cy="722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734" y="2272553"/>
                <a:ext cx="2510303" cy="722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96134" y="3275607"/>
                <a:ext cx="3474926" cy="914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−(−1)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134" y="3275607"/>
                <a:ext cx="3474926" cy="91422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96134" y="4470509"/>
                <a:ext cx="2986267" cy="749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134" y="4470509"/>
                <a:ext cx="2986267" cy="74962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22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59" y="418"/>
            <a:ext cx="3841978" cy="72408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Examples </a:t>
            </a:r>
            <a:r>
              <a:rPr lang="en-US" b="1" dirty="0" err="1" smtClean="0">
                <a:solidFill>
                  <a:srgbClr val="C00000"/>
                </a:solidFill>
              </a:rPr>
              <a:t>contd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0318" y="887924"/>
                <a:ext cx="5468471" cy="7427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2. Find the Inverse Z Transform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0318" y="887924"/>
                <a:ext cx="5468471" cy="742763"/>
              </a:xfrm>
              <a:blipFill rotWithShape="0">
                <a:blip r:embed="rId2"/>
                <a:stretch>
                  <a:fillRect l="-2007" t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00318" y="1644552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Ans</a:t>
            </a:r>
            <a:endParaRPr lang="en-US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97090" y="2414996"/>
                <a:ext cx="3864776" cy="11042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090" y="2414996"/>
                <a:ext cx="3864776" cy="11042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96134" y="4470509"/>
                <a:ext cx="3023648" cy="965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134" y="4470509"/>
                <a:ext cx="3023648" cy="9650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59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59" y="418"/>
            <a:ext cx="3841978" cy="72408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Examples </a:t>
            </a:r>
            <a:r>
              <a:rPr lang="en-US" b="1" dirty="0" err="1" smtClean="0">
                <a:solidFill>
                  <a:srgbClr val="C00000"/>
                </a:solidFill>
              </a:rPr>
              <a:t>contd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0318" y="887924"/>
                <a:ext cx="5468471" cy="7427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3</a:t>
                </a:r>
                <a:r>
                  <a:rPr lang="en-US" dirty="0" smtClean="0"/>
                  <a:t>. Find the Inverse Z Transform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0318" y="887924"/>
                <a:ext cx="5468471" cy="742763"/>
              </a:xfrm>
              <a:blipFill rotWithShape="0">
                <a:blip r:embed="rId2"/>
                <a:stretch>
                  <a:fillRect l="-2007" t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00318" y="1644552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Ans</a:t>
            </a:r>
            <a:endParaRPr lang="en-US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102165" y="2173728"/>
                <a:ext cx="3258904" cy="9356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165" y="2173728"/>
                <a:ext cx="3258904" cy="9356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53158" y="3242586"/>
                <a:ext cx="2556918" cy="8196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158" y="3242586"/>
                <a:ext cx="2556918" cy="81964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12059" y="4178569"/>
            <a:ext cx="2325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Using shifting property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88360" y="4732923"/>
                <a:ext cx="3221716" cy="405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60" y="4732923"/>
                <a:ext cx="3221716" cy="40562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062035" y="1144804"/>
                <a:ext cx="3324821" cy="405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035" y="1144804"/>
                <a:ext cx="3324821" cy="40562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454932" y="2863498"/>
                <a:ext cx="2267993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4932" y="2863498"/>
                <a:ext cx="2267993" cy="6127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239779" y="4062234"/>
                <a:ext cx="3675558" cy="8200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779" y="4062234"/>
                <a:ext cx="3675558" cy="82009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454932" y="5393487"/>
                <a:ext cx="2539028" cy="7688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4932" y="5393487"/>
                <a:ext cx="2539028" cy="76880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239779" y="1933620"/>
                <a:ext cx="3636573" cy="4009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779" y="1933620"/>
                <a:ext cx="3636573" cy="400944"/>
              </a:xfrm>
              <a:prstGeom prst="rect">
                <a:avLst/>
              </a:prstGeom>
              <a:blipFill rotWithShape="0">
                <a:blip r:embed="rId10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829630" y="5263171"/>
                <a:ext cx="2838790" cy="405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30" y="5263171"/>
                <a:ext cx="2838790" cy="405624"/>
              </a:xfrm>
              <a:prstGeom prst="rect">
                <a:avLst/>
              </a:prstGeom>
              <a:blipFill rotWithShape="0">
                <a:blip r:embed="rId11"/>
                <a:stretch>
                  <a:fillRect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568125" y="5857587"/>
                <a:ext cx="2441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125" y="5857587"/>
                <a:ext cx="2441951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99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744414" y="6354117"/>
                <a:ext cx="3406638" cy="4072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414" y="6354117"/>
                <a:ext cx="3406638" cy="407291"/>
              </a:xfrm>
              <a:prstGeom prst="rect">
                <a:avLst/>
              </a:prstGeom>
              <a:blipFill rotWithShape="0">
                <a:blip r:embed="rId13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/>
              <p14:cNvContentPartPr/>
              <p14:nvPr/>
            </p14:nvContentPartPr>
            <p14:xfrm>
              <a:off x="116640" y="3666600"/>
              <a:ext cx="7512840" cy="318312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7280" y="3657240"/>
                <a:ext cx="7531560" cy="320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442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5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5" y="123078"/>
            <a:ext cx="10515600" cy="69719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Examples </a:t>
            </a:r>
            <a:r>
              <a:rPr lang="en-US" b="1" dirty="0" err="1">
                <a:solidFill>
                  <a:srgbClr val="C00000"/>
                </a:solidFill>
              </a:rPr>
              <a:t>contd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0659" y="978461"/>
                <a:ext cx="10515600" cy="85034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4. Find the Inverse Z Transform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0659" y="978461"/>
                <a:ext cx="10515600" cy="850340"/>
              </a:xfrm>
              <a:blipFill rotWithShape="0">
                <a:blip r:embed="rId2"/>
                <a:stretch>
                  <a:fillRect l="-1217" t="-6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40659" y="1802325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Sol.</a:t>
            </a:r>
            <a:endParaRPr lang="en-US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72866" y="2171657"/>
                <a:ext cx="2625075" cy="4969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Take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−2)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66" y="2171657"/>
                <a:ext cx="2625075" cy="496931"/>
              </a:xfrm>
              <a:prstGeom prst="rect">
                <a:avLst/>
              </a:prstGeom>
              <a:blipFill rotWithShape="0">
                <a:blip r:embed="rId3"/>
                <a:stretch>
                  <a:fillRect l="-2088" b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72866" y="3098168"/>
                <a:ext cx="2391167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66" y="3098168"/>
                <a:ext cx="2391167" cy="6790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74535" y="4206780"/>
                <a:ext cx="3279937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535" y="4206780"/>
                <a:ext cx="3279937" cy="66191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529356" y="5125826"/>
                <a:ext cx="2673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356" y="5125826"/>
                <a:ext cx="2673745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748018" y="5785847"/>
                <a:ext cx="9884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018" y="5785847"/>
                <a:ext cx="98841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846154" y="6261202"/>
                <a:ext cx="8256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154" y="6261202"/>
                <a:ext cx="825675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030697" y="1476686"/>
                <a:ext cx="3279937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697" y="1476686"/>
                <a:ext cx="3279937" cy="66191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6211294" y="3374004"/>
                <a:ext cx="5135060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−1)(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−2)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294" y="3374004"/>
                <a:ext cx="5135060" cy="7087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069478" y="2508230"/>
                <a:ext cx="2317429" cy="562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478" y="2508230"/>
                <a:ext cx="2317429" cy="5629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069478" y="1491198"/>
                <a:ext cx="902042" cy="628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478" y="1491198"/>
                <a:ext cx="902042" cy="62805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971520" y="4385896"/>
                <a:ext cx="3186578" cy="562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520" y="4385896"/>
                <a:ext cx="3186578" cy="56297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030697" y="5174487"/>
                <a:ext cx="16146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697" y="5174487"/>
                <a:ext cx="1614609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6465198" y="5841151"/>
                <a:ext cx="3237489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−1)(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−2)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198" y="5841151"/>
                <a:ext cx="3237489" cy="7087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16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12" y="136525"/>
            <a:ext cx="4312023" cy="69719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Examples </a:t>
            </a:r>
            <a:r>
              <a:rPr lang="en-US" b="1" dirty="0" err="1">
                <a:solidFill>
                  <a:srgbClr val="C00000"/>
                </a:solidFill>
              </a:rPr>
              <a:t>contd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3083" y="1005354"/>
                <a:ext cx="10515600" cy="9175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5. </a:t>
                </a:r>
                <a:r>
                  <a:rPr lang="en-US" dirty="0"/>
                  <a:t>Find the Inverse Z Transform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−3)(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−2)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083" y="1005354"/>
                <a:ext cx="10515600" cy="917575"/>
              </a:xfrm>
              <a:blipFill rotWithShape="0"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40659" y="1802325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Sol.</a:t>
            </a:r>
            <a:endParaRPr lang="en-US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72866" y="2171657"/>
                <a:ext cx="2625075" cy="5598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Take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−3)(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−2)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66" y="2171657"/>
                <a:ext cx="2625075" cy="559897"/>
              </a:xfrm>
              <a:prstGeom prst="rect">
                <a:avLst/>
              </a:prstGeom>
              <a:blipFill rotWithShape="0">
                <a:blip r:embed="rId3"/>
                <a:stretch>
                  <a:fillRect l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72866" y="3098168"/>
                <a:ext cx="2391167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−3)(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66" y="3098168"/>
                <a:ext cx="2391167" cy="6790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74535" y="4206780"/>
                <a:ext cx="3408177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−3)(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535" y="4206780"/>
                <a:ext cx="3408177" cy="66191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529356" y="5125826"/>
                <a:ext cx="26616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356" y="5125826"/>
                <a:ext cx="2661691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748018" y="5785847"/>
                <a:ext cx="8152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018" y="5785847"/>
                <a:ext cx="81528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846154" y="6261202"/>
                <a:ext cx="9987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154" y="6261202"/>
                <a:ext cx="99879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030697" y="1476686"/>
                <a:ext cx="3408177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−3)(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697" y="1476686"/>
                <a:ext cx="3408177" cy="66191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211294" y="3374004"/>
                <a:ext cx="5263300" cy="717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−3)(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−2)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294" y="3374004"/>
                <a:ext cx="5263300" cy="71731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069478" y="2508230"/>
                <a:ext cx="231742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478" y="2508230"/>
                <a:ext cx="2317429" cy="6127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069478" y="1491198"/>
                <a:ext cx="902042" cy="628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478" y="1491198"/>
                <a:ext cx="902042" cy="62805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971520" y="4385896"/>
                <a:ext cx="3269933" cy="564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520" y="4385896"/>
                <a:ext cx="3269933" cy="56477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030697" y="5174487"/>
                <a:ext cx="18903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697" y="5174487"/>
                <a:ext cx="1890326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465198" y="5841151"/>
                <a:ext cx="3798156" cy="717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𝒵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−3)(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−2)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198" y="5841151"/>
                <a:ext cx="3798156" cy="71731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63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202</Words>
  <Application>Microsoft Office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Department of Applied Mathematics and Computational Sciences</vt:lpstr>
      <vt:lpstr>Inverse Z Transform</vt:lpstr>
      <vt:lpstr>Table of Transform</vt:lpstr>
      <vt:lpstr>Table of Inverse Transform</vt:lpstr>
      <vt:lpstr>Examples</vt:lpstr>
      <vt:lpstr>Examples contd…</vt:lpstr>
      <vt:lpstr>Examples contd…</vt:lpstr>
      <vt:lpstr>Examples contd…</vt:lpstr>
      <vt:lpstr>Examples contd…</vt:lpstr>
      <vt:lpstr>Examples contd…</vt:lpstr>
      <vt:lpstr>Problems for practice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Applied Mathematics and Computational Sciences</dc:title>
  <dc:creator>WELCOME</dc:creator>
  <cp:lastModifiedBy>WELCOME</cp:lastModifiedBy>
  <cp:revision>76</cp:revision>
  <dcterms:created xsi:type="dcterms:W3CDTF">2020-10-19T05:20:12Z</dcterms:created>
  <dcterms:modified xsi:type="dcterms:W3CDTF">2020-10-28T02:57:10Z</dcterms:modified>
</cp:coreProperties>
</file>