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0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9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7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8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4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4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0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6617-E8BC-4658-B6C6-2D6B8DA3D69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9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20.pn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M.Sc.Software</a:t>
            </a:r>
            <a:r>
              <a:rPr lang="en-US" b="1" dirty="0" smtClean="0">
                <a:solidFill>
                  <a:srgbClr val="C00000"/>
                </a:solidFill>
              </a:rPr>
              <a:t> Systems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Transform Techniques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741" y="190313"/>
            <a:ext cx="3975847" cy="6702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Problems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54942" y="1200381"/>
                <a:ext cx="1264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942" y="1200381"/>
                <a:ext cx="126425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887070" y="1724816"/>
                <a:ext cx="2321918" cy="683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 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70" y="1724816"/>
                <a:ext cx="2321918" cy="683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846670" y="2624221"/>
                <a:ext cx="1794144" cy="672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1± 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1+4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670" y="2624221"/>
                <a:ext cx="1794144" cy="6727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91885" y="3592677"/>
                <a:ext cx="1407886" cy="676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885" y="3592677"/>
                <a:ext cx="1407886" cy="6760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168588" y="3678729"/>
                <a:ext cx="1404102" cy="676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 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588" y="3678729"/>
                <a:ext cx="1404102" cy="6760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04807" y="4564404"/>
                <a:ext cx="558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07" y="4564404"/>
                <a:ext cx="55816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307147" y="4564404"/>
            <a:ext cx="149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becomes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588495" y="5135267"/>
                <a:ext cx="18614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495" y="5135267"/>
                <a:ext cx="186140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664723" y="577265"/>
                <a:ext cx="1226746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723" y="577265"/>
                <a:ext cx="1226746" cy="56669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664723" y="1381984"/>
                <a:ext cx="1237134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723" y="1381984"/>
                <a:ext cx="1237134" cy="61824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276091" y="2639980"/>
                <a:ext cx="1358449" cy="407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091" y="2639980"/>
                <a:ext cx="1358449" cy="40754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370284" y="3388903"/>
                <a:ext cx="1531573" cy="407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284" y="3388903"/>
                <a:ext cx="1531573" cy="40754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67373" y="5800307"/>
                <a:ext cx="5365058" cy="782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73" y="5800307"/>
                <a:ext cx="5365058" cy="78213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594431" y="5387244"/>
                <a:ext cx="4853700" cy="804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31" y="5387244"/>
                <a:ext cx="4853700" cy="80413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1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53" y="244102"/>
            <a:ext cx="10515600" cy="83166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Problems for practice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23" y="1233954"/>
            <a:ext cx="5629835" cy="5679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Solve the following using Z Transform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673991" y="1960094"/>
                <a:ext cx="32733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991" y="1960094"/>
                <a:ext cx="3273397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559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673991" y="2844423"/>
                <a:ext cx="59304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+6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+9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991" y="2844423"/>
                <a:ext cx="593047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09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673991" y="3728752"/>
                <a:ext cx="49384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 .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991" y="3728752"/>
                <a:ext cx="493846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70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570897" y="4613081"/>
                <a:ext cx="62511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−76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+12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897" y="4613081"/>
                <a:ext cx="625119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93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570897" y="5505793"/>
                <a:ext cx="59113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+6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897" y="5505793"/>
                <a:ext cx="591136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10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989784" y="2006260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89784" y="2936756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89784" y="3867252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89784" y="4659247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89784" y="5598126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5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4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886" y="2286000"/>
            <a:ext cx="9144000" cy="1317252"/>
          </a:xfrm>
        </p:spPr>
        <p:txBody>
          <a:bodyPr>
            <a:normAutofit fontScale="90000"/>
          </a:bodyPr>
          <a:lstStyle/>
          <a:p>
            <a:r>
              <a:rPr lang="en-US" sz="9600" b="1" dirty="0" smtClean="0">
                <a:solidFill>
                  <a:srgbClr val="00B050"/>
                </a:solidFill>
              </a:rPr>
              <a:t>Difference Equations</a:t>
            </a:r>
            <a:endParaRPr lang="en-US" sz="9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1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52" y="109632"/>
            <a:ext cx="6571129" cy="73753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Definition: </a:t>
            </a:r>
            <a:r>
              <a:rPr lang="en-US" b="1" dirty="0" smtClean="0">
                <a:solidFill>
                  <a:srgbClr val="92D050"/>
                </a:solidFill>
              </a:rPr>
              <a:t>Difference equation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130" y="1180166"/>
            <a:ext cx="10515600" cy="10789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equation </a:t>
            </a:r>
            <a:r>
              <a:rPr lang="en-US" dirty="0"/>
              <a:t>involving the differences between successive values of a function of a discrete </a:t>
            </a:r>
            <a:r>
              <a:rPr lang="en-US" dirty="0" smtClean="0"/>
              <a:t>variable.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3081" y="2290465"/>
            <a:ext cx="1393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Examples</a:t>
            </a:r>
            <a:endParaRPr lang="en-US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3081" y="2884857"/>
                <a:ext cx="113035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Consider an infinite sequence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/>
                  <a:t>, a difference equation corresponds to this sequence is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81" y="2884857"/>
                <a:ext cx="11303544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80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16319" y="3787607"/>
                <a:ext cx="25628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19" y="3787607"/>
                <a:ext cx="256288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4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53" y="149972"/>
            <a:ext cx="6463553" cy="85855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Solving difference equation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424" y="1008530"/>
            <a:ext cx="4984376" cy="4473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Solve the difference equation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53367" y="1013770"/>
                <a:ext cx="50429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367" y="1013770"/>
                <a:ext cx="5042984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3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73424" y="1801906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9338" y="2470130"/>
            <a:ext cx="775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Given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44871" y="2839462"/>
                <a:ext cx="2229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871" y="2839462"/>
                <a:ext cx="222996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962606" y="2839462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889302" y="2839462"/>
                <a:ext cx="1638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302" y="2839462"/>
                <a:ext cx="163839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328680" y="3578126"/>
                <a:ext cx="2633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680" y="3578126"/>
                <a:ext cx="263392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075406" y="4222999"/>
            <a:ext cx="3303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Taking Z Transform on both sides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34518" y="4776997"/>
                <a:ext cx="33284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18" y="4776997"/>
                <a:ext cx="332847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34518" y="5421870"/>
                <a:ext cx="3675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18" y="5421870"/>
                <a:ext cx="367575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666921" y="3822017"/>
                <a:ext cx="3505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921" y="3822017"/>
                <a:ext cx="350512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906465" y="4592331"/>
                <a:ext cx="45805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465" y="4592331"/>
                <a:ext cx="4580549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28680" y="6066743"/>
                <a:ext cx="5836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680" y="6066743"/>
                <a:ext cx="5836983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15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53" y="96185"/>
            <a:ext cx="4056529" cy="76442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Problem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9844" y="1126607"/>
                <a:ext cx="5836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4" y="1126607"/>
                <a:ext cx="583698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089703" y="1126607"/>
                <a:ext cx="1638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703" y="1126607"/>
                <a:ext cx="163839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9844" y="1870678"/>
                <a:ext cx="4305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(1)−3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4" y="1870678"/>
                <a:ext cx="430585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65352" y="2614749"/>
                <a:ext cx="3634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52" y="2614749"/>
                <a:ext cx="363484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65352" y="3358820"/>
                <a:ext cx="24773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52" y="3358820"/>
                <a:ext cx="247734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88929" y="3918225"/>
                <a:ext cx="2271391" cy="569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929" y="3918225"/>
                <a:ext cx="2271391" cy="5693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88929" y="4823583"/>
                <a:ext cx="2542491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929" y="4823583"/>
                <a:ext cx="2542491" cy="58528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153378" y="5741826"/>
                <a:ext cx="2814873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378" y="5741826"/>
                <a:ext cx="2814873" cy="7087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4195482" y="6096186"/>
            <a:ext cx="2474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896972" y="5911520"/>
                <a:ext cx="558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972" y="5911520"/>
                <a:ext cx="55816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91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88" y="217207"/>
            <a:ext cx="3733800" cy="6702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Problem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01044" y="1145306"/>
                <a:ext cx="2427203" cy="613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044" y="1145306"/>
                <a:ext cx="2427203" cy="6139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01043" y="2185212"/>
                <a:ext cx="242720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043" y="2185212"/>
                <a:ext cx="2427203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41770" y="3399957"/>
                <a:ext cx="3279937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70" y="3399957"/>
                <a:ext cx="3279937" cy="6619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96591" y="4319003"/>
                <a:ext cx="2673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91" y="4319003"/>
                <a:ext cx="267374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815253" y="4979024"/>
                <a:ext cx="988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253" y="4979024"/>
                <a:ext cx="98841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13389" y="5454379"/>
                <a:ext cx="825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389" y="5454379"/>
                <a:ext cx="82567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097932" y="669863"/>
                <a:ext cx="3279937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932" y="669863"/>
                <a:ext cx="3279937" cy="6619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78529" y="2567181"/>
                <a:ext cx="5135060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29" y="2567181"/>
                <a:ext cx="5135060" cy="7087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136713" y="1701407"/>
                <a:ext cx="2317429" cy="562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13" y="1701407"/>
                <a:ext cx="2317429" cy="5629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136713" y="684375"/>
                <a:ext cx="902042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13" y="684375"/>
                <a:ext cx="902042" cy="6280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038755" y="3579073"/>
                <a:ext cx="3186578" cy="562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755" y="3579073"/>
                <a:ext cx="3186578" cy="5629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097932" y="4367664"/>
                <a:ext cx="16146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932" y="4367664"/>
                <a:ext cx="1614609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532433" y="5034328"/>
                <a:ext cx="3237489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433" y="5034328"/>
                <a:ext cx="3237489" cy="7087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801767" y="6040380"/>
                <a:ext cx="14235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767" y="6040380"/>
                <a:ext cx="1423595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458137" y="6040380"/>
                <a:ext cx="558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137" y="6040380"/>
                <a:ext cx="558166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>
            <a:off x="6016303" y="6144364"/>
            <a:ext cx="80135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5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3" y="109632"/>
            <a:ext cx="4141695" cy="64340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Problems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5470" y="939717"/>
            <a:ext cx="4984376" cy="4473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Solve the difference equation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9940" y="1479211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4002" y="2066719"/>
            <a:ext cx="775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Given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269354" y="925447"/>
                <a:ext cx="46566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354" y="925447"/>
                <a:ext cx="465665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61378" y="2066719"/>
                <a:ext cx="25628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378" y="2066719"/>
                <a:ext cx="256288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999889" y="2159052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10519" y="2112885"/>
                <a:ext cx="1638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519" y="2112885"/>
                <a:ext cx="163839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961377" y="2746326"/>
                <a:ext cx="26125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377" y="2746326"/>
                <a:ext cx="261257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241769" y="4197873"/>
            <a:ext cx="3303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Taking Z Transform on both sides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00881" y="4751871"/>
                <a:ext cx="30719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881" y="4751871"/>
                <a:ext cx="307199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00881" y="5396744"/>
                <a:ext cx="34192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881" y="5396744"/>
                <a:ext cx="3419269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95043" y="6041617"/>
                <a:ext cx="56109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043" y="6041617"/>
                <a:ext cx="5610959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961377" y="3442540"/>
                <a:ext cx="31485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377" y="3442540"/>
                <a:ext cx="3148554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37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93" y="365125"/>
            <a:ext cx="3935506" cy="6779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Problems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2061288"/>
                <a:ext cx="56109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61288"/>
                <a:ext cx="5610959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8561" y="2801220"/>
                <a:ext cx="45845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61" y="2801220"/>
                <a:ext cx="458458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3541152"/>
                <a:ext cx="35250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41152"/>
                <a:ext cx="352506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0" y="4281084"/>
                <a:ext cx="2566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81084"/>
                <a:ext cx="256634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83687" y="4836350"/>
                <a:ext cx="214315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687" y="4836350"/>
                <a:ext cx="2143151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18305" y="5668615"/>
                <a:ext cx="2416559" cy="717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305" y="5668615"/>
                <a:ext cx="2416559" cy="71731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195482" y="6096186"/>
            <a:ext cx="2474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896972" y="5911520"/>
                <a:ext cx="558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972" y="5911520"/>
                <a:ext cx="55816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3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362"/>
            <a:ext cx="4244148" cy="78164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Problems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082" y="1021541"/>
                <a:ext cx="202811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82" y="1021541"/>
                <a:ext cx="2028119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081" y="1845453"/>
                <a:ext cx="2028119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81" y="1845453"/>
                <a:ext cx="2028119" cy="6280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7883" y="2711043"/>
                <a:ext cx="2997359" cy="613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83" y="2711043"/>
                <a:ext cx="2997359" cy="6139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7259" y="3754214"/>
                <a:ext cx="3422988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9" y="3754214"/>
                <a:ext cx="3422988" cy="6619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38081" y="4660680"/>
                <a:ext cx="26691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81" y="4660680"/>
                <a:ext cx="266919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83241" y="5125364"/>
                <a:ext cx="1226746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241" y="5125364"/>
                <a:ext cx="1226746" cy="5666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183241" y="5930083"/>
                <a:ext cx="1237134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241" y="5930083"/>
                <a:ext cx="1237134" cy="61824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015317" y="1211818"/>
                <a:ext cx="2324932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317" y="1211818"/>
                <a:ext cx="2324932" cy="62985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477720" y="2273792"/>
                <a:ext cx="23249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720" y="2273792"/>
                <a:ext cx="2324932" cy="6127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272650" y="3133980"/>
                <a:ext cx="4255524" cy="620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50" y="3133980"/>
                <a:ext cx="4255524" cy="62023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434841" y="4129961"/>
                <a:ext cx="156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41" y="4129961"/>
                <a:ext cx="1566262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833299" y="4499293"/>
                <a:ext cx="558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299" y="4499293"/>
                <a:ext cx="558166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635639" y="4499293"/>
            <a:ext cx="149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becomes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356404" y="4766708"/>
                <a:ext cx="2416559" cy="717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404" y="4766708"/>
                <a:ext cx="2416559" cy="71731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318462" y="5613704"/>
                <a:ext cx="17990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462" y="5613704"/>
                <a:ext cx="1799019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287269" y="6239206"/>
                <a:ext cx="18614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269" y="6239206"/>
                <a:ext cx="1861407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9333664" y="6420050"/>
            <a:ext cx="1985489" cy="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04142" y="6248578"/>
                <a:ext cx="5581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4142" y="6248578"/>
                <a:ext cx="558166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7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237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Department of Applied Mathematics and Computational Sciences</vt:lpstr>
      <vt:lpstr>Difference Equations</vt:lpstr>
      <vt:lpstr>Definition: Difference equation</vt:lpstr>
      <vt:lpstr>Solving difference equation</vt:lpstr>
      <vt:lpstr>Problem contd…</vt:lpstr>
      <vt:lpstr>Problem contd…</vt:lpstr>
      <vt:lpstr>Problems contd…</vt:lpstr>
      <vt:lpstr>Problems contd…</vt:lpstr>
      <vt:lpstr>Problems contd…</vt:lpstr>
      <vt:lpstr>Problems contd…</vt:lpstr>
      <vt:lpstr>Problems for practice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WELCOME</dc:creator>
  <cp:lastModifiedBy>WELCOME</cp:lastModifiedBy>
  <cp:revision>97</cp:revision>
  <dcterms:created xsi:type="dcterms:W3CDTF">2020-10-19T05:20:12Z</dcterms:created>
  <dcterms:modified xsi:type="dcterms:W3CDTF">2020-10-28T03:48:03Z</dcterms:modified>
</cp:coreProperties>
</file>