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7CE0-7E7B-438F-8805-235BC846238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6B-02B0-432C-BDE9-81FBE654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" y="150813"/>
            <a:ext cx="4005263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4930" y="1745474"/>
                <a:ext cx="40202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30" y="1745474"/>
                <a:ext cx="4020203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44404" y="2631915"/>
                <a:ext cx="5152693" cy="404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04" y="2631915"/>
                <a:ext cx="5152693" cy="404534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4930" y="3886920"/>
                <a:ext cx="5158207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30" y="3886920"/>
                <a:ext cx="5158207" cy="404854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4404" y="5187383"/>
                <a:ext cx="5151795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04" y="5187383"/>
                <a:ext cx="5151795" cy="404854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52" y="1085269"/>
                <a:ext cx="5413085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52" y="1085269"/>
                <a:ext cx="5413085" cy="411010"/>
              </a:xfrm>
              <a:prstGeom prst="rect">
                <a:avLst/>
              </a:prstGeom>
              <a:blipFill rotWithShape="0">
                <a:blip r:embed="rId6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63949" y="1776252"/>
                <a:ext cx="2353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1−1+1−1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49" y="1776252"/>
                <a:ext cx="23535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050068" y="2689846"/>
                <a:ext cx="3906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1−1(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68" y="2689846"/>
                <a:ext cx="390632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64369" y="2233049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69" y="2233049"/>
                <a:ext cx="11417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99022" y="3221070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2" y="3221070"/>
                <a:ext cx="114172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099022" y="3886920"/>
                <a:ext cx="4012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2" y="3886920"/>
                <a:ext cx="40128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95202" y="4418144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02" y="4418144"/>
                <a:ext cx="114172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050068" y="4909812"/>
                <a:ext cx="4008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68" y="4909812"/>
                <a:ext cx="400808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207126" y="5441036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26" y="5441036"/>
                <a:ext cx="114172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51854" y="6118514"/>
                <a:ext cx="21663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0, 0, 4, 0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54" y="6118514"/>
                <a:ext cx="216636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7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9" y="1419367"/>
            <a:ext cx="10515600" cy="378043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Discrete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Fourier Transform </a:t>
            </a:r>
          </a:p>
        </p:txBody>
      </p:sp>
    </p:spTree>
    <p:extLst>
      <p:ext uri="{BB962C8B-B14F-4D97-AF65-F5344CB8AC3E}">
        <p14:creationId xmlns:p14="http://schemas.microsoft.com/office/powerpoint/2010/main" val="1928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150813"/>
            <a:ext cx="7477126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Discrete Fourier Transform (DFT)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54112"/>
                <a:ext cx="10515600" cy="931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is assumed to be a finite sequence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then the Discrete Fourier Transform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DFT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and defined as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54112"/>
                <a:ext cx="10515600" cy="931863"/>
              </a:xfrm>
              <a:blipFill rotWithShape="0">
                <a:blip r:embed="rId2"/>
                <a:stretch>
                  <a:fillRect l="-870" t="-915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18797" y="3973454"/>
            <a:ext cx="1730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Phase factor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76675" y="2179421"/>
                <a:ext cx="431618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75" y="2179421"/>
                <a:ext cx="4316182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79333" y="3401496"/>
                <a:ext cx="2871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33" y="3401496"/>
                <a:ext cx="287174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35" t="-10526" r="-6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73354" y="3401497"/>
                <a:ext cx="2734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4" y="3401497"/>
                <a:ext cx="2734979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2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82086" y="5060733"/>
                <a:ext cx="388779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086" y="5060733"/>
                <a:ext cx="3887796" cy="1131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49335" y="4167235"/>
                <a:ext cx="1852495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35" y="4167235"/>
                <a:ext cx="1852495" cy="6411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6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9367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Inverse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863" y="1096962"/>
                <a:ext cx="10515600" cy="11318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Inverse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defined as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863" y="1096962"/>
                <a:ext cx="10515600" cy="1131888"/>
              </a:xfrm>
              <a:blipFill rotWithShape="0">
                <a:blip r:embed="rId2"/>
                <a:stretch>
                  <a:fillRect l="-1217" t="-9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6512" y="1917276"/>
                <a:ext cx="4616200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12" y="1917276"/>
                <a:ext cx="4616200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72421" y="3349945"/>
                <a:ext cx="28643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21" y="3349945"/>
                <a:ext cx="286431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40" t="-10667" r="-63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56464" y="3375185"/>
                <a:ext cx="28519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64" y="3375185"/>
                <a:ext cx="2851999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1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96286" y="4374933"/>
                <a:ext cx="557344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86" y="4374933"/>
                <a:ext cx="5573449" cy="1131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36526"/>
            <a:ext cx="2719387" cy="692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Properties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7" y="952798"/>
            <a:ext cx="2336007" cy="54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Linear Property: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4652" y="952798"/>
                <a:ext cx="7408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2" y="952798"/>
                <a:ext cx="7408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335757" y="1644799"/>
            <a:ext cx="1221582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Proof: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0405" y="3032805"/>
                <a:ext cx="7123040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05" y="3032805"/>
                <a:ext cx="7123040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75913" y="4511629"/>
                <a:ext cx="554735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13" y="4511629"/>
                <a:ext cx="5547352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03067" y="5997562"/>
                <a:ext cx="4359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67" y="5997562"/>
                <a:ext cx="435933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61793" y="1762144"/>
                <a:ext cx="388779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93" y="1762144"/>
                <a:ext cx="3887796" cy="1131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6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07951"/>
            <a:ext cx="10515600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Property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893" y="980083"/>
            <a:ext cx="233600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Shifting  Property: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71788" y="980083"/>
                <a:ext cx="4067780" cy="412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88" y="980083"/>
                <a:ext cx="4067780" cy="412485"/>
              </a:xfrm>
              <a:prstGeom prst="rect">
                <a:avLst/>
              </a:prstGeom>
              <a:blipFill rotWithShape="0">
                <a:blip r:embed="rId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335757" y="1644799"/>
            <a:ext cx="1221582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Proof: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82456" y="980083"/>
                <a:ext cx="4879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the periodic sequence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 of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56" y="980083"/>
                <a:ext cx="487973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4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3213" y="1921079"/>
                <a:ext cx="3271408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3" y="1921079"/>
                <a:ext cx="3271408" cy="958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3213" y="3152212"/>
                <a:ext cx="4322465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3" y="3152212"/>
                <a:ext cx="4322465" cy="9580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46548" y="4380115"/>
                <a:ext cx="4026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in the RHS of the sum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48" y="4380115"/>
                <a:ext cx="402616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513" t="-9231" r="-75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65221" y="5019267"/>
                <a:ext cx="13820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21" y="5019267"/>
                <a:ext cx="138204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8859" y="5390897"/>
                <a:ext cx="488896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9" y="5390897"/>
                <a:ext cx="4888967" cy="9580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743575" y="1631610"/>
            <a:ext cx="0" cy="509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174813" y="1568312"/>
                <a:ext cx="3174908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13" y="1568312"/>
                <a:ext cx="3174908" cy="9577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89325" y="2480968"/>
                <a:ext cx="5049331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5" y="2480968"/>
                <a:ext cx="5049331" cy="9577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786128" y="3327858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Consider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77938" y="4561669"/>
                <a:ext cx="1961947" cy="565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938" y="4561669"/>
                <a:ext cx="1961947" cy="5650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57799" y="3861981"/>
                <a:ext cx="1576457" cy="55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99" y="3861981"/>
                <a:ext cx="1576457" cy="55002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21148" y="5390825"/>
                <a:ext cx="1234249" cy="503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48" y="5390825"/>
                <a:ext cx="1234249" cy="5035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94632" y="6084933"/>
                <a:ext cx="2801601" cy="577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632" y="6084933"/>
                <a:ext cx="2801601" cy="5772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9977715" y="3438731"/>
            <a:ext cx="165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628230" y="3197302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4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122238"/>
            <a:ext cx="10515600" cy="7635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Shifting  </a:t>
            </a:r>
            <a:r>
              <a:rPr lang="en-US" b="1" dirty="0" smtClean="0">
                <a:solidFill>
                  <a:srgbClr val="C00000"/>
                </a:solidFill>
              </a:rPr>
              <a:t>Property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868" y="1227100"/>
                <a:ext cx="2934328" cy="522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𝑖𝑁𝑘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8" y="1227100"/>
                <a:ext cx="2934328" cy="5224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868" y="2090825"/>
                <a:ext cx="2312428" cy="586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8" y="2090825"/>
                <a:ext cx="2312428" cy="5863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3868" y="2918400"/>
                <a:ext cx="1456937" cy="564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8" y="2918400"/>
                <a:ext cx="1456937" cy="5640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5620" y="3723726"/>
                <a:ext cx="189000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0" y="3723726"/>
                <a:ext cx="1890005" cy="438582"/>
              </a:xfrm>
              <a:prstGeom prst="rect">
                <a:avLst/>
              </a:prstGeom>
              <a:blipFill rotWithShape="0"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1605" y="4529052"/>
                <a:ext cx="4548040" cy="412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𝑟𝑘</m:t>
                        </m:r>
                      </m:sup>
                    </m:sSubSup>
                  </m:oMath>
                </a14:m>
                <a:r>
                  <a:rPr lang="en-US" sz="2000" dirty="0" smtClean="0"/>
                  <a:t> is a periodic sequence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5" y="4529052"/>
                <a:ext cx="4548040" cy="412485"/>
              </a:xfrm>
              <a:prstGeom prst="rect">
                <a:avLst/>
              </a:prstGeom>
              <a:blipFill rotWithShape="0">
                <a:blip r:embed="rId6"/>
                <a:stretch>
                  <a:fillRect t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187820" y="144751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815138" y="1529350"/>
            <a:ext cx="885825" cy="258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30570" y="1913174"/>
                <a:ext cx="456753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0" y="1913174"/>
                <a:ext cx="4567532" cy="8712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9140" y="5456640"/>
                <a:ext cx="216296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0" y="5456640"/>
                <a:ext cx="2162964" cy="8712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92104" y="5456640"/>
                <a:ext cx="1996572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104" y="5456640"/>
                <a:ext cx="1996572" cy="8714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6815138" y="3156218"/>
            <a:ext cx="885825" cy="258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30570" y="3590163"/>
                <a:ext cx="4285724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0" y="3590163"/>
                <a:ext cx="4285724" cy="8714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30570" y="4916550"/>
                <a:ext cx="4067780" cy="412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0" y="4916550"/>
                <a:ext cx="4067780" cy="412485"/>
              </a:xfrm>
              <a:prstGeom prst="rect">
                <a:avLst/>
              </a:prstGeom>
              <a:blipFill rotWithShape="0">
                <a:blip r:embed="rId11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367337" y="1127567"/>
            <a:ext cx="0" cy="563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7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Property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325" y="2882900"/>
                <a:ext cx="10515600" cy="1003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are two periodic sequences of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𝐷𝐹𝑇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𝐷𝐹𝑇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2882900"/>
                <a:ext cx="10515600" cy="1003300"/>
              </a:xfrm>
              <a:blipFill rotWithShape="0">
                <a:blip r:embed="rId2"/>
                <a:stretch>
                  <a:fillRect l="-1159" t="-1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5325" y="1656834"/>
            <a:ext cx="3297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Convolution Property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65100"/>
            <a:ext cx="4591050" cy="7921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863" y="1096963"/>
                <a:ext cx="4648200" cy="603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𝐷𝐹𝑇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1,−1,1,−1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863" y="1096963"/>
                <a:ext cx="4648200" cy="603250"/>
              </a:xfrm>
              <a:blipFill rotWithShape="0">
                <a:blip r:embed="rId2"/>
                <a:stretch>
                  <a:fillRect l="-2756" t="-1717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0278" y="3029205"/>
                <a:ext cx="3023035" cy="406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1,−1,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8" y="3029205"/>
                <a:ext cx="3023035" cy="406091"/>
              </a:xfrm>
              <a:prstGeom prst="rect">
                <a:avLst/>
              </a:prstGeom>
              <a:blipFill rotWithShape="0">
                <a:blip r:embed="rId3"/>
                <a:stretch>
                  <a:fillRect l="-2218" t="-895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09550" y="162560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0278" y="1960297"/>
                <a:ext cx="3271408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8" y="1960297"/>
                <a:ext cx="3271408" cy="958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18802" y="2217129"/>
                <a:ext cx="2190215" cy="530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02" y="2217129"/>
                <a:ext cx="2190215" cy="530338"/>
              </a:xfrm>
              <a:prstGeom prst="rect">
                <a:avLst/>
              </a:prstGeom>
              <a:blipFill rotWithShape="0">
                <a:blip r:embed="rId5"/>
                <a:stretch>
                  <a:fillRect l="-3064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24331" y="3029205"/>
                <a:ext cx="849751" cy="374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31" y="3029205"/>
                <a:ext cx="849751" cy="3748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1489" y="3546121"/>
                <a:ext cx="2583528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89" y="3546121"/>
                <a:ext cx="2583528" cy="9578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03284" y="3801588"/>
                <a:ext cx="20117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84" y="3801588"/>
                <a:ext cx="20117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7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60450" y="4465230"/>
                <a:ext cx="1393266" cy="51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50" y="4465230"/>
                <a:ext cx="1393266" cy="5185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38307" y="5015598"/>
                <a:ext cx="942759" cy="51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307" y="5015598"/>
                <a:ext cx="942759" cy="5185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504587" y="5565966"/>
                <a:ext cx="2296013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587" y="5565966"/>
                <a:ext cx="2296013" cy="5629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077027" y="6082882"/>
                <a:ext cx="10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27" y="6082882"/>
                <a:ext cx="10795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46957" y="5154956"/>
                <a:ext cx="5413085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57" y="5154956"/>
                <a:ext cx="5413085" cy="411010"/>
              </a:xfrm>
              <a:prstGeom prst="rect">
                <a:avLst/>
              </a:prstGeom>
              <a:blipFill rotWithShape="0">
                <a:blip r:embed="rId13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52092" y="3244334"/>
                <a:ext cx="1117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092" y="3244334"/>
                <a:ext cx="111742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47524" y="3244334"/>
                <a:ext cx="1290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24" y="3244334"/>
                <a:ext cx="129054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16080" y="3244334"/>
                <a:ext cx="1117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080" y="3244334"/>
                <a:ext cx="11174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5151" y="3226896"/>
                <a:ext cx="1290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151" y="3226896"/>
                <a:ext cx="129054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3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211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Discrete Fourier Transform </vt:lpstr>
      <vt:lpstr>Discrete Fourier Transform (DFT)</vt:lpstr>
      <vt:lpstr>Inverse formula </vt:lpstr>
      <vt:lpstr>Properties</vt:lpstr>
      <vt:lpstr>Property contd…</vt:lpstr>
      <vt:lpstr>Shifting  Property contd…</vt:lpstr>
      <vt:lpstr>Property contd…</vt:lpstr>
      <vt:lpstr>Example problems</vt:lpstr>
      <vt:lpstr>Example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WELCOME</cp:lastModifiedBy>
  <cp:revision>112</cp:revision>
  <dcterms:created xsi:type="dcterms:W3CDTF">2020-07-21T08:37:21Z</dcterms:created>
  <dcterms:modified xsi:type="dcterms:W3CDTF">2020-10-11T09:10:36Z</dcterms:modified>
</cp:coreProperties>
</file>