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7CE0-7E7B-438F-8805-235BC846238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3" Type="http://schemas.openxmlformats.org/officeDocument/2006/relationships/image" Target="../media/image154.png"/><Relationship Id="rId21" Type="http://schemas.openxmlformats.org/officeDocument/2006/relationships/image" Target="../media/image172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153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3.png"/><Relationship Id="rId21" Type="http://schemas.openxmlformats.org/officeDocument/2006/relationships/image" Target="../media/image88.png"/><Relationship Id="rId7" Type="http://schemas.openxmlformats.org/officeDocument/2006/relationships/image" Target="../media/image49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72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5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4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8" y="47688"/>
            <a:ext cx="10515600" cy="74209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Matrix Multiplication Method (MMM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197" y="818355"/>
                <a:ext cx="10515600" cy="81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Consider the two periodic sequences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each of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197" y="818355"/>
                <a:ext cx="10515600" cy="814505"/>
              </a:xfrm>
              <a:blipFill rotWithShape="0">
                <a:blip r:embed="rId2"/>
                <a:stretch>
                  <a:fillRect l="-870" t="-1044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197" y="1913085"/>
                <a:ext cx="6638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Their convolution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7" y="1913085"/>
                <a:ext cx="663816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6592" y="2639774"/>
                <a:ext cx="3053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2" y="2639774"/>
                <a:ext cx="30539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94" t="-10526" r="-79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535" y="4674328"/>
                <a:ext cx="6591548" cy="1479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35" y="4674328"/>
                <a:ext cx="6591548" cy="14797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5772" y="3381664"/>
            <a:ext cx="74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Take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6688" y="4031220"/>
                <a:ext cx="1960473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8" y="4031220"/>
                <a:ext cx="1960473" cy="15720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0694" y="4031220"/>
                <a:ext cx="1982146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94" y="4031220"/>
                <a:ext cx="1982146" cy="15720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07983" y="2314231"/>
                <a:ext cx="4861780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983" y="2314231"/>
                <a:ext cx="4861780" cy="15720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10206" y="4443496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33361" y="4026528"/>
                <a:ext cx="24586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61" y="4026528"/>
                <a:ext cx="245868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9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50813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Circular </a:t>
            </a:r>
            <a:r>
              <a:rPr lang="en-US" dirty="0" smtClean="0">
                <a:solidFill>
                  <a:srgbClr val="C00000"/>
                </a:solidFill>
              </a:rPr>
              <a:t>Representation </a:t>
            </a:r>
            <a:r>
              <a:rPr lang="en-US" dirty="0">
                <a:solidFill>
                  <a:srgbClr val="C00000"/>
                </a:solidFill>
              </a:rPr>
              <a:t>Method (CRM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688" y="875505"/>
                <a:ext cx="10515600" cy="81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Consider the two periodic sequences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each of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875505"/>
                <a:ext cx="10515600" cy="814505"/>
              </a:xfrm>
              <a:blipFill rotWithShape="0">
                <a:blip r:embed="rId2"/>
                <a:stretch>
                  <a:fillRect l="-870" t="-10526" b="-9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6688" y="1808277"/>
                <a:ext cx="6638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Their convolution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8" y="1808277"/>
                <a:ext cx="663816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7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94858" y="2373181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4620" y="4217578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09033" y="3338897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20364" y="4195261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64" y="4195261"/>
                <a:ext cx="69121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94858" y="5118577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8" y="5118577"/>
                <a:ext cx="69121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78137" y="4224919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37" y="4224919"/>
                <a:ext cx="6912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4858" y="2914889"/>
                <a:ext cx="69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8" y="2914889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1607575" y="2757948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47862" y="4233014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62" y="4233014"/>
                <a:ext cx="6878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94858" y="2333553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8" y="2333553"/>
                <a:ext cx="68781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79301" y="3774782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1" y="3774782"/>
                <a:ext cx="68781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94089" y="5721474"/>
                <a:ext cx="68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089" y="5721474"/>
                <a:ext cx="6885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35306" y="6238903"/>
                <a:ext cx="5418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6" y="6238903"/>
                <a:ext cx="54184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906827" y="3279248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618158" y="4135612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58" y="4135612"/>
                <a:ext cx="6912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792652" y="5058928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52" y="5058928"/>
                <a:ext cx="6912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75931" y="4165270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931" y="4165270"/>
                <a:ext cx="691215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792652" y="2855240"/>
                <a:ext cx="69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52" y="2855240"/>
                <a:ext cx="69198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7305369" y="2698299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245656" y="4173365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56" y="4173365"/>
                <a:ext cx="68781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92652" y="2273904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52" y="2273904"/>
                <a:ext cx="68781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677095" y="3715133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95" y="3715133"/>
                <a:ext cx="687816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91883" y="5661825"/>
                <a:ext cx="68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883" y="5661825"/>
                <a:ext cx="688585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333100" y="6179254"/>
                <a:ext cx="5546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00" y="6179254"/>
                <a:ext cx="5546711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8823993" y="2351284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23755" y="4195681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1" grpId="0" animBg="1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09" y="573575"/>
            <a:ext cx="10515600" cy="770501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CRM </a:t>
            </a:r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73632" y="1827490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73394" y="3671887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87807" y="2793206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9138" y="3649570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38" y="3649570"/>
                <a:ext cx="69121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73632" y="4572886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4572886"/>
                <a:ext cx="69121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56911" y="3679228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11" y="3679228"/>
                <a:ext cx="69121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73632" y="2369198"/>
                <a:ext cx="69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2369198"/>
                <a:ext cx="6919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386349" y="2212257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26636" y="3687323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36" y="3687323"/>
                <a:ext cx="68781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73632" y="1787862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1787862"/>
                <a:ext cx="68781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8075" y="3229091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75" y="3229091"/>
                <a:ext cx="6878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2863" y="5175783"/>
                <a:ext cx="68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863" y="5175783"/>
                <a:ext cx="6885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080" y="5693212"/>
                <a:ext cx="5546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(2)=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80" y="5693212"/>
                <a:ext cx="55467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8859282" y="1716694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59044" y="3561091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73457" y="2682410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684788" y="3538774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88" y="3538774"/>
                <a:ext cx="69121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859282" y="4462090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4462090"/>
                <a:ext cx="6912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342561" y="3568432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61" y="3568432"/>
                <a:ext cx="6912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859282" y="2258402"/>
                <a:ext cx="69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2258402"/>
                <a:ext cx="69198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371999" y="2101461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12286" y="3576527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86" y="3576527"/>
                <a:ext cx="68781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859282" y="1677066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1677066"/>
                <a:ext cx="6878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43725" y="3118295"/>
                <a:ext cx="68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25" y="3118295"/>
                <a:ext cx="68781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858513" y="5064987"/>
                <a:ext cx="68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513" y="5064987"/>
                <a:ext cx="688585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99730" y="5582416"/>
                <a:ext cx="5546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(3)=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730" y="5582416"/>
                <a:ext cx="5546711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9" grpId="0" animBg="1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193675"/>
            <a:ext cx="10515600" cy="7207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4375" y="1042988"/>
                <a:ext cx="10358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4. Find the circular convolution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={1,2,2,1}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2,1,1,2</m:t>
                        </m:r>
                      </m:e>
                    </m:d>
                  </m:oMath>
                </a14:m>
                <a:r>
                  <a:rPr lang="en-US" sz="2000" dirty="0" smtClean="0"/>
                  <a:t> using MMM and CRM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042988"/>
                <a:ext cx="1035843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50099" y="238719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) MMM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3136" y="2988403"/>
                <a:ext cx="5489131" cy="123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(0)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6" y="2988403"/>
                <a:ext cx="5489131" cy="1233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3958" y="1720141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58" y="1720141"/>
                <a:ext cx="121943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6381" y="1720141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81" y="1720141"/>
                <a:ext cx="121943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58416" y="1720141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16" y="1720141"/>
                <a:ext cx="121943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55958" y="1717853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58" y="1717853"/>
                <a:ext cx="12194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74173" y="2339987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73" y="2339987"/>
                <a:ext cx="122405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66596" y="2339987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96" y="2339987"/>
                <a:ext cx="1224053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38631" y="2339987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31" y="2339987"/>
                <a:ext cx="1224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37931" y="2322546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31" y="2322546"/>
                <a:ext cx="1224053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022173" y="1518034"/>
                <a:ext cx="9137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173" y="1518034"/>
                <a:ext cx="913712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64608" y="4453372"/>
                <a:ext cx="2628027" cy="1066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08" y="4453372"/>
                <a:ext cx="2628027" cy="10665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78946" y="4918723"/>
                <a:ext cx="2002792" cy="12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946" y="4918723"/>
                <a:ext cx="2002792" cy="120231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86199" y="5623000"/>
                <a:ext cx="2206373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+1+2+4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4+1+1+4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+2+1+2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2+2+2+2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99" y="5623000"/>
                <a:ext cx="2206373" cy="11269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508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</a:t>
            </a:r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68400"/>
            <a:ext cx="1562100" cy="73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(ii) CRM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73632" y="1827490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73394" y="3671887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87807" y="2793206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9138" y="364957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38" y="3649570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73632" y="45728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4572886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56911" y="367922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11" y="3679228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73632" y="236919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2369198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386349" y="2212257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26636" y="36873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36" y="3687323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73632" y="1787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2" y="1787862"/>
                <a:ext cx="365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8075" y="32290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75" y="3229091"/>
                <a:ext cx="36580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2863" y="517578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863" y="5175783"/>
                <a:ext cx="3658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080" y="5693212"/>
                <a:ext cx="449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+(1)(1)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80" y="5693212"/>
                <a:ext cx="44905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8859282" y="1716694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59044" y="3561091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73457" y="2682410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684788" y="35387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88" y="3538774"/>
                <a:ext cx="36580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859282" y="446209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4462090"/>
                <a:ext cx="36580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342561" y="356843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61" y="3568432"/>
                <a:ext cx="36580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859282" y="225840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2258402"/>
                <a:ext cx="365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371999" y="2101461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12286" y="357652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86" y="3576527"/>
                <a:ext cx="36580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859282" y="167706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2" y="1677066"/>
                <a:ext cx="36580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43725" y="311829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25" y="3118295"/>
                <a:ext cx="36580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858513" y="506498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513" y="5064987"/>
                <a:ext cx="36580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99730" y="5582416"/>
                <a:ext cx="4362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+(1)(1)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730" y="5582416"/>
                <a:ext cx="4362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94878" y="6374701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78" y="6374701"/>
                <a:ext cx="110318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54116" y="6254114"/>
                <a:ext cx="1231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16" y="6254114"/>
                <a:ext cx="123142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9" grpId="0" animBg="1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91" y="186743"/>
            <a:ext cx="10515600" cy="634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7932" y="1670328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87694" y="3514725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2107" y="2636044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13438" y="349240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38" y="3492408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7932" y="44157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32" y="4415724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71211" y="35220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11" y="3522066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87932" y="221203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32" y="2212036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500649" y="2055095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40936" y="35301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936" y="3530161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87932" y="163070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32" y="1630700"/>
                <a:ext cx="365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2375" y="307192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5" y="3071929"/>
                <a:ext cx="36580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87163" y="501862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63" y="5018621"/>
                <a:ext cx="3658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8380" y="5536050"/>
                <a:ext cx="449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+(1)(2)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" y="5536050"/>
                <a:ext cx="44905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8973582" y="1559532"/>
            <a:ext cx="0" cy="364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73344" y="3403929"/>
            <a:ext cx="4041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87757" y="2525248"/>
            <a:ext cx="1771650" cy="175736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799088" y="338161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088" y="3381612"/>
                <a:ext cx="36580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973582" y="430492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582" y="4304928"/>
                <a:ext cx="36580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456861" y="341127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861" y="3411270"/>
                <a:ext cx="36580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73582" y="210124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582" y="2101240"/>
                <a:ext cx="365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486299" y="1944299"/>
            <a:ext cx="2993923" cy="29939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426586" y="341936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586" y="3419365"/>
                <a:ext cx="36580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973582" y="151990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582" y="1519904"/>
                <a:ext cx="36580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858025" y="29611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5" y="2961133"/>
                <a:ext cx="36580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972813" y="4907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813" y="4907825"/>
                <a:ext cx="36580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514030" y="5425254"/>
                <a:ext cx="4445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+(1)(2)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30" y="5425254"/>
                <a:ext cx="4445641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9178" y="6217539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78" y="6217539"/>
                <a:ext cx="110318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68416" y="6096952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16" y="6096952"/>
                <a:ext cx="110318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9" grpId="0" animBg="1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9" y="1419367"/>
            <a:ext cx="10515600" cy="378043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Discrete Convolution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93676"/>
            <a:ext cx="2733675" cy="8064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000126"/>
            <a:ext cx="2333625" cy="674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Recollect that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86075" y="1255151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1255151"/>
                <a:ext cx="4543167" cy="918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41274" y="2329947"/>
                <a:ext cx="817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274" y="2329947"/>
                <a:ext cx="8173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50224" y="2378254"/>
            <a:ext cx="4591050" cy="67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For the two well defined functions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67338" y="2329947"/>
                <a:ext cx="831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8" y="2329947"/>
                <a:ext cx="83119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135001" y="2298414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4027" y="3136839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Suppose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90413" y="3168372"/>
                <a:ext cx="863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13" y="3168372"/>
                <a:ext cx="86344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01256" y="3168371"/>
                <a:ext cx="867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56" y="3168371"/>
                <a:ext cx="86741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818997" y="3136839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06456" y="3172723"/>
            <a:ext cx="6642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are the two finite sequences then their convolution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50224" y="4032874"/>
            <a:ext cx="1477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defined as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027423" y="3699650"/>
                <a:ext cx="4348113" cy="11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3" y="3699650"/>
                <a:ext cx="4348113" cy="11008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74689" y="4909294"/>
                <a:ext cx="2754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689" y="4909294"/>
                <a:ext cx="275472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88873" y="4863127"/>
            <a:ext cx="714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take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88873" y="5497911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Suppose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05259" y="5514086"/>
                <a:ext cx="1101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59" y="5514086"/>
                <a:ext cx="110184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89717" y="6136175"/>
                <a:ext cx="11058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7" y="6136175"/>
                <a:ext cx="1105816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90843" y="5468920"/>
                <a:ext cx="4401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is a sequence of duration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43" y="5468920"/>
                <a:ext cx="4401974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078" t="-10526" r="-13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799527" y="6118878"/>
                <a:ext cx="37310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is a sequence of duration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27" y="6118878"/>
                <a:ext cx="373102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45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473396" y="6107599"/>
                <a:ext cx="6586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is a sequence of duration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96" y="6107599"/>
                <a:ext cx="6586931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48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6526"/>
            <a:ext cx="3405188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Computation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84610" y="2003832"/>
                <a:ext cx="3429913" cy="11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10" y="2003832"/>
                <a:ext cx="3429913" cy="11008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20281" y="2323438"/>
            <a:ext cx="1764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By definition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416" y="3321860"/>
                <a:ext cx="8876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16" y="3321860"/>
                <a:ext cx="887614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9550" y="956312"/>
            <a:ext cx="659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For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9282" y="1005412"/>
                <a:ext cx="48633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82" y="1005412"/>
                <a:ext cx="486338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062531" y="1022672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51140" y="1555850"/>
                <a:ext cx="50349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0" y="1555850"/>
                <a:ext cx="503490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3287" y="4103091"/>
                <a:ext cx="2433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7" y="4103091"/>
                <a:ext cx="243380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0281" y="4733990"/>
                <a:ext cx="4000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81" y="4733990"/>
                <a:ext cx="400019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5298" y="5345989"/>
                <a:ext cx="5566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98" y="5345989"/>
                <a:ext cx="556658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82922" y="6146120"/>
                <a:ext cx="3663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=0, 1, 2, …,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22" y="6146120"/>
                <a:ext cx="366363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165101"/>
            <a:ext cx="2347913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linear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={1,2,2,1}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={2,1,1,2}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  <a:blipFill rotWithShape="0">
                <a:blip r:embed="rId2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4667" y="1663701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</a:rPr>
              <a:t>Ans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0553" y="1654121"/>
                <a:ext cx="2893356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53" y="1654121"/>
                <a:ext cx="2893356" cy="932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80681" y="3522450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81" y="3522450"/>
                <a:ext cx="122405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4667" y="4074268"/>
                <a:ext cx="74489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7" y="4074268"/>
                <a:ext cx="7448962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64923" y="2717938"/>
                <a:ext cx="20411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23" y="2717938"/>
                <a:ext cx="2041136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11970" y="4564055"/>
                <a:ext cx="16791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 1, …, 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70" y="4564055"/>
                <a:ext cx="1679178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5876" y="5338130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6" y="5338130"/>
                <a:ext cx="110318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9338" y="6155861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8" y="6155861"/>
                <a:ext cx="110318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28956" y="5375783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56" y="5375783"/>
                <a:ext cx="110318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428955" y="6217620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55" y="6217620"/>
                <a:ext cx="110318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52958" y="5307691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58" y="5307691"/>
                <a:ext cx="110318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06420" y="6125422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20" y="6125422"/>
                <a:ext cx="110318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126038" y="5345344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38" y="5345344"/>
                <a:ext cx="110318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557450" y="6044085"/>
                <a:ext cx="2580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5, 7, 8, 7, 5, 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50" y="6044085"/>
                <a:ext cx="2580322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165101"/>
            <a:ext cx="2347913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the linear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={2, 1, 2, 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  <a:blipFill rotWithShape="0">
                <a:blip r:embed="rId2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4667" y="1663701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</a:rPr>
              <a:t>Ans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0553" y="1654121"/>
                <a:ext cx="2893356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53" y="1654121"/>
                <a:ext cx="2893356" cy="932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4667" y="4074268"/>
                <a:ext cx="74489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7" y="4074268"/>
                <a:ext cx="7448962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64923" y="2717938"/>
                <a:ext cx="20411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23" y="2717938"/>
                <a:ext cx="2041136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11970" y="4564055"/>
                <a:ext cx="16791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 1, …, 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70" y="4564055"/>
                <a:ext cx="1679178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5876" y="5338130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6" y="5338130"/>
                <a:ext cx="110318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9338" y="6155861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8" y="6155861"/>
                <a:ext cx="110318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28956" y="5375783"/>
                <a:ext cx="1231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56" y="5375783"/>
                <a:ext cx="123142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428955" y="6217620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55" y="6217620"/>
                <a:ext cx="110318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52958" y="5307691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58" y="5307691"/>
                <a:ext cx="110318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06420" y="6125422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20" y="6125422"/>
                <a:ext cx="110318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557450" y="6044085"/>
                <a:ext cx="3083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5,  10,  8,  8, 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50" y="6044085"/>
                <a:ext cx="3083665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2" y="165101"/>
            <a:ext cx="2519363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215" y="2121150"/>
                <a:ext cx="10515600" cy="100012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 periodic sequence of period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also a periodic sequence with period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then their convolution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also a periodic sequence with same period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215" y="2121150"/>
                <a:ext cx="10515600" cy="1000126"/>
              </a:xfrm>
              <a:blipFill rotWithShape="0">
                <a:blip r:embed="rId2"/>
                <a:stretch>
                  <a:fillRect l="-928" t="-8537" r="-870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6724" y="857731"/>
                <a:ext cx="107485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A sequence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/>
                  <a:t>said to be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periodic </a:t>
                </a:r>
                <a:r>
                  <a:rPr lang="en-US" sz="2400" dirty="0">
                    <a:solidFill>
                      <a:srgbClr val="00B0F0"/>
                    </a:solidFill>
                  </a:rPr>
                  <a:t>sequence </a:t>
                </a:r>
                <a:r>
                  <a:rPr lang="en-US" sz="2400" dirty="0" smtClean="0"/>
                  <a:t>with period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4" y="857731"/>
                <a:ext cx="1074858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08" t="-10667" r="-62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7457" y="1490251"/>
            <a:ext cx="98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Result</a:t>
            </a:r>
            <a:endParaRPr lang="en-US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8487" y="3271610"/>
                <a:ext cx="3479350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7" y="3271610"/>
                <a:ext cx="3479350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994158" y="3591216"/>
            <a:ext cx="139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definition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1530" y="4393475"/>
                <a:ext cx="8449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" y="4393475"/>
                <a:ext cx="844955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8524" y="5024374"/>
                <a:ext cx="8449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24" y="5024374"/>
                <a:ext cx="844955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3541" y="5636373"/>
                <a:ext cx="8449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41" y="5636373"/>
                <a:ext cx="844955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57477" y="6205651"/>
                <a:ext cx="28519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=0, 1, 2, …,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77" y="6205651"/>
                <a:ext cx="285199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083477" y="3526379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Periodic convolution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01087" y="4117266"/>
            <a:ext cx="206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Circular convolution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391395" y="4666808"/>
            <a:ext cx="1871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Cyclic 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2" y="165101"/>
            <a:ext cx="2347913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Find the circular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={1,2,2,1}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={2,1,1,2}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67" y="914401"/>
                <a:ext cx="10515600" cy="574675"/>
              </a:xfrm>
              <a:blipFill rotWithShape="0">
                <a:blip r:embed="rId2"/>
                <a:stretch>
                  <a:fillRect l="-1043" t="-15957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4667" y="1663701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</a:rPr>
              <a:t>Ans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0553" y="1654121"/>
                <a:ext cx="2933431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53" y="1654121"/>
                <a:ext cx="2933431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8" y="2920045"/>
                <a:ext cx="121943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31" y="2920045"/>
                <a:ext cx="121943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66" y="2920045"/>
                <a:ext cx="121943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08" y="2917757"/>
                <a:ext cx="12194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887" y="2053710"/>
                <a:ext cx="99982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70" y="2053710"/>
                <a:ext cx="100578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23" y="3539891"/>
                <a:ext cx="1224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46" y="3539891"/>
                <a:ext cx="1224053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81" y="3539891"/>
                <a:ext cx="1224053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80681" y="3522450"/>
                <a:ext cx="1224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81" y="3522450"/>
                <a:ext cx="122405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4667" y="4074268"/>
                <a:ext cx="88983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7" y="4074268"/>
                <a:ext cx="8898398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64923" y="2717938"/>
                <a:ext cx="9137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23" y="2717938"/>
                <a:ext cx="91371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649614" y="4074268"/>
                <a:ext cx="1586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 1, 2, 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614" y="4074268"/>
                <a:ext cx="1586716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56777" y="5061266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777" y="5061266"/>
                <a:ext cx="110318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856776" y="5703240"/>
                <a:ext cx="1231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776" y="5703240"/>
                <a:ext cx="123142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442973" y="5076734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973" y="5076734"/>
                <a:ext cx="110318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442972" y="5689367"/>
                <a:ext cx="1103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972" y="5689367"/>
                <a:ext cx="110318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856777" y="6217620"/>
                <a:ext cx="2141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10,  9, 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777" y="6217620"/>
                <a:ext cx="2141099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4143" y="4634792"/>
                <a:ext cx="7341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0−3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3" y="4634792"/>
                <a:ext cx="7341689" cy="400110"/>
              </a:xfrm>
              <a:prstGeom prst="rect">
                <a:avLst/>
              </a:prstGeom>
              <a:blipFill rotWithShape="0"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78718" y="5171425"/>
                <a:ext cx="60170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8" y="5171425"/>
                <a:ext cx="6017095" cy="400110"/>
              </a:xfrm>
              <a:prstGeom prst="rect">
                <a:avLst/>
              </a:prstGeom>
              <a:blipFill rotWithShape="0">
                <a:blip r:embed="rId2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98642" y="5658589"/>
                <a:ext cx="55826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2" y="5658589"/>
                <a:ext cx="5582682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78718" y="6125083"/>
                <a:ext cx="441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8" y="6125083"/>
                <a:ext cx="4418069" cy="40011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7" grpId="0"/>
      <p:bldP spid="24" grpId="0"/>
      <p:bldP spid="23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79413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Methods for finding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ircular convolution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9763" cy="66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Matrix Multiplication Method (MMM)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838449"/>
            <a:ext cx="6005514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Circular Representation Method (CRM)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521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Discrete Convolution</vt:lpstr>
      <vt:lpstr>Definition</vt:lpstr>
      <vt:lpstr>Computation</vt:lpstr>
      <vt:lpstr>Example</vt:lpstr>
      <vt:lpstr>Example</vt:lpstr>
      <vt:lpstr>Definition</vt:lpstr>
      <vt:lpstr>Example</vt:lpstr>
      <vt:lpstr>Methods for finding circular convolution</vt:lpstr>
      <vt:lpstr>Matrix Multiplication Method (MMM)</vt:lpstr>
      <vt:lpstr>Circular Representation Method (CRM)</vt:lpstr>
      <vt:lpstr>CRM contd…</vt:lpstr>
      <vt:lpstr>Example </vt:lpstr>
      <vt:lpstr>Example contd…</vt:lpstr>
      <vt:lpstr>CRM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WELCOME</cp:lastModifiedBy>
  <cp:revision>91</cp:revision>
  <dcterms:created xsi:type="dcterms:W3CDTF">2020-07-21T08:37:21Z</dcterms:created>
  <dcterms:modified xsi:type="dcterms:W3CDTF">2020-10-15T15:57:51Z</dcterms:modified>
</cp:coreProperties>
</file>