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7CE0-7E7B-438F-8805-235BC846238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9" y="1419367"/>
            <a:ext cx="10515600" cy="378043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Laplace Transform</a:t>
            </a:r>
            <a:endParaRPr 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29"/>
            <a:ext cx="2811439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4427" y="1047702"/>
                <a:ext cx="10515600" cy="12451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a function defined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Laplace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denoted by </a:t>
                </a:r>
                <a:r>
                  <a:rPr lang="en-US" sz="3600" dirty="0" smtClean="0">
                    <a:latin typeface="Blackadder ITC" panose="04020505051007020D02" pitchFamily="82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defined as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427" y="1047702"/>
                <a:ext cx="10515600" cy="1245122"/>
              </a:xfrm>
              <a:blipFill rotWithShape="0">
                <a:blip r:embed="rId2"/>
                <a:stretch>
                  <a:fillRect l="-121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4019" y="2559240"/>
                <a:ext cx="5426262" cy="119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19" y="2559240"/>
                <a:ext cx="5426262" cy="1198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1051" y="4435522"/>
                <a:ext cx="30707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51" y="4435522"/>
                <a:ext cx="307071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0" y="51226"/>
            <a:ext cx="2601036" cy="74034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301" y="952165"/>
                <a:ext cx="10515600" cy="590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301" y="952165"/>
                <a:ext cx="10515600" cy="590029"/>
              </a:xfrm>
              <a:blipFill rotWithShape="0">
                <a:blip r:embed="rId2"/>
                <a:stretch>
                  <a:fillRect l="-1159" t="-16495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8490" y="1678674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Solution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4519" y="2559240"/>
                <a:ext cx="4825762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19" y="2559240"/>
                <a:ext cx="4825762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1733" y="2727768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07703" y="3761133"/>
                <a:ext cx="1944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03" y="3761133"/>
                <a:ext cx="19447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0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4718" y="4543944"/>
                <a:ext cx="4825762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18" y="4543944"/>
                <a:ext cx="4825762" cy="7991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4718" y="5577309"/>
                <a:ext cx="4825762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18" y="5577309"/>
                <a:ext cx="4825762" cy="7991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60281" y="3811275"/>
                <a:ext cx="1553246" cy="749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281" y="3811275"/>
                <a:ext cx="1553246" cy="749372"/>
              </a:xfrm>
              <a:prstGeom prst="rect">
                <a:avLst/>
              </a:prstGeom>
              <a:blipFill rotWithShape="0">
                <a:blip r:embed="rId7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77882" y="5263621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882" y="5263621"/>
                <a:ext cx="2507802" cy="8517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2299" y="5550975"/>
                <a:ext cx="1334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99" y="5550975"/>
                <a:ext cx="13346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83" r="-54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377882" y="5063319"/>
            <a:ext cx="2721461" cy="13131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2" y="365125"/>
            <a:ext cx="1509215" cy="644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95619"/>
            <a:ext cx="9015484" cy="590029"/>
          </a:xfrm>
        </p:spPr>
        <p:txBody>
          <a:bodyPr/>
          <a:lstStyle/>
          <a:p>
            <a:r>
              <a:rPr lang="en-US" dirty="0" smtClean="0"/>
              <a:t>By the same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46737" y="2438949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37" y="2438949"/>
                <a:ext cx="2346348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95065" y="1674675"/>
                <a:ext cx="9015484" cy="590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It is easy to obtain that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65" y="1674675"/>
                <a:ext cx="9015484" cy="590029"/>
              </a:xfrm>
              <a:prstGeom prst="rect">
                <a:avLst/>
              </a:prstGeom>
              <a:blipFill rotWithShape="0">
                <a:blip r:embed="rId3"/>
                <a:stretch>
                  <a:fillRect l="-1217" t="-17526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3909" y="4739947"/>
                <a:ext cx="2162515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09" y="4739947"/>
                <a:ext cx="2162515" cy="786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95223" y="4747320"/>
                <a:ext cx="232602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23" y="4747320"/>
                <a:ext cx="2326021" cy="792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3085" y="4747320"/>
                <a:ext cx="2326021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85" y="4747320"/>
                <a:ext cx="2326021" cy="1081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172441" y="4948465"/>
            <a:ext cx="74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0" y="10281"/>
            <a:ext cx="3802039" cy="76763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Linear Property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5" y="723997"/>
            <a:ext cx="10515600" cy="187291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Laplace Transform sum of two functions equal the sum of their Laplace Transforms and Laplace Transform of scalar multiple of a function equal to the scalar multiple of Transform of the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251" y="2521374"/>
                <a:ext cx="11095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2521374"/>
                <a:ext cx="110956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82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0251" y="2975974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Proof: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3325" y="3227600"/>
                <a:ext cx="4825762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5" y="3227600"/>
                <a:ext cx="4825762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60539" y="3396128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5114" y="4182022"/>
                <a:ext cx="6765303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14" y="4182022"/>
                <a:ext cx="6765303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195" y="4026730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LHS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85146" y="4983084"/>
                <a:ext cx="5841242" cy="470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)}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46" y="4983084"/>
                <a:ext cx="5841242" cy="4703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85146" y="5589886"/>
                <a:ext cx="5841242" cy="470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nary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46" y="5589886"/>
                <a:ext cx="5841242" cy="4703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85146" y="6153444"/>
                <a:ext cx="3630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46" y="6153444"/>
                <a:ext cx="36303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8794" y="6488668"/>
                <a:ext cx="3630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94" y="6488668"/>
                <a:ext cx="363030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467601" y="6435706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00B050"/>
                </a:solidFill>
              </a:rPr>
              <a:t>RHS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Cambria Math</vt:lpstr>
      <vt:lpstr>Office Theme</vt:lpstr>
      <vt:lpstr>Department of Applied Mathematics and Computational Sciences</vt:lpstr>
      <vt:lpstr>Laplace Transform</vt:lpstr>
      <vt:lpstr>Definition</vt:lpstr>
      <vt:lpstr>Example</vt:lpstr>
      <vt:lpstr>Note</vt:lpstr>
      <vt:lpstr>Linear Property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Suresh</cp:lastModifiedBy>
  <cp:revision>18</cp:revision>
  <dcterms:created xsi:type="dcterms:W3CDTF">2020-07-21T08:37:21Z</dcterms:created>
  <dcterms:modified xsi:type="dcterms:W3CDTF">2020-07-30T06:07:47Z</dcterms:modified>
</cp:coreProperties>
</file>