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6D6C-DA53-4EDC-BA29-2C7A6FD34F6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749" y="2036763"/>
            <a:ext cx="9144000" cy="194838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Transform of standard functions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1" y="51221"/>
            <a:ext cx="10515600" cy="767639"/>
          </a:xfrm>
        </p:spPr>
        <p:txBody>
          <a:bodyPr/>
          <a:lstStyle/>
          <a:p>
            <a:r>
              <a:rPr lang="en-US" b="1" dirty="0" smtClean="0"/>
              <a:t>Trigonometric functions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5" y="720118"/>
            <a:ext cx="9007522" cy="62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250" y="1296536"/>
            <a:ext cx="173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9" y="1787857"/>
            <a:ext cx="2766056" cy="368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702" y="1992914"/>
            <a:ext cx="2765337" cy="486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928" y="2539981"/>
            <a:ext cx="4594266" cy="573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092" y="3050318"/>
            <a:ext cx="2014263" cy="853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328" y="4031741"/>
            <a:ext cx="1973188" cy="787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488" y="4797563"/>
            <a:ext cx="1127027" cy="809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772" y="5761455"/>
            <a:ext cx="2530512" cy="488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0673" y="5622450"/>
            <a:ext cx="2236853" cy="680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223" y="6369465"/>
            <a:ext cx="7201434" cy="4475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9358" y="2891738"/>
            <a:ext cx="2384474" cy="793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9665" y="3768284"/>
            <a:ext cx="2344167" cy="77551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975733" y="2827492"/>
            <a:ext cx="3482948" cy="17751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1"/>
            <a:endCxn id="18" idx="3"/>
          </p:cNvCxnSpPr>
          <p:nvPr/>
        </p:nvCxnSpPr>
        <p:spPr>
          <a:xfrm>
            <a:off x="7975733" y="3715065"/>
            <a:ext cx="3482948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Hyperbolic functions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8" y="590218"/>
            <a:ext cx="6950638" cy="665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" y="1387476"/>
            <a:ext cx="1414278" cy="407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33" y="1926467"/>
            <a:ext cx="4025254" cy="488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17" y="2570199"/>
            <a:ext cx="3985869" cy="555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349" y="3281081"/>
            <a:ext cx="2901950" cy="902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789" y="4338888"/>
            <a:ext cx="3493254" cy="1133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7789" y="5472752"/>
            <a:ext cx="1830312" cy="1166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488" y="2507458"/>
            <a:ext cx="1866807" cy="5795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1295" y="2439994"/>
            <a:ext cx="2949991" cy="841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0930" y="3281081"/>
            <a:ext cx="3640355" cy="11056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0929" y="4293633"/>
            <a:ext cx="1727596" cy="1002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2738" y="4454623"/>
            <a:ext cx="1866807" cy="579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02" y="3413747"/>
            <a:ext cx="2160273" cy="6175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302" y="5627952"/>
            <a:ext cx="1912462" cy="58721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842738" y="4338888"/>
            <a:ext cx="3482948" cy="957055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7058" y="5592799"/>
            <a:ext cx="3896129" cy="957055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03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Algebraic function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635" y="740343"/>
                <a:ext cx="6677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Find the Laplace Transform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5" y="740343"/>
                <a:ext cx="667753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5635" y="1364567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Solution: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4731" y="2054292"/>
                <a:ext cx="3995225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1" y="2054292"/>
                <a:ext cx="3995225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7524" y="2097575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4730" y="3124765"/>
                <a:ext cx="3995225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0" y="3124765"/>
                <a:ext cx="3995225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4730" y="4149969"/>
                <a:ext cx="2110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0" y="4149969"/>
                <a:ext cx="211015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4730" y="4825218"/>
                <a:ext cx="229303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0" y="4825218"/>
                <a:ext cx="2293036" cy="793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14730" y="5711483"/>
                <a:ext cx="1871005" cy="78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0" y="5711483"/>
                <a:ext cx="1871005" cy="786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2342" y="4095275"/>
                <a:ext cx="1730327" cy="72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342" y="4095275"/>
                <a:ext cx="1730327" cy="7250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2342" y="4940119"/>
                <a:ext cx="2236766" cy="767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342" y="4940119"/>
                <a:ext cx="2236766" cy="7679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0187" y="5791436"/>
                <a:ext cx="3995225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87" y="5791436"/>
                <a:ext cx="3995225" cy="7991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55412" y="913011"/>
                <a:ext cx="3995225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12" y="913011"/>
                <a:ext cx="3995225" cy="7991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47781" y="2042494"/>
                <a:ext cx="3995225" cy="810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81" y="2042494"/>
                <a:ext cx="3995225" cy="8109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255412" y="3277771"/>
            <a:ext cx="119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06085" y="3689137"/>
                <a:ext cx="2564869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85" y="3689137"/>
                <a:ext cx="2564869" cy="8914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503102" y="3904035"/>
                <a:ext cx="1223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102" y="3904035"/>
                <a:ext cx="1223889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54683" y="4875454"/>
                <a:ext cx="2743251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83" y="4875454"/>
                <a:ext cx="2743251" cy="615874"/>
              </a:xfrm>
              <a:prstGeom prst="rect">
                <a:avLst/>
              </a:prstGeom>
              <a:blipFill rotWithShape="0">
                <a:blip r:embed="rId15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805744" y="5873533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44" y="5873533"/>
                <a:ext cx="1879297" cy="633058"/>
              </a:xfrm>
              <a:prstGeom prst="rect">
                <a:avLst/>
              </a:prstGeom>
              <a:blipFill rotWithShape="0">
                <a:blip r:embed="rId16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9326881" y="1767461"/>
            <a:ext cx="2132825" cy="14067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685041" y="2853422"/>
            <a:ext cx="774665" cy="5368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831354" y="3370104"/>
                <a:ext cx="1392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354" y="3370104"/>
                <a:ext cx="1392754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8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8595360" y="5618769"/>
            <a:ext cx="2235994" cy="10517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554401" y="4611634"/>
            <a:ext cx="0" cy="197893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82895" y="740343"/>
            <a:ext cx="7878" cy="593017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744394" cy="71808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65323" y="837920"/>
                <a:ext cx="29631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23" y="837920"/>
                <a:ext cx="296311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3086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65323" y="2442475"/>
                <a:ext cx="206845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23" y="2442475"/>
                <a:ext cx="2068451" cy="922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5323" y="1755308"/>
                <a:ext cx="1697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23" y="1755308"/>
                <a:ext cx="169790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727938" y="1434905"/>
            <a:ext cx="119575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1826" y="1225282"/>
                <a:ext cx="4529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2D050"/>
                    </a:solidFill>
                  </a:rPr>
                  <a:t>Provided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92D050"/>
                    </a:solidFill>
                  </a:rPr>
                  <a:t> is a positive integer</a:t>
                </a:r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826" y="1225282"/>
                <a:ext cx="452979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65323" y="3745024"/>
                <a:ext cx="1751698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23" y="3745024"/>
                <a:ext cx="1751698" cy="786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850042" y="2051458"/>
            <a:ext cx="27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addition, </a:t>
            </a:r>
            <a:r>
              <a:rPr lang="en-US" sz="2400" dirty="0"/>
              <a:t>we</a:t>
            </a:r>
            <a:r>
              <a:rPr lang="en-US" sz="2400" dirty="0" smtClean="0"/>
              <a:t> have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966059" y="2917363"/>
                <a:ext cx="16136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059" y="2917363"/>
                <a:ext cx="161366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453158" y="2757058"/>
                <a:ext cx="553421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158" y="2757058"/>
                <a:ext cx="553421" cy="7863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22955" y="3751348"/>
                <a:ext cx="16136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55" y="3751348"/>
                <a:ext cx="161366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259909" y="3588995"/>
                <a:ext cx="553420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9" y="3588995"/>
                <a:ext cx="553420" cy="7863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22955" y="4603840"/>
                <a:ext cx="1656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55" y="4603840"/>
                <a:ext cx="165676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88230" y="4441487"/>
                <a:ext cx="568203" cy="78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0" y="4441487"/>
                <a:ext cx="568203" cy="7863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271233" y="5613589"/>
            <a:ext cx="174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 so on 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65323" y="5150933"/>
                <a:ext cx="1769780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23" y="5150933"/>
                <a:ext cx="1769780" cy="7937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Transform of standard functions</vt:lpstr>
      <vt:lpstr>Trigonometric functions</vt:lpstr>
      <vt:lpstr>Hyperbolic functions</vt:lpstr>
      <vt:lpstr>Algebraic function</vt:lpstr>
      <vt:lpstr>Note: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Suresh</cp:lastModifiedBy>
  <cp:revision>37</cp:revision>
  <dcterms:created xsi:type="dcterms:W3CDTF">2020-07-30T06:08:51Z</dcterms:created>
  <dcterms:modified xsi:type="dcterms:W3CDTF">2020-08-03T06:21:22Z</dcterms:modified>
</cp:coreProperties>
</file>