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82"/>
    <p:restoredTop sz="94694"/>
  </p:normalViewPr>
  <p:slideViewPr>
    <p:cSldViewPr snapToGrid="0">
      <p:cViewPr>
        <p:scale>
          <a:sx n="110" d="100"/>
          <a:sy n="110" d="100"/>
        </p:scale>
        <p:origin x="2224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Lake Value Proposition</a:t>
            </a:r>
            <a:endParaRPr sz="2200" b="0" dirty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Mohit Bansal</a:t>
            </a:r>
            <a:endParaRPr dirty="0"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28649" y="2614985"/>
            <a:ext cx="4886700" cy="246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525A2A-0CFA-959D-DA50-E18C0440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78" y="1956004"/>
            <a:ext cx="5127584" cy="2492483"/>
          </a:xfrm>
          <a:prstGeom prst="rect">
            <a:avLst/>
          </a:prstGeom>
        </p:spPr>
      </p:pic>
      <p:sp>
        <p:nvSpPr>
          <p:cNvPr id="71" name="Google Shape;71;p14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0" i="1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Big Data represent large amounts of data. A Data Lake represents where and that data is stored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ED6F85-0CBA-8D53-132C-5CA890E0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00" y="2344126"/>
            <a:ext cx="7772400" cy="2230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A0C09-16DA-8CF8-4319-44BAACA34931}"/>
              </a:ext>
            </a:extLst>
          </p:cNvPr>
          <p:cNvSpPr txBox="1"/>
          <p:nvPr/>
        </p:nvSpPr>
        <p:spPr>
          <a:xfrm>
            <a:off x="1030146" y="1186755"/>
            <a:ext cx="77723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Ingestion - tools to ingest data in Data Lake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Processing - tools to process the data in Data Lake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Storage - Store the data at scale in a data lake. Mostly leveraging Object Storage solutions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Governance - Broad term, including management of the data lake of the whole. Includes availability, monitoring, access control policies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29200" y="1199050"/>
            <a:ext cx="3630934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Schema designed at the beginning</a:t>
            </a:r>
          </a:p>
          <a:p>
            <a:pPr>
              <a:lnSpc>
                <a:spcPct val="100000"/>
              </a:lnSpc>
            </a:pPr>
            <a:endParaRPr lang="en-IN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Fastest query results using higher cost storage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Relational from transactional systems, operational databases, and line of business applications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Used for historical analytics, visualizations, BI</a:t>
            </a:r>
          </a:p>
          <a:p>
            <a:pPr>
              <a:lnSpc>
                <a:spcPct val="100000"/>
              </a:lnSpc>
            </a:pPr>
            <a:endParaRPr lang="en-IN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Collects similar data from multiple resources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041722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schema designed at the end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Query results getting faster using low-cost storage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  <a:p>
            <a:pPr>
              <a:lnSpc>
                <a:spcPct val="100000"/>
              </a:lnSpc>
            </a:pPr>
            <a:r>
              <a:rPr lang="en-I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Non-relational and relational from IoT devices, web sites, mobile apps, social media, and corporate applications</a:t>
            </a: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Used for predictive analytics, machine learning</a:t>
            </a:r>
          </a:p>
          <a:p>
            <a:pPr>
              <a:lnSpc>
                <a:spcPct val="100000"/>
              </a:lnSpc>
            </a:pPr>
            <a:endParaRPr lang="en-IN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Connecting various types of data from a wide variety of sources</a:t>
            </a:r>
          </a:p>
          <a:p>
            <a:pPr marL="139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415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Warehouse</a:t>
            </a:r>
            <a:endParaRPr b="0" dirty="0"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4474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Lake</a:t>
            </a:r>
            <a:endParaRPr b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Value of Data Lake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5972A-A311-BC8C-8014-3620BDCCCBEB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605400" y="1180499"/>
            <a:ext cx="7933200" cy="1102939"/>
          </a:xfrm>
        </p:spPr>
        <p:txBody>
          <a:bodyPr/>
          <a:lstStyle/>
          <a:p>
            <a:pPr algn="l"/>
            <a:r>
              <a:rPr lang="en-IN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Data Lake promotes organizations where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Innovation is enabled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Real-time, integrated-data Analytics is possible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Data silos are broken, which allows new collaboration and interactions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Self-service access instead of weeks months of work to get what they need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1A202C"/>
                </a:solidFill>
                <a:effectLst/>
                <a:latin typeface="Open Sans" panose="020B0606030504020204" pitchFamily="34" charset="0"/>
              </a:rPr>
              <a:t>Data, even new data, can be dynamic, easy to incorporate, and quick to access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solidFill>
                <a:srgbClr val="1A202C"/>
              </a:solidFill>
              <a:effectLst/>
              <a:latin typeface="Open Sans" panose="020B0606030504020204" pitchFamily="34" charset="0"/>
            </a:endParaRPr>
          </a:p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32733-AEB8-CD2C-6083-B47226A32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35" y="2571750"/>
            <a:ext cx="7231284" cy="15074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6E6FC6-BA24-748C-1A0A-059E5340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63" y="1046650"/>
            <a:ext cx="5034986" cy="35881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305</Words>
  <Application>Microsoft Macintosh PowerPoint</Application>
  <PresentationFormat>On-screen Show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Arial</vt:lpstr>
      <vt:lpstr>Helvetica Neue</vt:lpstr>
      <vt:lpstr>Simple Light</vt:lpstr>
      <vt:lpstr>Data Lake Value Proposition</vt:lpstr>
      <vt:lpstr>Agenda</vt:lpstr>
      <vt:lpstr>What is a Data Lake</vt:lpstr>
      <vt:lpstr>Components of Data Lake</vt:lpstr>
      <vt:lpstr>Data Warehouse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cp:lastModifiedBy>Mohit Bansal</cp:lastModifiedBy>
  <cp:revision>1</cp:revision>
  <dcterms:modified xsi:type="dcterms:W3CDTF">2023-01-23T20:18:12Z</dcterms:modified>
</cp:coreProperties>
</file>