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Play"/>
      <p:regular r:id="rId18"/>
      <p:bold r:id="rId19"/>
    </p:embeddedFont>
    <p:embeddedFont>
      <p:font typeface="Gill Sans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F26B43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hrz2C58W5g2cmrqklzrEwO42rR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regular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Gill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lay-bold.fntdata"/><Relationship Id="rId6" Type="http://schemas.openxmlformats.org/officeDocument/2006/relationships/slide" Target="slides/slide1.xml"/><Relationship Id="rId18" Type="http://schemas.openxmlformats.org/officeDocument/2006/relationships/font" Target="fonts/Pl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title"/>
          </p:nvPr>
        </p:nvSpPr>
        <p:spPr>
          <a:xfrm>
            <a:off x="7018020" y="662937"/>
            <a:ext cx="4624442" cy="554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/>
          <p:nvPr>
            <p:ph idx="2" type="pic"/>
          </p:nvPr>
        </p:nvSpPr>
        <p:spPr>
          <a:xfrm>
            <a:off x="0" y="0"/>
            <a:ext cx="626745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/>
          <p:nvPr/>
        </p:nvSpPr>
        <p:spPr>
          <a:xfrm>
            <a:off x="5303845" y="5427212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4" name="Google Shape;124;p23"/>
          <p:cNvSpPr txBox="1"/>
          <p:nvPr>
            <p:ph type="title"/>
          </p:nvPr>
        </p:nvSpPr>
        <p:spPr>
          <a:xfrm>
            <a:off x="549536" y="549274"/>
            <a:ext cx="5179330" cy="2841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549537" y="3646704"/>
            <a:ext cx="5179330" cy="2706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3"/>
          <p:cNvSpPr/>
          <p:nvPr>
            <p:ph idx="2" type="pic"/>
          </p:nvPr>
        </p:nvSpPr>
        <p:spPr>
          <a:xfrm>
            <a:off x="5926138" y="549275"/>
            <a:ext cx="5654675" cy="5788025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27" name="Google Shape;127;p23"/>
          <p:cNvGrpSpPr/>
          <p:nvPr/>
        </p:nvGrpSpPr>
        <p:grpSpPr>
          <a:xfrm>
            <a:off x="577658" y="5511950"/>
            <a:ext cx="828358" cy="828358"/>
            <a:chOff x="10462536" y="1408249"/>
            <a:chExt cx="828358" cy="828358"/>
          </a:xfrm>
        </p:grpSpPr>
        <p:sp>
          <p:nvSpPr>
            <p:cNvPr id="128" name="Google Shape;128;p23"/>
            <p:cNvSpPr/>
            <p:nvPr/>
          </p:nvSpPr>
          <p:spPr>
            <a:xfrm rot="8100000">
              <a:off x="10606715" y="1506691"/>
              <a:ext cx="540001" cy="631474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9" name="Google Shape;129;p23"/>
            <p:cNvSpPr/>
            <p:nvPr/>
          </p:nvSpPr>
          <p:spPr>
            <a:xfrm rot="-8100000">
              <a:off x="10613915" y="1424627"/>
              <a:ext cx="270000" cy="540001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30" name="Google Shape;130;p23"/>
          <p:cNvGrpSpPr/>
          <p:nvPr/>
        </p:nvGrpSpPr>
        <p:grpSpPr>
          <a:xfrm>
            <a:off x="363888" y="5322560"/>
            <a:ext cx="1030305" cy="1030305"/>
            <a:chOff x="10240859" y="1436639"/>
            <a:chExt cx="1030305" cy="1030305"/>
          </a:xfrm>
        </p:grpSpPr>
        <p:sp>
          <p:nvSpPr>
            <p:cNvPr id="131" name="Google Shape;131;p23"/>
            <p:cNvSpPr/>
            <p:nvPr/>
          </p:nvSpPr>
          <p:spPr>
            <a:xfrm rot="-8100000">
              <a:off x="10268976" y="1743588"/>
              <a:ext cx="926985" cy="463493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2" name="Google Shape;132;p23"/>
            <p:cNvSpPr/>
            <p:nvPr/>
          </p:nvSpPr>
          <p:spPr>
            <a:xfrm rot="-2700000">
              <a:off x="11115555" y="1939340"/>
              <a:ext cx="53549" cy="23329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3" name="Google Shape;133;p23"/>
            <p:cNvSpPr/>
            <p:nvPr/>
          </p:nvSpPr>
          <p:spPr>
            <a:xfrm rot="-2700000">
              <a:off x="10625042" y="1448827"/>
              <a:ext cx="53549" cy="23329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4" name="Google Shape;134;p23"/>
            <p:cNvSpPr/>
            <p:nvPr/>
          </p:nvSpPr>
          <p:spPr>
            <a:xfrm rot="-8100000">
              <a:off x="10292519" y="1686748"/>
              <a:ext cx="926985" cy="530086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35" name="Google Shape;135;p23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ctrTitle"/>
          </p:nvPr>
        </p:nvSpPr>
        <p:spPr>
          <a:xfrm>
            <a:off x="3359149" y="389840"/>
            <a:ext cx="8281987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Play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1" type="subTitle"/>
          </p:nvPr>
        </p:nvSpPr>
        <p:spPr>
          <a:xfrm>
            <a:off x="3359149" y="3536951"/>
            <a:ext cx="8281989" cy="25558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1" name="Google Shape;141;p24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4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24"/>
          <p:cNvSpPr/>
          <p:nvPr/>
        </p:nvSpPr>
        <p:spPr>
          <a:xfrm rot="2700000">
            <a:off x="612445" y="481888"/>
            <a:ext cx="1080000" cy="1262947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5" name="Google Shape;145;p24"/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47" name="Google Shape;147;p24"/>
          <p:cNvGrpSpPr/>
          <p:nvPr/>
        </p:nvGrpSpPr>
        <p:grpSpPr>
          <a:xfrm>
            <a:off x="1292493" y="4299807"/>
            <a:ext cx="2083885" cy="2083885"/>
            <a:chOff x="4842143" y="3556857"/>
            <a:chExt cx="2083885" cy="2083885"/>
          </a:xfrm>
        </p:grpSpPr>
        <p:sp>
          <p:nvSpPr>
            <p:cNvPr id="148" name="Google Shape;148;p24"/>
            <p:cNvSpPr/>
            <p:nvPr/>
          </p:nvSpPr>
          <p:spPr>
            <a:xfrm flipH="1" rot="8100000">
              <a:off x="5005634" y="4191206"/>
              <a:ext cx="1853969" cy="92698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9" name="Google Shape;149;p24"/>
            <p:cNvSpPr/>
            <p:nvPr/>
          </p:nvSpPr>
          <p:spPr>
            <a:xfrm flipH="1" rot="8100000">
              <a:off x="4957101" y="4052255"/>
              <a:ext cx="1853969" cy="109309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0" name="Google Shape;150;p24"/>
            <p:cNvSpPr/>
            <p:nvPr/>
          </p:nvSpPr>
          <p:spPr>
            <a:xfrm flipH="1" rot="2700000">
              <a:off x="6040374" y="3601683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1" name="Google Shape;151;p24"/>
            <p:cNvSpPr/>
            <p:nvPr/>
          </p:nvSpPr>
          <p:spPr>
            <a:xfrm flipH="1" rot="2700000">
              <a:off x="5059348" y="4582709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5"/>
          <p:cNvGrpSpPr/>
          <p:nvPr/>
        </p:nvGrpSpPr>
        <p:grpSpPr>
          <a:xfrm>
            <a:off x="363888" y="5322560"/>
            <a:ext cx="1030305" cy="1030305"/>
            <a:chOff x="10240859" y="1436639"/>
            <a:chExt cx="1030305" cy="1030305"/>
          </a:xfrm>
        </p:grpSpPr>
        <p:sp>
          <p:nvSpPr>
            <p:cNvPr id="154" name="Google Shape;154;p25"/>
            <p:cNvSpPr/>
            <p:nvPr/>
          </p:nvSpPr>
          <p:spPr>
            <a:xfrm rot="-8100000">
              <a:off x="10268976" y="1743588"/>
              <a:ext cx="926985" cy="463493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5" name="Google Shape;155;p25"/>
            <p:cNvSpPr/>
            <p:nvPr/>
          </p:nvSpPr>
          <p:spPr>
            <a:xfrm rot="-2700000">
              <a:off x="11115555" y="1939340"/>
              <a:ext cx="53549" cy="23329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6" name="Google Shape;156;p25"/>
            <p:cNvSpPr/>
            <p:nvPr/>
          </p:nvSpPr>
          <p:spPr>
            <a:xfrm rot="-2700000">
              <a:off x="10625042" y="1448827"/>
              <a:ext cx="53549" cy="23329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7" name="Google Shape;157;p25"/>
            <p:cNvSpPr/>
            <p:nvPr/>
          </p:nvSpPr>
          <p:spPr>
            <a:xfrm rot="-8100000">
              <a:off x="10292519" y="1686748"/>
              <a:ext cx="926985" cy="530086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58" name="Google Shape;158;p25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550863" y="2113199"/>
            <a:ext cx="11090274" cy="397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25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6"/>
          <p:cNvGrpSpPr/>
          <p:nvPr/>
        </p:nvGrpSpPr>
        <p:grpSpPr>
          <a:xfrm>
            <a:off x="242406" y="748159"/>
            <a:ext cx="897877" cy="934082"/>
            <a:chOff x="5129684" y="1232940"/>
            <a:chExt cx="897877" cy="934082"/>
          </a:xfrm>
        </p:grpSpPr>
        <p:sp>
          <p:nvSpPr>
            <p:cNvPr id="165" name="Google Shape;165;p26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6" name="Google Shape;166;p26"/>
            <p:cNvSpPr/>
            <p:nvPr/>
          </p:nvSpPr>
          <p:spPr>
            <a:xfrm rot="1800000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7" name="Google Shape;167;p26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68" name="Google Shape;168;p26"/>
          <p:cNvSpPr txBox="1"/>
          <p:nvPr>
            <p:ph type="title"/>
          </p:nvPr>
        </p:nvSpPr>
        <p:spPr>
          <a:xfrm>
            <a:off x="563563" y="474345"/>
            <a:ext cx="11077574" cy="29546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Play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6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6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6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566271" y="3629772"/>
            <a:ext cx="11074866" cy="26789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26"/>
          <p:cNvSpPr/>
          <p:nvPr/>
        </p:nvSpPr>
        <p:spPr>
          <a:xfrm rot="-2700000">
            <a:off x="11209132" y="4448189"/>
            <a:ext cx="999200" cy="1262947"/>
          </a:xfrm>
          <a:custGeom>
            <a:rect b="b" l="l" r="r" t="t"/>
            <a:pathLst>
              <a:path extrusionOk="0" h="1262947" w="999200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10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4" name="Google Shape;174;p26"/>
          <p:cNvSpPr/>
          <p:nvPr/>
        </p:nvSpPr>
        <p:spPr>
          <a:xfrm rot="2700000">
            <a:off x="11686937" y="4853516"/>
            <a:ext cx="540000" cy="978284"/>
          </a:xfrm>
          <a:custGeom>
            <a:rect b="b" l="l" r="r" t="t"/>
            <a:pathLst>
              <a:path extrusionOk="0" h="978284" w="540000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rgbClr val="2B27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/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77" name="Google Shape;177;p27"/>
          <p:cNvGrpSpPr/>
          <p:nvPr/>
        </p:nvGrpSpPr>
        <p:grpSpPr>
          <a:xfrm>
            <a:off x="233344" y="5384019"/>
            <a:ext cx="828357" cy="828357"/>
            <a:chOff x="2895711" y="1234487"/>
            <a:chExt cx="828357" cy="828357"/>
          </a:xfrm>
        </p:grpSpPr>
        <p:sp>
          <p:nvSpPr>
            <p:cNvPr id="178" name="Google Shape;178;p27"/>
            <p:cNvSpPr/>
            <p:nvPr/>
          </p:nvSpPr>
          <p:spPr>
            <a:xfrm rot="2700000">
              <a:off x="3039890" y="1332929"/>
              <a:ext cx="540000" cy="631474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9" name="Google Shape;179;p27"/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80" name="Google Shape;180;p27"/>
          <p:cNvSpPr txBox="1"/>
          <p:nvPr>
            <p:ph type="title"/>
          </p:nvPr>
        </p:nvSpPr>
        <p:spPr>
          <a:xfrm>
            <a:off x="550863" y="549275"/>
            <a:ext cx="11090274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550862" y="2097175"/>
            <a:ext cx="5435600" cy="39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27"/>
          <p:cNvSpPr txBox="1"/>
          <p:nvPr>
            <p:ph idx="2" type="body"/>
          </p:nvPr>
        </p:nvSpPr>
        <p:spPr>
          <a:xfrm>
            <a:off x="6205538" y="2097175"/>
            <a:ext cx="5435600" cy="39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27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7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7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/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8" name="Google Shape;188;p28"/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9" name="Google Shape;189;p28"/>
          <p:cNvSpPr txBox="1"/>
          <p:nvPr>
            <p:ph type="title"/>
          </p:nvPr>
        </p:nvSpPr>
        <p:spPr>
          <a:xfrm>
            <a:off x="550862" y="549275"/>
            <a:ext cx="11097551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550864" y="1881275"/>
            <a:ext cx="5437186" cy="5353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4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1" name="Google Shape;191;p28"/>
          <p:cNvSpPr txBox="1"/>
          <p:nvPr>
            <p:ph idx="2" type="body"/>
          </p:nvPr>
        </p:nvSpPr>
        <p:spPr>
          <a:xfrm>
            <a:off x="550863" y="2577270"/>
            <a:ext cx="5429114" cy="3515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28"/>
          <p:cNvSpPr txBox="1"/>
          <p:nvPr>
            <p:ph idx="3" type="body"/>
          </p:nvPr>
        </p:nvSpPr>
        <p:spPr>
          <a:xfrm>
            <a:off x="6212024" y="1881275"/>
            <a:ext cx="5436392" cy="5353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b="0" sz="1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28"/>
          <p:cNvSpPr txBox="1"/>
          <p:nvPr>
            <p:ph idx="4" type="body"/>
          </p:nvPr>
        </p:nvSpPr>
        <p:spPr>
          <a:xfrm>
            <a:off x="6212023" y="2577270"/>
            <a:ext cx="5436391" cy="3515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28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8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8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3359149" y="550799"/>
            <a:ext cx="8283313" cy="554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9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9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9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29"/>
          <p:cNvSpPr/>
          <p:nvPr/>
        </p:nvSpPr>
        <p:spPr>
          <a:xfrm flipH="1" rot="8100000">
            <a:off x="-410727" y="3958416"/>
            <a:ext cx="3536330" cy="1853969"/>
          </a:xfrm>
          <a:custGeom>
            <a:rect b="b" l="l" r="r" t="t"/>
            <a:pathLst>
              <a:path extrusionOk="0" h="1853969" w="3536330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>
            <a:gsLst>
              <a:gs pos="0">
                <a:srgbClr val="2B274A"/>
              </a:gs>
              <a:gs pos="31000">
                <a:srgbClr val="2B274A"/>
              </a:gs>
              <a:gs pos="97000">
                <a:schemeClr val="dk2"/>
              </a:gs>
              <a:gs pos="100000">
                <a:schemeClr val="dk2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3" name="Google Shape;203;p29"/>
          <p:cNvSpPr/>
          <p:nvPr/>
        </p:nvSpPr>
        <p:spPr>
          <a:xfrm flipH="1" rot="8100000">
            <a:off x="-481151" y="3649708"/>
            <a:ext cx="3478701" cy="2164843"/>
          </a:xfrm>
          <a:custGeom>
            <a:rect b="b" l="l" r="r" t="t"/>
            <a:pathLst>
              <a:path extrusionOk="0" h="2164843" w="3478701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rgbClr val="746EB3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4" name="Google Shape;204;p29"/>
          <p:cNvSpPr/>
          <p:nvPr/>
        </p:nvSpPr>
        <p:spPr>
          <a:xfrm flipH="1" rot="2700000">
            <a:off x="1512277" y="2840042"/>
            <a:ext cx="214196" cy="933178"/>
          </a:xfrm>
          <a:prstGeom prst="ellipse">
            <a:avLst/>
          </a:prstGeom>
          <a:solidFill>
            <a:srgbClr val="2B27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5" name="Google Shape;205;p29"/>
          <p:cNvSpPr/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06" name="Google Shape;206;p29"/>
          <p:cNvGrpSpPr/>
          <p:nvPr/>
        </p:nvGrpSpPr>
        <p:grpSpPr>
          <a:xfrm>
            <a:off x="509106" y="1383159"/>
            <a:ext cx="897877" cy="934082"/>
            <a:chOff x="5129684" y="1232940"/>
            <a:chExt cx="897877" cy="934082"/>
          </a:xfrm>
        </p:grpSpPr>
        <p:sp>
          <p:nvSpPr>
            <p:cNvPr id="207" name="Google Shape;207;p29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8" name="Google Shape;208;p29"/>
            <p:cNvSpPr/>
            <p:nvPr/>
          </p:nvSpPr>
          <p:spPr>
            <a:xfrm rot="1800000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9" name="Google Shape;209;p29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0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30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31"/>
          <p:cNvGrpSpPr/>
          <p:nvPr/>
        </p:nvGrpSpPr>
        <p:grpSpPr>
          <a:xfrm>
            <a:off x="4752748" y="4823504"/>
            <a:ext cx="1656714" cy="1656714"/>
            <a:chOff x="2481534" y="2139594"/>
            <a:chExt cx="1656714" cy="1656714"/>
          </a:xfrm>
        </p:grpSpPr>
        <p:sp>
          <p:nvSpPr>
            <p:cNvPr id="216" name="Google Shape;216;p31"/>
            <p:cNvSpPr/>
            <p:nvPr/>
          </p:nvSpPr>
          <p:spPr>
            <a:xfrm rot="2700000">
              <a:off x="2769891" y="2336477"/>
              <a:ext cx="1080000" cy="1262947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7" name="Google Shape;217;p31"/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18" name="Google Shape;218;p31"/>
          <p:cNvSpPr txBox="1"/>
          <p:nvPr>
            <p:ph type="title"/>
          </p:nvPr>
        </p:nvSpPr>
        <p:spPr>
          <a:xfrm>
            <a:off x="550863" y="549275"/>
            <a:ext cx="11090275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1"/>
          <p:cNvSpPr txBox="1"/>
          <p:nvPr>
            <p:ph idx="1" type="body"/>
          </p:nvPr>
        </p:nvSpPr>
        <p:spPr>
          <a:xfrm>
            <a:off x="4295775" y="1750060"/>
            <a:ext cx="7345362" cy="4342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1pPr>
            <a:lvl2pPr indent="-3302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20" name="Google Shape;220;p31"/>
          <p:cNvSpPr txBox="1"/>
          <p:nvPr>
            <p:ph idx="2" type="body"/>
          </p:nvPr>
        </p:nvSpPr>
        <p:spPr>
          <a:xfrm>
            <a:off x="550863" y="1750060"/>
            <a:ext cx="3565525" cy="4342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21" name="Google Shape;221;p31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1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1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32"/>
          <p:cNvGrpSpPr/>
          <p:nvPr/>
        </p:nvGrpSpPr>
        <p:grpSpPr>
          <a:xfrm>
            <a:off x="220889" y="4984670"/>
            <a:ext cx="897877" cy="934082"/>
            <a:chOff x="5129684" y="1232940"/>
            <a:chExt cx="897877" cy="934082"/>
          </a:xfrm>
        </p:grpSpPr>
        <p:sp>
          <p:nvSpPr>
            <p:cNvPr id="226" name="Google Shape;226;p32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7" name="Google Shape;227;p32"/>
            <p:cNvSpPr/>
            <p:nvPr/>
          </p:nvSpPr>
          <p:spPr>
            <a:xfrm rot="1800000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8" name="Google Shape;228;p32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29" name="Google Shape;229;p32"/>
          <p:cNvSpPr txBox="1"/>
          <p:nvPr>
            <p:ph type="title"/>
          </p:nvPr>
        </p:nvSpPr>
        <p:spPr>
          <a:xfrm>
            <a:off x="550863" y="575409"/>
            <a:ext cx="4500562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2"/>
          <p:cNvSpPr/>
          <p:nvPr>
            <p:ph idx="2" type="pic"/>
          </p:nvPr>
        </p:nvSpPr>
        <p:spPr>
          <a:xfrm>
            <a:off x="5267324" y="575409"/>
            <a:ext cx="6373813" cy="5733316"/>
          </a:xfrm>
          <a:prstGeom prst="rect">
            <a:avLst/>
          </a:prstGeom>
          <a:noFill/>
          <a:ln>
            <a:noFill/>
          </a:ln>
        </p:spPr>
      </p:sp>
      <p:sp>
        <p:nvSpPr>
          <p:cNvPr id="231" name="Google Shape;231;p32"/>
          <p:cNvSpPr txBox="1"/>
          <p:nvPr>
            <p:ph idx="1" type="body"/>
          </p:nvPr>
        </p:nvSpPr>
        <p:spPr>
          <a:xfrm>
            <a:off x="550863" y="1776195"/>
            <a:ext cx="4500562" cy="4532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2" name="Google Shape;232;p32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2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32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15"/>
          <p:cNvGrpSpPr/>
          <p:nvPr/>
        </p:nvGrpSpPr>
        <p:grpSpPr>
          <a:xfrm>
            <a:off x="363888" y="5322560"/>
            <a:ext cx="1030305" cy="1030305"/>
            <a:chOff x="10240859" y="1436639"/>
            <a:chExt cx="1030305" cy="1030305"/>
          </a:xfrm>
        </p:grpSpPr>
        <p:sp>
          <p:nvSpPr>
            <p:cNvPr id="20" name="Google Shape;20;p15"/>
            <p:cNvSpPr/>
            <p:nvPr/>
          </p:nvSpPr>
          <p:spPr>
            <a:xfrm rot="-8100000">
              <a:off x="10268976" y="1743588"/>
              <a:ext cx="926985" cy="463493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" name="Google Shape;21;p15"/>
            <p:cNvSpPr/>
            <p:nvPr/>
          </p:nvSpPr>
          <p:spPr>
            <a:xfrm rot="-2700000">
              <a:off x="11115555" y="1939340"/>
              <a:ext cx="53549" cy="23329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" name="Google Shape;22;p15"/>
            <p:cNvSpPr/>
            <p:nvPr/>
          </p:nvSpPr>
          <p:spPr>
            <a:xfrm rot="-2700000">
              <a:off x="10625042" y="1448827"/>
              <a:ext cx="53549" cy="23329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" name="Google Shape;23;p15"/>
            <p:cNvSpPr/>
            <p:nvPr/>
          </p:nvSpPr>
          <p:spPr>
            <a:xfrm rot="-8100000">
              <a:off x="10292519" y="1686748"/>
              <a:ext cx="926985" cy="530086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4" name="Google Shape;24;p15"/>
          <p:cNvSpPr txBox="1"/>
          <p:nvPr>
            <p:ph type="title"/>
          </p:nvPr>
        </p:nvSpPr>
        <p:spPr>
          <a:xfrm>
            <a:off x="550863" y="483924"/>
            <a:ext cx="11090275" cy="168405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550863" y="2419350"/>
            <a:ext cx="11090274" cy="39131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9" name="Google Shape;29;p15"/>
          <p:cNvGrpSpPr/>
          <p:nvPr/>
        </p:nvGrpSpPr>
        <p:grpSpPr>
          <a:xfrm>
            <a:off x="8896749" y="1383159"/>
            <a:ext cx="897877" cy="934082"/>
            <a:chOff x="5129684" y="1232940"/>
            <a:chExt cx="897877" cy="934082"/>
          </a:xfrm>
        </p:grpSpPr>
        <p:sp>
          <p:nvSpPr>
            <p:cNvPr id="30" name="Google Shape;30;p15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" name="Google Shape;31;p15"/>
            <p:cNvSpPr/>
            <p:nvPr/>
          </p:nvSpPr>
          <p:spPr>
            <a:xfrm rot="1800000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" name="Google Shape;32;p15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3" name="Google Shape;33;p15"/>
          <p:cNvSpPr/>
          <p:nvPr/>
        </p:nvSpPr>
        <p:spPr>
          <a:xfrm>
            <a:off x="10168304" y="385236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4" name="Google Shape;34;p15"/>
          <p:cNvGrpSpPr/>
          <p:nvPr/>
        </p:nvGrpSpPr>
        <p:grpSpPr>
          <a:xfrm flipH="1">
            <a:off x="8925426" y="2736835"/>
            <a:ext cx="3990589" cy="4054324"/>
            <a:chOff x="4285509" y="2736835"/>
            <a:chExt cx="3990589" cy="4054324"/>
          </a:xfrm>
        </p:grpSpPr>
        <p:sp>
          <p:nvSpPr>
            <p:cNvPr id="35" name="Google Shape;35;p15"/>
            <p:cNvSpPr/>
            <p:nvPr/>
          </p:nvSpPr>
          <p:spPr>
            <a:xfrm flipH="1" rot="8100000">
              <a:off x="4602175" y="3958416"/>
              <a:ext cx="3536330" cy="1853969"/>
            </a:xfrm>
            <a:custGeom>
              <a:rect b="b" l="l" r="r" t="t"/>
              <a:pathLst>
                <a:path extrusionOk="0" h="1853969" w="3536330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1000">
                  <a:srgbClr val="2B274A"/>
                </a:gs>
                <a:gs pos="97000">
                  <a:schemeClr val="dk2"/>
                </a:gs>
                <a:gs pos="100000">
                  <a:schemeClr val="dk2"/>
                </a:gs>
              </a:gsLst>
              <a:lin ang="15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36" name="Google Shape;36;p15"/>
            <p:cNvGrpSpPr/>
            <p:nvPr/>
          </p:nvGrpSpPr>
          <p:grpSpPr>
            <a:xfrm>
              <a:off x="4285509" y="2736835"/>
              <a:ext cx="3990588" cy="3990588"/>
              <a:chOff x="-737095" y="2736835"/>
              <a:chExt cx="3990588" cy="3990588"/>
            </a:xfrm>
          </p:grpSpPr>
          <p:sp>
            <p:nvSpPr>
              <p:cNvPr id="37" name="Google Shape;37;p15"/>
              <p:cNvSpPr/>
              <p:nvPr/>
            </p:nvSpPr>
            <p:spPr>
              <a:xfrm flipH="1" rot="8100000">
                <a:off x="-481151" y="3649708"/>
                <a:ext cx="3478701" cy="2164843"/>
              </a:xfrm>
              <a:custGeom>
                <a:rect b="b" l="l" r="r" t="t"/>
                <a:pathLst>
                  <a:path extrusionOk="0" h="2164843" w="3478701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rgbClr val="746EB3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8" name="Google Shape;38;p15"/>
              <p:cNvSpPr/>
              <p:nvPr/>
            </p:nvSpPr>
            <p:spPr>
              <a:xfrm flipH="1" rot="2700000">
                <a:off x="1512277" y="2840042"/>
                <a:ext cx="214196" cy="933178"/>
              </a:xfrm>
              <a:prstGeom prst="ellipse">
                <a:avLst/>
              </a:prstGeom>
              <a:solidFill>
                <a:srgbClr val="2B274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</p:grpSp>
      <p:grpSp>
        <p:nvGrpSpPr>
          <p:cNvPr id="39" name="Google Shape;39;p15"/>
          <p:cNvGrpSpPr/>
          <p:nvPr/>
        </p:nvGrpSpPr>
        <p:grpSpPr>
          <a:xfrm>
            <a:off x="5657788" y="3903772"/>
            <a:ext cx="1656714" cy="1656714"/>
            <a:chOff x="10112258" y="2147095"/>
            <a:chExt cx="1656714" cy="1656714"/>
          </a:xfrm>
        </p:grpSpPr>
        <p:sp>
          <p:nvSpPr>
            <p:cNvPr id="40" name="Google Shape;40;p15"/>
            <p:cNvSpPr/>
            <p:nvPr/>
          </p:nvSpPr>
          <p:spPr>
            <a:xfrm rot="8100000">
              <a:off x="10400615" y="2343978"/>
              <a:ext cx="1080000" cy="1262947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1" name="Google Shape;41;p15"/>
            <p:cNvSpPr/>
            <p:nvPr/>
          </p:nvSpPr>
          <p:spPr>
            <a:xfrm rot="-81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0">
                  <a:srgbClr val="453E75">
                    <a:alpha val="32941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type="title"/>
          </p:nvPr>
        </p:nvSpPr>
        <p:spPr>
          <a:xfrm>
            <a:off x="550862" y="503906"/>
            <a:ext cx="11090275" cy="13330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3"/>
          <p:cNvSpPr txBox="1"/>
          <p:nvPr>
            <p:ph idx="1" type="body"/>
          </p:nvPr>
        </p:nvSpPr>
        <p:spPr>
          <a:xfrm rot="5400000">
            <a:off x="4107182" y="-1442457"/>
            <a:ext cx="3978963" cy="110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8" name="Google Shape;238;p33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3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3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34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34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4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type="ctrTitle"/>
          </p:nvPr>
        </p:nvSpPr>
        <p:spPr>
          <a:xfrm>
            <a:off x="550863" y="4045464"/>
            <a:ext cx="11115355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/>
          <p:nvPr>
            <p:ph idx="2" type="pic"/>
          </p:nvPr>
        </p:nvSpPr>
        <p:spPr>
          <a:xfrm>
            <a:off x="0" y="4594"/>
            <a:ext cx="12192000" cy="3771878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6"/>
          <p:cNvSpPr/>
          <p:nvPr/>
        </p:nvSpPr>
        <p:spPr>
          <a:xfrm>
            <a:off x="1225773" y="385222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+ picture">
  <p:cSld name="Title + subtitle + pictur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ctrTitle"/>
          </p:nvPr>
        </p:nvSpPr>
        <p:spPr>
          <a:xfrm>
            <a:off x="550863" y="196900"/>
            <a:ext cx="4159160" cy="3155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" type="subTitle"/>
          </p:nvPr>
        </p:nvSpPr>
        <p:spPr>
          <a:xfrm>
            <a:off x="547271" y="3505200"/>
            <a:ext cx="4159160" cy="2352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2" name="Google Shape;52;p17"/>
          <p:cNvSpPr/>
          <p:nvPr/>
        </p:nvSpPr>
        <p:spPr>
          <a:xfrm>
            <a:off x="5668780" y="5059009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53" name="Google Shape;53;p17"/>
          <p:cNvGrpSpPr/>
          <p:nvPr/>
        </p:nvGrpSpPr>
        <p:grpSpPr>
          <a:xfrm>
            <a:off x="10708081" y="4012605"/>
            <a:ext cx="897877" cy="934082"/>
            <a:chOff x="5129684" y="1232940"/>
            <a:chExt cx="897877" cy="934082"/>
          </a:xfrm>
        </p:grpSpPr>
        <p:sp>
          <p:nvSpPr>
            <p:cNvPr id="54" name="Google Shape;54;p17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5" name="Google Shape;55;p17"/>
            <p:cNvSpPr/>
            <p:nvPr/>
          </p:nvSpPr>
          <p:spPr>
            <a:xfrm rot="1800000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6" name="Google Shape;56;p17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57" name="Google Shape;57;p17"/>
          <p:cNvSpPr/>
          <p:nvPr>
            <p:ph idx="2" type="pic"/>
          </p:nvPr>
        </p:nvSpPr>
        <p:spPr>
          <a:xfrm>
            <a:off x="5678049" y="788713"/>
            <a:ext cx="5132388" cy="51323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 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8"/>
          <p:cNvGrpSpPr/>
          <p:nvPr/>
        </p:nvGrpSpPr>
        <p:grpSpPr>
          <a:xfrm rot="10800000">
            <a:off x="8925426" y="-229892"/>
            <a:ext cx="3990589" cy="4054324"/>
            <a:chOff x="4285509" y="2736835"/>
            <a:chExt cx="3990589" cy="4054324"/>
          </a:xfrm>
        </p:grpSpPr>
        <p:sp>
          <p:nvSpPr>
            <p:cNvPr id="63" name="Google Shape;63;p18"/>
            <p:cNvSpPr/>
            <p:nvPr/>
          </p:nvSpPr>
          <p:spPr>
            <a:xfrm flipH="1" rot="8100000">
              <a:off x="4602175" y="3958416"/>
              <a:ext cx="3536330" cy="1853969"/>
            </a:xfrm>
            <a:custGeom>
              <a:rect b="b" l="l" r="r" t="t"/>
              <a:pathLst>
                <a:path extrusionOk="0" h="1853969" w="3536330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1000">
                  <a:srgbClr val="2B274A"/>
                </a:gs>
                <a:gs pos="97000">
                  <a:schemeClr val="dk2"/>
                </a:gs>
                <a:gs pos="100000">
                  <a:schemeClr val="dk2"/>
                </a:gs>
              </a:gsLst>
              <a:lin ang="15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64" name="Google Shape;64;p18"/>
            <p:cNvGrpSpPr/>
            <p:nvPr/>
          </p:nvGrpSpPr>
          <p:grpSpPr>
            <a:xfrm>
              <a:off x="4285509" y="2736835"/>
              <a:ext cx="3990588" cy="3990588"/>
              <a:chOff x="-737095" y="2736835"/>
              <a:chExt cx="3990588" cy="3990588"/>
            </a:xfrm>
          </p:grpSpPr>
          <p:sp>
            <p:nvSpPr>
              <p:cNvPr id="65" name="Google Shape;65;p18"/>
              <p:cNvSpPr/>
              <p:nvPr/>
            </p:nvSpPr>
            <p:spPr>
              <a:xfrm flipH="1" rot="8100000">
                <a:off x="-481151" y="3649708"/>
                <a:ext cx="3478701" cy="2164843"/>
              </a:xfrm>
              <a:custGeom>
                <a:rect b="b" l="l" r="r" t="t"/>
                <a:pathLst>
                  <a:path extrusionOk="0" h="2164843" w="3478701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rgbClr val="746EB3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66" name="Google Shape;66;p18"/>
              <p:cNvSpPr/>
              <p:nvPr/>
            </p:nvSpPr>
            <p:spPr>
              <a:xfrm flipH="1" rot="2700000">
                <a:off x="1512277" y="2840042"/>
                <a:ext cx="214196" cy="933178"/>
              </a:xfrm>
              <a:prstGeom prst="ellipse">
                <a:avLst/>
              </a:prstGeom>
              <a:solidFill>
                <a:srgbClr val="2B274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</p:grpSp>
      <p:grpSp>
        <p:nvGrpSpPr>
          <p:cNvPr id="67" name="Google Shape;67;p18"/>
          <p:cNvGrpSpPr/>
          <p:nvPr/>
        </p:nvGrpSpPr>
        <p:grpSpPr>
          <a:xfrm>
            <a:off x="8690355" y="4892075"/>
            <a:ext cx="1656714" cy="1656714"/>
            <a:chOff x="10112258" y="2147095"/>
            <a:chExt cx="1656714" cy="1656714"/>
          </a:xfrm>
        </p:grpSpPr>
        <p:sp>
          <p:nvSpPr>
            <p:cNvPr id="68" name="Google Shape;68;p18"/>
            <p:cNvSpPr/>
            <p:nvPr/>
          </p:nvSpPr>
          <p:spPr>
            <a:xfrm rot="8100000">
              <a:off x="10400615" y="2343978"/>
              <a:ext cx="1080000" cy="1262947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9" name="Google Shape;69;p18"/>
            <p:cNvSpPr/>
            <p:nvPr/>
          </p:nvSpPr>
          <p:spPr>
            <a:xfrm rot="-81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0">
                  <a:srgbClr val="453E75">
                    <a:alpha val="32941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70" name="Google Shape;70;p18"/>
          <p:cNvGrpSpPr/>
          <p:nvPr/>
        </p:nvGrpSpPr>
        <p:grpSpPr>
          <a:xfrm>
            <a:off x="363888" y="5322560"/>
            <a:ext cx="1030305" cy="1030305"/>
            <a:chOff x="10240859" y="1436639"/>
            <a:chExt cx="1030305" cy="1030305"/>
          </a:xfrm>
        </p:grpSpPr>
        <p:sp>
          <p:nvSpPr>
            <p:cNvPr id="71" name="Google Shape;71;p18"/>
            <p:cNvSpPr/>
            <p:nvPr/>
          </p:nvSpPr>
          <p:spPr>
            <a:xfrm rot="-8100000">
              <a:off x="10268976" y="1743588"/>
              <a:ext cx="926985" cy="463493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2" name="Google Shape;72;p18"/>
            <p:cNvSpPr/>
            <p:nvPr/>
          </p:nvSpPr>
          <p:spPr>
            <a:xfrm rot="-2700000">
              <a:off x="11115555" y="1939340"/>
              <a:ext cx="53549" cy="23329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3" name="Google Shape;73;p18"/>
            <p:cNvSpPr/>
            <p:nvPr/>
          </p:nvSpPr>
          <p:spPr>
            <a:xfrm rot="-2700000">
              <a:off x="10625042" y="1448827"/>
              <a:ext cx="53549" cy="23329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4" name="Google Shape;74;p18"/>
            <p:cNvSpPr/>
            <p:nvPr/>
          </p:nvSpPr>
          <p:spPr>
            <a:xfrm rot="-8100000">
              <a:off x="10292519" y="1686748"/>
              <a:ext cx="926985" cy="530086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75" name="Google Shape;75;p18"/>
          <p:cNvSpPr txBox="1"/>
          <p:nvPr>
            <p:ph type="title"/>
          </p:nvPr>
        </p:nvSpPr>
        <p:spPr>
          <a:xfrm>
            <a:off x="550862" y="498474"/>
            <a:ext cx="7960421" cy="14502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581343" y="2103039"/>
            <a:ext cx="7929940" cy="397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Title + subtitl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9"/>
          <p:cNvSpPr txBox="1"/>
          <p:nvPr>
            <p:ph type="ctrTitle"/>
          </p:nvPr>
        </p:nvSpPr>
        <p:spPr>
          <a:xfrm>
            <a:off x="1524000" y="1376680"/>
            <a:ext cx="9144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" type="subTitle"/>
          </p:nvPr>
        </p:nvSpPr>
        <p:spPr>
          <a:xfrm>
            <a:off x="1524000" y="3799840"/>
            <a:ext cx="9144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4" name="Google Shape;84;p19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1">
  <p:cSld name="Two Content 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/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89" name="Google Shape;89;p20"/>
          <p:cNvGrpSpPr/>
          <p:nvPr/>
        </p:nvGrpSpPr>
        <p:grpSpPr>
          <a:xfrm>
            <a:off x="233344" y="5384019"/>
            <a:ext cx="828357" cy="828357"/>
            <a:chOff x="2895711" y="1234487"/>
            <a:chExt cx="828357" cy="828357"/>
          </a:xfrm>
        </p:grpSpPr>
        <p:sp>
          <p:nvSpPr>
            <p:cNvPr id="90" name="Google Shape;90;p20"/>
            <p:cNvSpPr/>
            <p:nvPr/>
          </p:nvSpPr>
          <p:spPr>
            <a:xfrm rot="2700000">
              <a:off x="3039890" y="1332929"/>
              <a:ext cx="540000" cy="631474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1" name="Google Shape;91;p20"/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92" name="Google Shape;92;p20"/>
          <p:cNvSpPr txBox="1"/>
          <p:nvPr>
            <p:ph type="title"/>
          </p:nvPr>
        </p:nvSpPr>
        <p:spPr>
          <a:xfrm>
            <a:off x="550863" y="508635"/>
            <a:ext cx="11090274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550862" y="2097175"/>
            <a:ext cx="5435600" cy="39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2" type="body"/>
          </p:nvPr>
        </p:nvSpPr>
        <p:spPr>
          <a:xfrm>
            <a:off x="6205540" y="2097175"/>
            <a:ext cx="5435600" cy="39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+ picture ">
  <p:cSld name="Content + picture 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600974" y="196900"/>
            <a:ext cx="4899628" cy="23314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583162" y="2827209"/>
            <a:ext cx="4917440" cy="34421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04800" lvl="1" marL="914400" algn="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2pPr>
            <a:lvl3pPr indent="-304800" lvl="2" marL="1371600" algn="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3pPr>
            <a:lvl4pPr indent="-304800" lvl="3" marL="1828800" algn="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4pPr>
            <a:lvl5pPr indent="-304800" lvl="4" marL="2286000" algn="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1"/>
          <p:cNvSpPr/>
          <p:nvPr>
            <p:ph idx="2" type="pic"/>
          </p:nvPr>
        </p:nvSpPr>
        <p:spPr>
          <a:xfrm>
            <a:off x="6095588" y="0"/>
            <a:ext cx="6095998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02" name="Google Shape;102;p21"/>
          <p:cNvGrpSpPr/>
          <p:nvPr/>
        </p:nvGrpSpPr>
        <p:grpSpPr>
          <a:xfrm>
            <a:off x="4689246" y="551774"/>
            <a:ext cx="897877" cy="934082"/>
            <a:chOff x="5129684" y="1232940"/>
            <a:chExt cx="897877" cy="934082"/>
          </a:xfrm>
        </p:grpSpPr>
        <p:sp>
          <p:nvSpPr>
            <p:cNvPr id="103" name="Google Shape;103;p21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4" name="Google Shape;104;p21"/>
            <p:cNvSpPr/>
            <p:nvPr/>
          </p:nvSpPr>
          <p:spPr>
            <a:xfrm rot="1800000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5" name="Google Shape;105;p21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06" name="Google Shape;106;p21"/>
          <p:cNvSpPr/>
          <p:nvPr/>
        </p:nvSpPr>
        <p:spPr>
          <a:xfrm>
            <a:off x="1189378" y="5232629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/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" name="Google Shape;109;p22"/>
          <p:cNvSpPr txBox="1"/>
          <p:nvPr>
            <p:ph type="title"/>
          </p:nvPr>
        </p:nvSpPr>
        <p:spPr>
          <a:xfrm>
            <a:off x="550863" y="488315"/>
            <a:ext cx="11090274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0" name="Google Shape;110;p22"/>
          <p:cNvGrpSpPr/>
          <p:nvPr/>
        </p:nvGrpSpPr>
        <p:grpSpPr>
          <a:xfrm>
            <a:off x="10346504" y="1833152"/>
            <a:ext cx="1656714" cy="1656714"/>
            <a:chOff x="10112258" y="2147095"/>
            <a:chExt cx="1656714" cy="1656714"/>
          </a:xfrm>
        </p:grpSpPr>
        <p:sp>
          <p:nvSpPr>
            <p:cNvPr id="111" name="Google Shape;111;p22"/>
            <p:cNvSpPr/>
            <p:nvPr/>
          </p:nvSpPr>
          <p:spPr>
            <a:xfrm rot="8100000">
              <a:off x="10400615" y="2343978"/>
              <a:ext cx="1080000" cy="1262947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2" name="Google Shape;112;p22"/>
            <p:cNvSpPr/>
            <p:nvPr/>
          </p:nvSpPr>
          <p:spPr>
            <a:xfrm rot="-81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0">
                  <a:srgbClr val="453E75">
                    <a:alpha val="32941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13" name="Google Shape;113;p22"/>
          <p:cNvSpPr/>
          <p:nvPr/>
        </p:nvSpPr>
        <p:spPr>
          <a:xfrm>
            <a:off x="4295775" y="0"/>
            <a:ext cx="360000" cy="27463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14" name="Google Shape;114;p22"/>
          <p:cNvGrpSpPr/>
          <p:nvPr/>
        </p:nvGrpSpPr>
        <p:grpSpPr>
          <a:xfrm>
            <a:off x="233344" y="5384019"/>
            <a:ext cx="828357" cy="828357"/>
            <a:chOff x="2895711" y="1234487"/>
            <a:chExt cx="828357" cy="828357"/>
          </a:xfrm>
        </p:grpSpPr>
        <p:sp>
          <p:nvSpPr>
            <p:cNvPr id="115" name="Google Shape;115;p22"/>
            <p:cNvSpPr/>
            <p:nvPr/>
          </p:nvSpPr>
          <p:spPr>
            <a:xfrm rot="2700000">
              <a:off x="3039890" y="1332929"/>
              <a:ext cx="540000" cy="631474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6" name="Google Shape;116;p22"/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550862" y="1965095"/>
            <a:ext cx="5435600" cy="39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2" type="body"/>
          </p:nvPr>
        </p:nvSpPr>
        <p:spPr>
          <a:xfrm>
            <a:off x="6301305" y="1965095"/>
            <a:ext cx="5339397" cy="39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b="0" i="0" sz="4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810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347">
          <p15:clr>
            <a:srgbClr val="F26B43"/>
          </p15:clr>
        </p15:guide>
        <p15:guide id="4" pos="7333">
          <p15:clr>
            <a:srgbClr val="F26B43"/>
          </p15:clr>
        </p15:guide>
        <p15:guide id="5" orient="horz" pos="346">
          <p15:clr>
            <a:srgbClr val="F26B43"/>
          </p15:clr>
        </p15:guide>
        <p15:guide id="6" orient="horz" pos="3974">
          <p15:clr>
            <a:srgbClr val="F26B43"/>
          </p15:clr>
        </p15:guide>
        <p15:guide id="7" pos="824">
          <p15:clr>
            <a:srgbClr val="A4A3A4"/>
          </p15:clr>
        </p15:guide>
        <p15:guide id="8" pos="937">
          <p15:clr>
            <a:srgbClr val="A4A3A4"/>
          </p15:clr>
        </p15:guide>
        <p15:guide id="9" pos="1413">
          <p15:clr>
            <a:srgbClr val="A4A3A4"/>
          </p15:clr>
        </p15:guide>
        <p15:guide id="10" pos="1527">
          <p15:clr>
            <a:srgbClr val="A4A3A4"/>
          </p15:clr>
        </p15:guide>
        <p15:guide id="11" pos="2003">
          <p15:clr>
            <a:srgbClr val="A4A3A4"/>
          </p15:clr>
        </p15:guide>
        <p15:guide id="12" pos="2116">
          <p15:clr>
            <a:srgbClr val="A4A3A4"/>
          </p15:clr>
        </p15:guide>
        <p15:guide id="13" pos="2593">
          <p15:clr>
            <a:srgbClr val="A4A3A4"/>
          </p15:clr>
        </p15:guide>
        <p15:guide id="14" pos="2706">
          <p15:clr>
            <a:srgbClr val="A4A3A4"/>
          </p15:clr>
        </p15:guide>
        <p15:guide id="15" pos="3182">
          <p15:clr>
            <a:srgbClr val="A4A3A4"/>
          </p15:clr>
        </p15:guide>
        <p15:guide id="16" pos="3318">
          <p15:clr>
            <a:srgbClr val="A4A3A4"/>
          </p15:clr>
        </p15:guide>
        <p15:guide id="17" pos="3772">
          <p15:clr>
            <a:srgbClr val="A4A3A4"/>
          </p15:clr>
        </p15:guide>
        <p15:guide id="18" pos="3908">
          <p15:clr>
            <a:srgbClr val="A4A3A4"/>
          </p15:clr>
        </p15:guide>
        <p15:guide id="19" pos="4362">
          <p15:clr>
            <a:srgbClr val="A4A3A4"/>
          </p15:clr>
        </p15:guide>
        <p15:guide id="20" pos="4498">
          <p15:clr>
            <a:srgbClr val="A4A3A4"/>
          </p15:clr>
        </p15:guide>
        <p15:guide id="21" pos="4951">
          <p15:clr>
            <a:srgbClr val="A4A3A4"/>
          </p15:clr>
        </p15:guide>
        <p15:guide id="22" pos="5087">
          <p15:clr>
            <a:srgbClr val="A4A3A4"/>
          </p15:clr>
        </p15:guide>
        <p15:guide id="23" pos="5541">
          <p15:clr>
            <a:srgbClr val="A4A3A4"/>
          </p15:clr>
        </p15:guide>
        <p15:guide id="24" pos="5677">
          <p15:clr>
            <a:srgbClr val="A4A3A4"/>
          </p15:clr>
        </p15:guide>
        <p15:guide id="25" pos="6153">
          <p15:clr>
            <a:srgbClr val="A4A3A4"/>
          </p15:clr>
        </p15:guide>
        <p15:guide id="26" pos="6267">
          <p15:clr>
            <a:srgbClr val="A4A3A4"/>
          </p15:clr>
        </p15:guide>
        <p15:guide id="27" pos="6743">
          <p15:clr>
            <a:srgbClr val="A4A3A4"/>
          </p15:clr>
        </p15:guide>
        <p15:guide id="28" pos="6856">
          <p15:clr>
            <a:srgbClr val="A4A3A4"/>
          </p15:clr>
        </p15:guide>
        <p15:guide id="29" orient="horz" pos="3838">
          <p15:clr>
            <a:srgbClr val="A4A3A4"/>
          </p15:clr>
        </p15:guide>
        <p15:guide id="30" orient="horz" pos="2092">
          <p15:clr>
            <a:srgbClr val="A4A3A4"/>
          </p15:clr>
        </p15:guide>
        <p15:guide id="31" orient="horz" pos="2228">
          <p15:clr>
            <a:srgbClr val="A4A3A4"/>
          </p15:clr>
        </p15:guide>
        <p15:guide id="32" orient="horz" pos="845">
          <p15:clr>
            <a:srgbClr val="A4A3A4"/>
          </p15:clr>
        </p15:guide>
        <p15:guide id="33" orient="horz" pos="958">
          <p15:clr>
            <a:srgbClr val="A4A3A4"/>
          </p15:clr>
        </p15:guide>
        <p15:guide id="34" orient="horz" pos="1480">
          <p15:clr>
            <a:srgbClr val="A4A3A4"/>
          </p15:clr>
        </p15:guide>
        <p15:guide id="35" orient="horz" pos="1593">
          <p15:clr>
            <a:srgbClr val="A4A3A4"/>
          </p15:clr>
        </p15:guide>
        <p15:guide id="36" orient="horz" pos="2727">
          <p15:clr>
            <a:srgbClr val="A4A3A4"/>
          </p15:clr>
        </p15:guide>
        <p15:guide id="37" orient="horz" pos="2840">
          <p15:clr>
            <a:srgbClr val="A4A3A4"/>
          </p15:clr>
        </p15:guide>
        <p15:guide id="38" orient="horz" pos="3339">
          <p15:clr>
            <a:srgbClr val="A4A3A4"/>
          </p15:clr>
        </p15:guide>
        <p15:guide id="39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"/>
          <p:cNvSpPr txBox="1"/>
          <p:nvPr>
            <p:ph type="title"/>
          </p:nvPr>
        </p:nvSpPr>
        <p:spPr>
          <a:xfrm>
            <a:off x="7018020" y="662937"/>
            <a:ext cx="4624442" cy="554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Online Learning</a:t>
            </a:r>
            <a:br>
              <a:rPr lang="en-US"/>
            </a:br>
            <a:r>
              <a:rPr lang="en-US"/>
              <a:t>Platform</a:t>
            </a:r>
            <a:br>
              <a:rPr lang="en-US"/>
            </a:br>
            <a:endParaRPr/>
          </a:p>
        </p:txBody>
      </p:sp>
      <p:pic>
        <p:nvPicPr>
          <p:cNvPr descr="Data points digital background" id="253" name="Google Shape;253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7936" r="7936" t="0"/>
          <a:stretch/>
        </p:blipFill>
        <p:spPr>
          <a:xfrm>
            <a:off x="0" y="0"/>
            <a:ext cx="626745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10"/>
          <p:cNvGrpSpPr/>
          <p:nvPr/>
        </p:nvGrpSpPr>
        <p:grpSpPr>
          <a:xfrm>
            <a:off x="4689246" y="551774"/>
            <a:ext cx="897877" cy="934082"/>
            <a:chOff x="5129684" y="1232940"/>
            <a:chExt cx="897877" cy="934082"/>
          </a:xfrm>
        </p:grpSpPr>
        <p:sp>
          <p:nvSpPr>
            <p:cNvPr id="319" name="Google Shape;319;p10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0" name="Google Shape;320;p10"/>
            <p:cNvSpPr/>
            <p:nvPr/>
          </p:nvSpPr>
          <p:spPr>
            <a:xfrm rot="1800000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1" name="Google Shape;321;p10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22" name="Google Shape;322;p10"/>
          <p:cNvSpPr txBox="1"/>
          <p:nvPr>
            <p:ph type="title"/>
          </p:nvPr>
        </p:nvSpPr>
        <p:spPr>
          <a:xfrm>
            <a:off x="596634" y="-456592"/>
            <a:ext cx="4899628" cy="23314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i="0" lang="en-US">
                <a:latin typeface="Arial"/>
                <a:ea typeface="Arial"/>
                <a:cs typeface="Arial"/>
                <a:sym typeface="Arial"/>
              </a:rPr>
              <a:t>Database Design</a:t>
            </a:r>
            <a:endParaRPr/>
          </a:p>
        </p:txBody>
      </p:sp>
      <p:sp>
        <p:nvSpPr>
          <p:cNvPr id="323" name="Google Shape;323;p10"/>
          <p:cNvSpPr txBox="1"/>
          <p:nvPr>
            <p:ph idx="1" type="body"/>
          </p:nvPr>
        </p:nvSpPr>
        <p:spPr>
          <a:xfrm>
            <a:off x="583162" y="2827209"/>
            <a:ext cx="4917440" cy="3442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>
                <a:latin typeface="Arial"/>
                <a:ea typeface="Arial"/>
                <a:cs typeface="Arial"/>
                <a:sym typeface="Arial"/>
              </a:rPr>
              <a:t>Tables: Users, Courses, Enrollments, Progress</a:t>
            </a:r>
            <a:endParaRPr/>
          </a:p>
          <a:p>
            <a:pPr indent="-15240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>
                <a:latin typeface="Arial"/>
                <a:ea typeface="Arial"/>
                <a:cs typeface="Arial"/>
                <a:sym typeface="Arial"/>
              </a:rPr>
              <a:t>Relationships: One-to-Many (Courses to Enrollments), Many-to-Many (Users to Courses)</a:t>
            </a:r>
            <a:endParaRPr/>
          </a:p>
          <a:p>
            <a:pPr indent="0" lvl="0" marL="0" rtl="0" algn="r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24" name="Google Shape;324;p10"/>
          <p:cNvSpPr/>
          <p:nvPr/>
        </p:nvSpPr>
        <p:spPr>
          <a:xfrm>
            <a:off x="1189378" y="5232629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1"/>
          <p:cNvSpPr txBox="1"/>
          <p:nvPr>
            <p:ph type="title"/>
          </p:nvPr>
        </p:nvSpPr>
        <p:spPr>
          <a:xfrm>
            <a:off x="550863" y="488315"/>
            <a:ext cx="11090274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330" name="Google Shape;330;p11"/>
          <p:cNvSpPr txBox="1"/>
          <p:nvPr>
            <p:ph idx="1" type="body"/>
          </p:nvPr>
        </p:nvSpPr>
        <p:spPr>
          <a:xfrm>
            <a:off x="550863" y="1216404"/>
            <a:ext cx="10430326" cy="5352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 fontScale="47500" lnSpcReduction="20000"/>
          </a:bodyPr>
          <a:lstStyle/>
          <a:p>
            <a:pPr indent="-75406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1" i="0" lang="en-US" sz="2500">
                <a:latin typeface="Arial"/>
                <a:ea typeface="Arial"/>
                <a:cs typeface="Arial"/>
                <a:sym typeface="Arial"/>
              </a:rPr>
              <a:t>Project Summary:</a:t>
            </a:r>
            <a:endParaRPr b="0" i="0" sz="2500">
              <a:latin typeface="Arial"/>
              <a:ea typeface="Arial"/>
              <a:cs typeface="Arial"/>
              <a:sym typeface="Arial"/>
            </a:endParaRPr>
          </a:p>
          <a:p>
            <a:pPr indent="-285781" lvl="1" marL="74295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500">
                <a:latin typeface="Arial"/>
                <a:ea typeface="Arial"/>
                <a:cs typeface="Arial"/>
                <a:sym typeface="Arial"/>
              </a:rPr>
              <a:t>We have successfully developed an online learning platform using ASP.NET Core.</a:t>
            </a:r>
            <a:endParaRPr/>
          </a:p>
          <a:p>
            <a:pPr indent="-285781" lvl="1" marL="74295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500">
                <a:latin typeface="Arial"/>
                <a:ea typeface="Arial"/>
                <a:cs typeface="Arial"/>
                <a:sym typeface="Arial"/>
              </a:rPr>
              <a:t>The platform allows users to browse courses, enroll, and track their progress.</a:t>
            </a:r>
            <a:endParaRPr/>
          </a:p>
          <a:p>
            <a:pPr indent="-285781" lvl="1" marL="74295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500">
                <a:latin typeface="Arial"/>
                <a:ea typeface="Arial"/>
                <a:cs typeface="Arial"/>
                <a:sym typeface="Arial"/>
              </a:rPr>
              <a:t>Key features include user authentication, role-based access control, and a robust backend using Entity Framework.</a:t>
            </a:r>
            <a:endParaRPr/>
          </a:p>
          <a:p>
            <a:pPr indent="-75406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1" i="0" lang="en-US" sz="2500">
                <a:latin typeface="Arial"/>
                <a:ea typeface="Arial"/>
                <a:cs typeface="Arial"/>
                <a:sym typeface="Arial"/>
              </a:rPr>
              <a:t>Achievements:</a:t>
            </a:r>
            <a:endParaRPr b="0" i="0" sz="2500">
              <a:latin typeface="Arial"/>
              <a:ea typeface="Arial"/>
              <a:cs typeface="Arial"/>
              <a:sym typeface="Arial"/>
            </a:endParaRPr>
          </a:p>
          <a:p>
            <a:pPr indent="-285781" lvl="1" marL="74295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500">
                <a:latin typeface="Arial"/>
                <a:ea typeface="Arial"/>
                <a:cs typeface="Arial"/>
                <a:sym typeface="Arial"/>
              </a:rPr>
              <a:t>Implemented a secure and scalable web application.</a:t>
            </a:r>
            <a:endParaRPr/>
          </a:p>
          <a:p>
            <a:pPr indent="-285781" lvl="1" marL="74295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500">
                <a:latin typeface="Arial"/>
                <a:ea typeface="Arial"/>
                <a:cs typeface="Arial"/>
                <a:sym typeface="Arial"/>
              </a:rPr>
              <a:t>Ensured a user-friendly interface for students, instructors, and administrators.</a:t>
            </a:r>
            <a:endParaRPr/>
          </a:p>
          <a:p>
            <a:pPr indent="-285781" lvl="1" marL="74295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500">
                <a:latin typeface="Arial"/>
                <a:ea typeface="Arial"/>
                <a:cs typeface="Arial"/>
                <a:sym typeface="Arial"/>
              </a:rPr>
              <a:t>Achieved seamless integration of various technologies to enhance user experience.</a:t>
            </a:r>
            <a:endParaRPr/>
          </a:p>
          <a:p>
            <a:pPr indent="-75406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1" i="0" lang="en-US" sz="2500">
                <a:latin typeface="Arial"/>
                <a:ea typeface="Arial"/>
                <a:cs typeface="Arial"/>
                <a:sym typeface="Arial"/>
              </a:rPr>
              <a:t>Future Enhancements:</a:t>
            </a:r>
            <a:endParaRPr b="0" i="0" sz="2500">
              <a:latin typeface="Arial"/>
              <a:ea typeface="Arial"/>
              <a:cs typeface="Arial"/>
              <a:sym typeface="Arial"/>
            </a:endParaRPr>
          </a:p>
          <a:p>
            <a:pPr indent="-285781" lvl="1" marL="74295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500">
                <a:latin typeface="Arial"/>
                <a:ea typeface="Arial"/>
                <a:cs typeface="Arial"/>
                <a:sym typeface="Arial"/>
              </a:rPr>
              <a:t>Adding more interactive features such as quizzes and forums.</a:t>
            </a:r>
            <a:endParaRPr/>
          </a:p>
          <a:p>
            <a:pPr indent="-285781" lvl="1" marL="74295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500">
                <a:latin typeface="Arial"/>
                <a:ea typeface="Arial"/>
                <a:cs typeface="Arial"/>
                <a:sym typeface="Arial"/>
              </a:rPr>
              <a:t>Implementing advanced analytics for tracking student performance.</a:t>
            </a:r>
            <a:endParaRPr/>
          </a:p>
          <a:p>
            <a:pPr indent="-285781" lvl="1" marL="74295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500">
                <a:latin typeface="Arial"/>
                <a:ea typeface="Arial"/>
                <a:cs typeface="Arial"/>
                <a:sym typeface="Arial"/>
              </a:rPr>
              <a:t>Expanding the platform to support multiple languages and international users.</a:t>
            </a:r>
            <a:endParaRPr/>
          </a:p>
          <a:p>
            <a:pPr indent="-75406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1" i="0" lang="en-US" sz="2500">
                <a:latin typeface="Arial"/>
                <a:ea typeface="Arial"/>
                <a:cs typeface="Arial"/>
                <a:sym typeface="Arial"/>
              </a:rPr>
              <a:t>Scalability:</a:t>
            </a:r>
            <a:endParaRPr b="0" i="0" sz="2500">
              <a:latin typeface="Arial"/>
              <a:ea typeface="Arial"/>
              <a:cs typeface="Arial"/>
              <a:sym typeface="Arial"/>
            </a:endParaRPr>
          </a:p>
          <a:p>
            <a:pPr indent="-285781" lvl="1" marL="74295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500">
                <a:latin typeface="Arial"/>
                <a:ea typeface="Arial"/>
                <a:cs typeface="Arial"/>
                <a:sym typeface="Arial"/>
              </a:rPr>
              <a:t>The platform is designed to handle increasing numbers of users and courses.</a:t>
            </a:r>
            <a:endParaRPr/>
          </a:p>
          <a:p>
            <a:pPr indent="-285781" lvl="1" marL="74295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500">
                <a:latin typeface="Arial"/>
                <a:ea typeface="Arial"/>
                <a:cs typeface="Arial"/>
                <a:sym typeface="Arial"/>
              </a:rPr>
              <a:t>Future-proofing with modular architecture for easy updates and maintenance</a:t>
            </a:r>
            <a:endParaRPr/>
          </a:p>
          <a:p>
            <a:pPr indent="-174307" lvl="1" marL="68580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2"/>
          <p:cNvSpPr txBox="1"/>
          <p:nvPr>
            <p:ph type="title"/>
          </p:nvPr>
        </p:nvSpPr>
        <p:spPr>
          <a:xfrm>
            <a:off x="549536" y="549274"/>
            <a:ext cx="5179330" cy="2841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"/>
          <p:cNvSpPr txBox="1"/>
          <p:nvPr>
            <p:ph type="title"/>
          </p:nvPr>
        </p:nvSpPr>
        <p:spPr>
          <a:xfrm>
            <a:off x="550863" y="483924"/>
            <a:ext cx="11090275" cy="168405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/>
              <a:t>Team Member</a:t>
            </a:r>
            <a:endParaRPr/>
          </a:p>
        </p:txBody>
      </p:sp>
      <p:sp>
        <p:nvSpPr>
          <p:cNvPr id="260" name="Google Shape;260;p2"/>
          <p:cNvSpPr txBox="1"/>
          <p:nvPr>
            <p:ph idx="1" type="body"/>
          </p:nvPr>
        </p:nvSpPr>
        <p:spPr>
          <a:xfrm>
            <a:off x="550863" y="2419350"/>
            <a:ext cx="11090274" cy="39131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Ziad Abdelwahab Abdelgayed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Mohammed Ahmed Mohammed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Mohammed Rady Mostafa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Mohammed Abdelhakim Mostafa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Ahmed Ehab Hassan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"/>
          <p:cNvSpPr txBox="1"/>
          <p:nvPr>
            <p:ph type="ctrTitle"/>
          </p:nvPr>
        </p:nvSpPr>
        <p:spPr>
          <a:xfrm>
            <a:off x="538322" y="3926048"/>
            <a:ext cx="11115355" cy="2648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5400"/>
              <a:buFont typeface="Arial"/>
              <a:buNone/>
            </a:pPr>
            <a:br>
              <a:rPr b="0" i="0" lang="en-US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>
                <a:latin typeface="Arial"/>
                <a:ea typeface="Arial"/>
                <a:cs typeface="Arial"/>
                <a:sym typeface="Arial"/>
              </a:rPr>
              <a:t>Create a web application for managing online courses and student enrollments.</a:t>
            </a:r>
            <a:br>
              <a:rPr b="0" i="0" lang="en-US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/>
            </a:br>
            <a:endParaRPr/>
          </a:p>
        </p:txBody>
      </p:sp>
      <p:pic>
        <p:nvPicPr>
          <p:cNvPr descr="Data points digital background" id="267" name="Google Shape;267;p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51" l="0" r="0" t="52"/>
          <a:stretch/>
        </p:blipFill>
        <p:spPr>
          <a:xfrm>
            <a:off x="0" y="4594"/>
            <a:ext cx="12192000" cy="3771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"/>
          <p:cNvSpPr txBox="1"/>
          <p:nvPr>
            <p:ph type="ctrTitle"/>
          </p:nvPr>
        </p:nvSpPr>
        <p:spPr>
          <a:xfrm>
            <a:off x="547271" y="-1136949"/>
            <a:ext cx="4159160" cy="3155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Arial"/>
              <a:buNone/>
            </a:pPr>
            <a:r>
              <a:rPr b="1" i="0" lang="en-US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i="0" lang="en-US">
                <a:latin typeface="Arial"/>
                <a:ea typeface="Arial"/>
                <a:cs typeface="Arial"/>
                <a:sym typeface="Arial"/>
              </a:rPr>
              <a:t>Technologies Used</a:t>
            </a:r>
            <a:br>
              <a:rPr b="1" i="0" lang="en-US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"/>
          <p:cNvSpPr txBox="1"/>
          <p:nvPr>
            <p:ph idx="1" type="subTitle"/>
          </p:nvPr>
        </p:nvSpPr>
        <p:spPr>
          <a:xfrm>
            <a:off x="429825" y="2657911"/>
            <a:ext cx="4536458" cy="3902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1524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ASP.NET Core</a:t>
            </a:r>
            <a:endParaRPr/>
          </a:p>
          <a:p>
            <a:pPr indent="-1524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MVC (Model-View-Controller)</a:t>
            </a:r>
            <a:endParaRPr/>
          </a:p>
          <a:p>
            <a:pPr indent="-1524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Entity Framework</a:t>
            </a:r>
            <a:endParaRPr/>
          </a:p>
          <a:p>
            <a:pPr indent="-1524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User Authentication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"/>
          <p:cNvSpPr txBox="1"/>
          <p:nvPr>
            <p:ph type="title"/>
          </p:nvPr>
        </p:nvSpPr>
        <p:spPr>
          <a:xfrm>
            <a:off x="550862" y="498474"/>
            <a:ext cx="7960421" cy="14502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i="0" lang="en-US">
                <a:latin typeface="Arial"/>
                <a:ea typeface="Arial"/>
                <a:cs typeface="Arial"/>
                <a:sym typeface="Arial"/>
              </a:rPr>
              <a:t>Project Description</a:t>
            </a:r>
            <a:br>
              <a:rPr b="1" i="0" lang="en-US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81" name="Google Shape;281;p5"/>
          <p:cNvSpPr txBox="1"/>
          <p:nvPr>
            <p:ph idx="1" type="body"/>
          </p:nvPr>
        </p:nvSpPr>
        <p:spPr>
          <a:xfrm>
            <a:off x="581343" y="2103039"/>
            <a:ext cx="7929940" cy="34420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Develop a web-based platform that allows users to browse courses, enroll, and track their progress.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Use ASP.NET Core for the backend.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Implement user authentication and role-based access control.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Points Digital background" id="287" name="Google Shape;287;p6"/>
          <p:cNvPicPr preferRelativeResize="0"/>
          <p:nvPr>
            <p:ph idx="2" type="pic"/>
          </p:nvPr>
        </p:nvPicPr>
        <p:blipFill rotWithShape="1">
          <a:blip r:embed="rId3">
            <a:alphaModFix amt="45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6"/>
          <p:cNvSpPr txBox="1"/>
          <p:nvPr>
            <p:ph type="ctrTitle"/>
          </p:nvPr>
        </p:nvSpPr>
        <p:spPr>
          <a:xfrm>
            <a:off x="1524000" y="1376680"/>
            <a:ext cx="9144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5400"/>
              <a:buFont typeface="Arial"/>
              <a:buNone/>
            </a:pPr>
            <a:r>
              <a:rPr b="1" i="0" lang="en-US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i="0" lang="en-US">
                <a:latin typeface="Arial"/>
                <a:ea typeface="Arial"/>
                <a:cs typeface="Arial"/>
                <a:sym typeface="Arial"/>
              </a:rPr>
              <a:t>Features</a:t>
            </a:r>
            <a:br>
              <a:rPr b="1" i="0" lang="en-US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89" name="Google Shape;289;p6"/>
          <p:cNvSpPr txBox="1"/>
          <p:nvPr>
            <p:ph idx="1" type="subTitle"/>
          </p:nvPr>
        </p:nvSpPr>
        <p:spPr>
          <a:xfrm>
            <a:off x="1524000" y="3799839"/>
            <a:ext cx="9144000" cy="26764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1430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Course Browsing</a:t>
            </a:r>
            <a:endParaRPr/>
          </a:p>
          <a:p>
            <a:pPr indent="-11430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Enrollment Management</a:t>
            </a:r>
            <a:endParaRPr/>
          </a:p>
          <a:p>
            <a:pPr indent="-11430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Progress Tracking</a:t>
            </a:r>
            <a:endParaRPr/>
          </a:p>
          <a:p>
            <a:pPr indent="-11430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User Authentication</a:t>
            </a:r>
            <a:endParaRPr/>
          </a:p>
          <a:p>
            <a:pPr indent="-11430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Role-Based Access Control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7"/>
          <p:cNvSpPr txBox="1"/>
          <p:nvPr>
            <p:ph type="title"/>
          </p:nvPr>
        </p:nvSpPr>
        <p:spPr>
          <a:xfrm>
            <a:off x="550863" y="508635"/>
            <a:ext cx="11090274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i="0" lang="en-US">
                <a:latin typeface="Arial"/>
                <a:ea typeface="Arial"/>
                <a:cs typeface="Arial"/>
                <a:sym typeface="Arial"/>
              </a:rPr>
              <a:t>Architecture</a:t>
            </a:r>
            <a:endParaRPr/>
          </a:p>
        </p:txBody>
      </p:sp>
      <p:sp>
        <p:nvSpPr>
          <p:cNvPr id="296" name="Google Shape;296;p7"/>
          <p:cNvSpPr txBox="1"/>
          <p:nvPr>
            <p:ph idx="1" type="body"/>
          </p:nvPr>
        </p:nvSpPr>
        <p:spPr>
          <a:xfrm>
            <a:off x="550862" y="2097175"/>
            <a:ext cx="5435600" cy="39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11430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i="0" lang="en-US">
                <a:latin typeface="Arial"/>
                <a:ea typeface="Arial"/>
                <a:cs typeface="Arial"/>
                <a:sym typeface="Arial"/>
              </a:rPr>
              <a:t>Architecture Diagram:</a:t>
            </a:r>
            <a:endParaRPr b="0" i="0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Backend: ASP.NET Core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Frontend: MVC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Database: Entity Framework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Authentication: ASP.NET Identity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8"/>
          <p:cNvSpPr txBox="1"/>
          <p:nvPr>
            <p:ph type="title"/>
          </p:nvPr>
        </p:nvSpPr>
        <p:spPr>
          <a:xfrm>
            <a:off x="550863" y="508635"/>
            <a:ext cx="11090274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i="0" lang="en-US">
                <a:latin typeface="Arial"/>
                <a:ea typeface="Arial"/>
                <a:cs typeface="Arial"/>
                <a:sym typeface="Arial"/>
              </a:rPr>
              <a:t> User Roles</a:t>
            </a:r>
            <a:endParaRPr/>
          </a:p>
        </p:txBody>
      </p:sp>
      <p:sp>
        <p:nvSpPr>
          <p:cNvPr id="302" name="Google Shape;302;p8"/>
          <p:cNvSpPr txBox="1"/>
          <p:nvPr>
            <p:ph idx="1" type="body"/>
          </p:nvPr>
        </p:nvSpPr>
        <p:spPr>
          <a:xfrm>
            <a:off x="550862" y="2097175"/>
            <a:ext cx="5435600" cy="39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11430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Admin: Manage courses, users, and enrollments.</a:t>
            </a:r>
            <a:endParaRPr/>
          </a:p>
          <a:p>
            <a:pPr indent="-11430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Instructor: Create and manage their own courses.</a:t>
            </a:r>
            <a:endParaRPr/>
          </a:p>
          <a:p>
            <a:pPr indent="-11430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Student: Browse courses, enroll, and track progress.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9"/>
          <p:cNvGrpSpPr/>
          <p:nvPr/>
        </p:nvGrpSpPr>
        <p:grpSpPr>
          <a:xfrm>
            <a:off x="4689246" y="551774"/>
            <a:ext cx="897877" cy="934082"/>
            <a:chOff x="5129684" y="1232940"/>
            <a:chExt cx="897877" cy="934082"/>
          </a:xfrm>
        </p:grpSpPr>
        <p:sp>
          <p:nvSpPr>
            <p:cNvPr id="308" name="Google Shape;308;p9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9" name="Google Shape;309;p9"/>
            <p:cNvSpPr/>
            <p:nvPr/>
          </p:nvSpPr>
          <p:spPr>
            <a:xfrm rot="1800000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0" name="Google Shape;310;p9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11" name="Google Shape;311;p9"/>
          <p:cNvSpPr txBox="1"/>
          <p:nvPr>
            <p:ph type="title"/>
          </p:nvPr>
        </p:nvSpPr>
        <p:spPr>
          <a:xfrm>
            <a:off x="600974" y="196900"/>
            <a:ext cx="4899628" cy="23314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i="0" lang="en-US">
                <a:latin typeface="Arial"/>
                <a:ea typeface="Arial"/>
                <a:cs typeface="Arial"/>
                <a:sym typeface="Arial"/>
              </a:rPr>
              <a:t>User Authentication</a:t>
            </a:r>
            <a:br>
              <a:rPr b="1" i="0" lang="en-US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312" name="Google Shape;312;p9"/>
          <p:cNvSpPr txBox="1"/>
          <p:nvPr>
            <p:ph idx="1" type="body"/>
          </p:nvPr>
        </p:nvSpPr>
        <p:spPr>
          <a:xfrm>
            <a:off x="583162" y="2827209"/>
            <a:ext cx="4917440" cy="3442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i="0" lang="en-US" sz="2400">
                <a:latin typeface="Arial"/>
                <a:ea typeface="Arial"/>
                <a:cs typeface="Arial"/>
                <a:sym typeface="Arial"/>
              </a:rPr>
              <a:t>User Authentication:</a:t>
            </a:r>
            <a:endParaRPr b="0" i="0" sz="2400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>
                <a:latin typeface="Arial"/>
                <a:ea typeface="Arial"/>
                <a:cs typeface="Arial"/>
                <a:sym typeface="Arial"/>
              </a:rPr>
              <a:t>Secure login and registration.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>
                <a:latin typeface="Arial"/>
                <a:ea typeface="Arial"/>
                <a:cs typeface="Arial"/>
                <a:sym typeface="Arial"/>
              </a:rPr>
              <a:t>Password hashing and salting.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>
                <a:latin typeface="Arial"/>
                <a:ea typeface="Arial"/>
                <a:cs typeface="Arial"/>
                <a:sym typeface="Arial"/>
              </a:rPr>
              <a:t>Role-based access control.</a:t>
            </a:r>
            <a:endParaRPr/>
          </a:p>
          <a:p>
            <a:pPr indent="0" lvl="0" marL="0" rtl="0" algn="r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13" name="Google Shape;313;p9"/>
          <p:cNvSpPr/>
          <p:nvPr/>
        </p:nvSpPr>
        <p:spPr>
          <a:xfrm>
            <a:off x="1189378" y="5232629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2024-10-16T16:18:04Z</dcterms:created>
  <dc:creator>Ziad Abdelwahb Abdelguyed Sayed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