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Layouts/_rels/slideLayout3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6.xml.rels" ContentType="application/vnd.openxmlformats-package.relationships+xml"/>
  <Override PartName="/ppt/slideLayouts/slideLayout26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layout>
        <c:manualLayout>
          <c:layoutTarget val="inner"/>
          <c:xMode val="edge"/>
          <c:yMode val="edge"/>
          <c:x val="-3.12519532471023E-005"/>
          <c:y val="0.147127458606512"/>
          <c:w val="0.771485717857366"/>
          <c:h val="0.852761417935326"/>
        </c:manualLayout>
      </c:layout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Столбец 1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2"/>
                <c:pt idx="0">
                  <c:v>60</c:v>
                </c:pt>
                <c:pt idx="1">
                  <c:v>40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Столбец 2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2"/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Столбец 3</c:v>
                </c:pt>
              </c:strCache>
            </c:strRef>
          </c:tx>
          <c:spPr>
            <a:solidFill>
              <a:srgbClr val="ffd320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004586"/>
              </a:solidFill>
              <a:ln w="0">
                <a:noFill/>
              </a:ln>
            </c:spPr>
          </c:dPt>
          <c:dPt>
            <c:idx val="1"/>
            <c:spPr>
              <a:solidFill>
                <a:srgbClr val="ff420e"/>
              </a:solidFill>
              <a:ln w="0">
                <a:noFill/>
              </a:ln>
            </c:spPr>
          </c:dPt>
          <c:dLbls>
            <c:dLbl>
              <c:idx val="0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dLbl>
              <c:idx val="1"/>
              <c:txPr>
                <a:bodyPr wrap="non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Open Sans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eparator> </c:separator>
            </c:dLbl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Open Sans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eparator> </c:separator>
            <c:showLeaderLines val="1"/>
          </c:dLbls>
          <c:cat>
            <c:strRef>
              <c:f>categories</c:f>
              <c:strCache>
                <c:ptCount val="2"/>
                <c:pt idx="0">
                  <c:v>Firefox</c:v>
                </c:pt>
                <c:pt idx="1">
                  <c:v>Brave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2"/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Open Sans"/>
            </a:defRPr>
          </a:pPr>
        </a:p>
      </c:txPr>
    </c:legend>
    <c:plotVisOnly val="1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2605A1-445D-4A6D-A9F7-011AC24788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2A1A39-50AA-44EF-AA23-CC3DC97CDA6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69E881-4B33-4A90-B312-829FAA6E33A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CA9ADB-3ECB-4641-AC8D-AA751737BF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CFA763-79C8-4550-98D3-03E7D5FE6B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6A89B1-6441-4E9A-BABA-3591B55A13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B23476-AACC-49CA-8D4D-F19CD54C11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A667E2-D692-4B80-A082-6EE9552764E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576392-D640-4159-BC6E-A39EA1DE452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3574586-90EB-4EEE-87C3-B6D02CF758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1FF5C8-3E1E-48F8-92FF-EF4C731ED9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B423E1-72BA-4D7D-8736-CB2E992C2A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C4487E-3DE2-4F77-942C-CB1E3A837A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C82D1E-561B-4D19-8817-A696ADC277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DD27A5-6B72-4AC6-899C-6D0000F1BC5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A2EA87C-E6BA-47EC-8B13-E2100ECB8BB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E5EAEA3-2B91-433E-B14F-B8E5D6EEB71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C7765B9-E17F-4C06-AF7E-0FC892A452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1" lang="ru-RU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2FB5580-8B96-4473-8B81-7247ECD345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CCDB6C-5139-4F00-8295-7265C8B11D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E89A21A-F82D-456F-A4DF-F84BC80B369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F5E7AF0-EA7C-4A02-8848-94F0FF00D7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9071F-9943-417F-80C7-577651BD5F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639EF9-B5FA-43B0-827E-E9D62F0A1A0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37BB5C-F8E9-4618-93BF-9E2205A2F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0242694-E821-4373-91E6-D629C576925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46FE2D-0F51-4F3E-9C0C-A1045DF62E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EEA4C44-0B0B-4C1A-9327-3CA8D5E7D5A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B1C4026-F128-48B3-8517-BD06D5CC7CF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358308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6625800" y="144000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5400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/>
          </p:nvPr>
        </p:nvSpPr>
        <p:spPr>
          <a:xfrm>
            <a:off x="358308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/>
          </p:nvPr>
        </p:nvSpPr>
        <p:spPr>
          <a:xfrm>
            <a:off x="6625800" y="3555720"/>
            <a:ext cx="2897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06FC078-5A64-4704-A0BF-E3A8C236BF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CFAD4A-C9F5-400C-9D11-E4ADB698C39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90573D-3D14-4693-865B-51C02A63955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270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1" lang="ru-RU" sz="4000" spc="-1" strike="noStrike">
              <a:solidFill>
                <a:srgbClr val="009eda"/>
              </a:solidFill>
              <a:latin typeface="Source Sans Pro Black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4F55D0-3F1E-40BC-A5B2-41107F4DC4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D8DB4B-256C-403D-8D0C-599604BD61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1600" y="355572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9E69F2-FEE4-498C-A5C2-96248A6552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1085" lnSpcReduction="20000"/>
          </a:bodyPr>
          <a:p>
            <a:pPr indent="0">
              <a:buNone/>
            </a:pP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1600" y="1440000"/>
            <a:ext cx="43916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40000" y="3555720"/>
            <a:ext cx="900000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57"/>
              </a:spcAft>
              <a:buNone/>
            </a:pP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6E809-4DD8-46E8-A2A0-461573062C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3780000"/>
            <a:ext cx="10080000" cy="18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360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dt" idx="1"/>
          </p:nvPr>
        </p:nvSpPr>
        <p:spPr>
          <a:xfrm>
            <a:off x="45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&lt;дата/время&gt;</a:t>
            </a: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&lt;нижний колонтитул&gt;</a:t>
            </a:r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3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solidFill>
              <a:srgbClr val="808080"/>
            </a:solidFill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2400" spc="-1" strike="noStrike">
                <a:solidFill>
                  <a:srgbClr val="dbf5f9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58CF0B26-7160-48F0-B53A-2986FEA819D6}" type="slidenum"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&lt;номер&gt;</a:t>
            </a:fld>
            <a:r>
              <a:rPr b="0" lang="ru-RU" sz="2400" spc="-1" strike="noStrike">
                <a:solidFill>
                  <a:srgbClr val="dbf5f9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450000" y="27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buNone/>
            </a:pPr>
            <a:r>
              <a:rPr b="0" lang="ru-RU" sz="60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60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0000" y="387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6182"/>
          </a:bodyPr>
          <a:p>
            <a:pPr marL="432000" indent="-324000">
              <a:spcAft>
                <a:spcPts val="924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dbf5f9"/>
                </a:solidFill>
                <a:latin typeface="Source Sans Pro"/>
              </a:rPr>
              <a:t>Для правки структуры щёлкните мышью</a:t>
            </a:r>
            <a:endParaRPr b="0" lang="ru-RU" sz="2100" spc="-1" strike="noStrike">
              <a:solidFill>
                <a:srgbClr val="dbf5f9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1650" spc="-1" strike="noStrike">
                <a:solidFill>
                  <a:srgbClr val="dbf5f9"/>
                </a:solidFill>
                <a:latin typeface="Source Sans Pro"/>
              </a:rPr>
              <a:t>Второй уровень структуры</a:t>
            </a:r>
            <a:endParaRPr b="0" lang="ru-RU" sz="1650" spc="-1" strike="noStrike">
              <a:solidFill>
                <a:srgbClr val="dbf5f9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dbf5f9"/>
                </a:solidFill>
                <a:latin typeface="Source Sans Pro"/>
              </a:rPr>
              <a:t>Третий уровень структуры</a:t>
            </a:r>
            <a:endParaRPr b="0" lang="ru-RU" sz="1800" spc="-1" strike="noStrike">
              <a:solidFill>
                <a:srgbClr val="dbf5f9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f491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solidFill>
                  <a:srgbClr val="dbf5f9"/>
                </a:solidFill>
                <a:latin typeface="Source Sans Pro"/>
              </a:rPr>
              <a:t>Четвёртый уровень структуры</a:t>
            </a:r>
            <a:endParaRPr b="0" lang="ru-RU" sz="1500" spc="-1" strike="noStrike">
              <a:solidFill>
                <a:srgbClr val="dbf5f9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dbf5f9"/>
                </a:solidFill>
                <a:latin typeface="Source Sans Pro"/>
              </a:rPr>
              <a:t>Пятый уровень структуры</a:t>
            </a:r>
            <a:endParaRPr b="0" lang="ru-RU" sz="1500" spc="-1" strike="noStrike">
              <a:solidFill>
                <a:srgbClr val="dbf5f9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dbf5f9"/>
                </a:solidFill>
                <a:latin typeface="Source Sans Pro"/>
              </a:rPr>
              <a:t>Шестой уровень структуры</a:t>
            </a:r>
            <a:endParaRPr b="0" lang="ru-RU" sz="1500" spc="-1" strike="noStrike">
              <a:solidFill>
                <a:srgbClr val="dbf5f9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f491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solidFill>
                  <a:srgbClr val="dbf5f9"/>
                </a:solidFill>
                <a:latin typeface="Source Sans Pro"/>
              </a:rPr>
              <a:t>Седьмой уровень структуры</a:t>
            </a:r>
            <a:endParaRPr b="0" lang="ru-RU" sz="1500" spc="-1" strike="noStrike">
              <a:solidFill>
                <a:srgbClr val="dbf5f9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 flipV="1">
            <a:off x="0" y="0"/>
            <a:ext cx="10080000" cy="10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40000" y="9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74865" lnSpcReduction="20000"/>
          </a:bodyPr>
          <a:p>
            <a:pPr indent="0">
              <a:buNone/>
            </a:pPr>
            <a:r>
              <a:rPr b="0" lang="ru-RU" sz="4500" spc="-1" strike="noStrike">
                <a:solidFill>
                  <a:srgbClr val="ffffff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51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4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Source Sans Pro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solidFill>
                  <a:srgbClr val="000000"/>
                </a:solidFill>
                <a:latin typeface="Source Sans Pro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09eda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4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6"/>
          </p:nvPr>
        </p:nvSpPr>
        <p:spPr>
          <a:xfrm>
            <a:off x="720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42417FEF-D616-4CB4-A690-B3A3822A2C2F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"/>
          <p:cNvSpPr/>
          <p:nvPr/>
        </p:nvSpPr>
        <p:spPr>
          <a:xfrm flipV="1">
            <a:off x="0" y="0"/>
            <a:ext cx="10080000" cy="18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54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74865" lnSpcReduction="20000"/>
          </a:bodyPr>
          <a:p>
            <a:pPr indent="0">
              <a:buNone/>
            </a:pPr>
            <a:r>
              <a:rPr b="0" lang="ru-RU" sz="4500" spc="-1" strike="noStrike">
                <a:solidFill>
                  <a:srgbClr val="04617b"/>
                </a:solidFill>
                <a:latin typeface="Source Sans Pro Light"/>
              </a:rPr>
              <a:t>Для правки текста заглавия щёлкните мышью</a:t>
            </a:r>
            <a:endParaRPr b="0" lang="ru-RU" sz="45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40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Source Sans Pro"/>
              </a:rPr>
              <a:t>Для правки структуры щёлкните мышью</a:t>
            </a:r>
            <a:endParaRPr b="0" lang="ru-RU" sz="2400" spc="-1" strike="noStrike">
              <a:solidFill>
                <a:srgbClr val="000000"/>
              </a:solidFill>
              <a:latin typeface="Source Sans Pro"/>
            </a:endParaRPr>
          </a:p>
          <a:p>
            <a:pPr lvl="1" marL="864000" indent="-324000">
              <a:spcAft>
                <a:spcPts val="84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solidFill>
                  <a:srgbClr val="000000"/>
                </a:solidFill>
                <a:latin typeface="Source Sans Pro"/>
              </a:rPr>
              <a:t>Второй уровень структуры</a:t>
            </a:r>
            <a:endParaRPr b="0" lang="ru-RU" sz="2100" spc="-1" strike="noStrike">
              <a:solidFill>
                <a:srgbClr val="000000"/>
              </a:solidFill>
              <a:latin typeface="Source Sans Pro"/>
            </a:endParaRPr>
          </a:p>
          <a:p>
            <a:pPr lvl="2" marL="1296000" indent="-288000">
              <a:spcAft>
                <a:spcPts val="635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3" marL="1728000" indent="-216000">
              <a:spcAft>
                <a:spcPts val="422"/>
              </a:spcAft>
              <a:buClr>
                <a:srgbClr val="04617b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4" marL="2160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5" marL="2592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  <a:p>
            <a:pPr lvl="6" marL="3024000" indent="-216000">
              <a:spcAft>
                <a:spcPts val="210"/>
              </a:spcAft>
              <a:buClr>
                <a:srgbClr val="04617b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Source Sans Pro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dt" idx="7"/>
          </p:nvPr>
        </p:nvSpPr>
        <p:spPr>
          <a:xfrm>
            <a:off x="540000" y="5130000"/>
            <a:ext cx="23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>
              <a:buNone/>
            </a:pP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&lt;дата/время&gt;</a:t>
            </a: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ftr" idx="8"/>
          </p:nvPr>
        </p:nvSpPr>
        <p:spPr>
          <a:xfrm>
            <a:off x="3420000" y="5119200"/>
            <a:ext cx="324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ctr">
              <a:buNone/>
            </a:pP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&lt;нижний колонтитул&gt;</a:t>
            </a:r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sldNum" idx="9"/>
          </p:nvPr>
        </p:nvSpPr>
        <p:spPr>
          <a:xfrm>
            <a:off x="7650000" y="5130000"/>
            <a:ext cx="18900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2400" spc="-1" strike="noStrike">
                <a:solidFill>
                  <a:srgbClr val="484848"/>
                </a:solidFill>
                <a:latin typeface="Source Sans Pro"/>
              </a:defRPr>
            </a:lvl1pPr>
          </a:lstStyle>
          <a:p>
            <a:pPr indent="0" algn="r">
              <a:buNone/>
            </a:pPr>
            <a:fld id="{DC4A71DE-446D-44CC-9152-33870D9DDC08}" type="slidenum"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&lt;номер&gt;</a:t>
            </a:fld>
            <a:r>
              <a:rPr b="0" lang="ru-RU" sz="2400" spc="-1" strike="noStrike">
                <a:solidFill>
                  <a:srgbClr val="484848"/>
                </a:solidFill>
                <a:latin typeface="Source Sans Pro"/>
              </a:rPr>
              <a:t> </a:t>
            </a:r>
            <a:endParaRPr b="0" lang="ru-RU" sz="2400" spc="-1" strike="noStrike">
              <a:solidFill>
                <a:srgbClr val="484848"/>
              </a:solidFill>
              <a:latin typeface="Source Sans Pro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80000" cy="900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dist="10800" dir="16200000" blurRad="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 algn="ctr">
              <a:buNone/>
            </a:pPr>
            <a:r>
              <a:rPr b="0" lang="ru-RU" sz="2800" spc="-1" strike="noStrike">
                <a:solidFill>
                  <a:srgbClr val="04617b"/>
                </a:solidFill>
                <a:latin typeface="Source Sans Pro Light"/>
              </a:rPr>
              <a:t> </a:t>
            </a:r>
            <a:r>
              <a:rPr b="0" lang="ru-RU" sz="2800" spc="-1" strike="noStrike">
                <a:solidFill>
                  <a:srgbClr val="04617b"/>
                </a:solidFill>
                <a:latin typeface="Source Sans Pro Light"/>
              </a:rPr>
              <a:t>Сравнение браузеров Firefox и Brave</a:t>
            </a:r>
            <a:endParaRPr b="0" lang="ru-RU" sz="2800" spc="-1" strike="noStrike">
              <a:solidFill>
                <a:srgbClr val="04617b"/>
              </a:solidFill>
              <a:latin typeface="Source Sans Pro Light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540000" y="3690000"/>
            <a:ext cx="9000000" cy="117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1" lang="ru-RU" sz="2700" spc="-1" strike="noStrike">
                <a:solidFill>
                  <a:srgbClr val="dbf5f9"/>
                </a:solidFill>
                <a:latin typeface="Source Sans Pro"/>
              </a:rPr>
              <a:t>Анализ производительности и безопасности</a:t>
            </a:r>
            <a:endParaRPr b="1" lang="ru-RU" sz="2700" spc="-1" strike="noStrike">
              <a:solidFill>
                <a:srgbClr val="dbf5f9"/>
              </a:solidFill>
              <a:latin typeface="Source Sans Pro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3415680" y="5040000"/>
            <a:ext cx="3244320" cy="4536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ctr"/>
            <a:r>
              <a:rPr b="0" lang="ru-RU" sz="2200" spc="-1" strike="noStrike">
                <a:solidFill>
                  <a:srgbClr val="000000"/>
                </a:solidFill>
                <a:latin typeface="Source Sans Pro"/>
              </a:rPr>
              <a:t>Морчик Никита ИС-111</a:t>
            </a:r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/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2920" y="90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88860"/>
          </a:bodyPr>
          <a:p>
            <a:pPr indent="0">
              <a:buNone/>
            </a:pPr>
            <a:r>
              <a:rPr b="0" lang="ru-RU" sz="4500" spc="-1" strike="noStrike">
                <a:solidFill>
                  <a:srgbClr val="ffffff"/>
                </a:solidFill>
                <a:latin typeface="Source Sans Pro Light"/>
              </a:rPr>
              <a:t>Использование оперативной памяти</a:t>
            </a:r>
            <a:endParaRPr b="0" lang="ru-RU" sz="4500" spc="-1" strike="noStrike">
              <a:solidFill>
                <a:srgbClr val="ffffff"/>
              </a:solidFill>
              <a:latin typeface="Source Sans Pro Light"/>
            </a:endParaRPr>
          </a:p>
        </p:txBody>
      </p:sp>
      <p:graphicFrame>
        <p:nvGraphicFramePr>
          <p:cNvPr id="131" name=""/>
          <p:cNvGraphicFramePr/>
          <p:nvPr/>
        </p:nvGraphicFramePr>
        <p:xfrm>
          <a:off x="3957480" y="1738440"/>
          <a:ext cx="5762520" cy="3238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2" name=""/>
          <p:cNvSpPr txBox="1"/>
          <p:nvPr/>
        </p:nvSpPr>
        <p:spPr>
          <a:xfrm>
            <a:off x="720000" y="1620000"/>
            <a:ext cx="3600000" cy="14400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293040" y="1980000"/>
            <a:ext cx="3846960" cy="189360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ru-RU" sz="1500" spc="-1" strike="noStrike">
                <a:solidFill>
                  <a:srgbClr val="000000"/>
                </a:solidFill>
                <a:latin typeface="Source Sans Pro"/>
              </a:rPr>
              <a:t>Brave использует на 33% меньше памяти при 10 вкладках</a:t>
            </a:r>
            <a:endParaRPr b="0" lang="ru-RU" sz="15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 txBox="1"/>
          <p:nvPr/>
        </p:nvSpPr>
        <p:spPr>
          <a:xfrm>
            <a:off x="3420000" y="0"/>
            <a:ext cx="3600000" cy="13478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ru-RU" sz="2200" spc="-1" strike="noStrike">
                <a:solidFill>
                  <a:srgbClr val="000000"/>
                </a:solidFill>
                <a:latin typeface="Source Sans Pro"/>
              </a:rPr>
              <a:t>Ключевые метрики</a:t>
            </a:r>
            <a:endParaRPr b="0" lang="ru-RU" sz="2200" spc="-1" strike="noStrike">
              <a:solidFill>
                <a:srgbClr val="000000"/>
              </a:solidFill>
              <a:latin typeface="Source Sans Pro"/>
            </a:endParaRPr>
          </a:p>
        </p:txBody>
      </p:sp>
      <p:graphicFrame>
        <p:nvGraphicFramePr>
          <p:cNvPr id="135" name=""/>
          <p:cNvGraphicFramePr/>
          <p:nvPr/>
        </p:nvGraphicFramePr>
        <p:xfrm>
          <a:off x="1190880" y="1473480"/>
          <a:ext cx="7559640" cy="2423160"/>
        </p:xfrm>
        <a:graphic>
          <a:graphicData uri="http://schemas.openxmlformats.org/drawingml/2006/table">
            <a:tbl>
              <a:tblPr/>
              <a:tblGrid>
                <a:gridCol w="2519280"/>
                <a:gridCol w="2519280"/>
                <a:gridCol w="2521440"/>
              </a:tblGrid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Показатель  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Firefox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Brave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Память (MB)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1800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1200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55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 </a:t>
                      </a:r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Безопасность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2 уязвимости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1 уязвимость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0696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Энергопотребление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5.2W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ru-RU" sz="2200" spc="-1" strike="noStrike">
                          <a:solidFill>
                            <a:srgbClr val="000000"/>
                          </a:solidFill>
                          <a:latin typeface="Source Sans Pro"/>
                        </a:rPr>
                        <a:t>4.1W </a:t>
                      </a:r>
                      <a:endParaRPr b="0" lang="ru-RU" sz="2200" spc="-1" strike="noStrike">
                        <a:solidFill>
                          <a:srgbClr val="000000"/>
                        </a:solidFill>
                        <a:latin typeface="Source Sans Pro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"/>
          <p:cNvSpPr txBox="1"/>
          <p:nvPr/>
        </p:nvSpPr>
        <p:spPr>
          <a:xfrm>
            <a:off x="3240000" y="360000"/>
            <a:ext cx="3600000" cy="78444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ru-RU" sz="2100" spc="-1" strike="noStrike">
                <a:solidFill>
                  <a:srgbClr val="000000"/>
                </a:solidFill>
                <a:latin typeface="Source Sans Pro"/>
              </a:rPr>
              <a:t>Кому какой браузер подходит</a:t>
            </a:r>
            <a:endParaRPr b="0" lang="ru-RU" sz="21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360000" y="1144440"/>
            <a:ext cx="7920000" cy="317556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-Для офисных работников → Brave</a:t>
            </a:r>
            <a:endParaRPr b="0" lang="ru-RU" sz="2800" spc="-1" strike="noStrike">
              <a:solidFill>
                <a:srgbClr val="000000"/>
              </a:solidFill>
              <a:latin typeface="Source Sans Pro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- Для веб-разработчиков → Firefox </a:t>
            </a:r>
            <a:endParaRPr b="0" lang="ru-RU" sz="2800" spc="-1" strike="noStrike">
              <a:solidFill>
                <a:srgbClr val="000000"/>
              </a:solidFill>
              <a:latin typeface="Source Sans Pro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- Для мобильных устройств → Brave</a:t>
            </a:r>
            <a:endParaRPr b="0" lang="ru-RU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"/>
          <p:cNvSpPr txBox="1"/>
          <p:nvPr/>
        </p:nvSpPr>
        <p:spPr>
          <a:xfrm>
            <a:off x="3420000" y="180000"/>
            <a:ext cx="2367000" cy="156492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ru-RU" sz="2100" spc="-1" strike="noStrike">
                <a:solidFill>
                  <a:srgbClr val="000000"/>
                </a:solidFill>
                <a:latin typeface="Source Sans Pro"/>
              </a:rPr>
              <a:t>Основные выводы</a:t>
            </a:r>
            <a:endParaRPr b="0" lang="ru-RU" sz="2100" spc="-1" strike="noStrike">
              <a:solidFill>
                <a:srgbClr val="000000"/>
              </a:solidFill>
              <a:latin typeface="Source Sans Pro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405360" y="1744920"/>
            <a:ext cx="8234640" cy="2215080"/>
          </a:xfrm>
          <a:prstGeom prst="rect">
            <a:avLst/>
          </a:prstGeom>
          <a:noFill/>
          <a:ln w="18000">
            <a:noFill/>
          </a:ln>
        </p:spPr>
        <p:txBody>
          <a:bodyPr lIns="36000" rIns="36000" tIns="36000" bIns="36000" anchor="ctr">
            <a:noAutofit/>
          </a:bodyPr>
          <a:p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1. Brave - энергоэффективнее и безопаснее </a:t>
            </a:r>
            <a:endParaRPr b="0" lang="ru-RU" sz="2800" spc="-1" strike="noStrike">
              <a:solidFill>
                <a:srgbClr val="000000"/>
              </a:solidFill>
              <a:latin typeface="Source Sans Pro"/>
            </a:endParaRPr>
          </a:p>
          <a:p>
            <a:r>
              <a:rPr b="0" lang="ru-RU" sz="2800" spc="-1" strike="noStrike">
                <a:solidFill>
                  <a:srgbClr val="000000"/>
                </a:solidFill>
                <a:latin typeface="Source Sans Pro"/>
              </a:rPr>
              <a:t>2. Firefox - лучше для профессиональных задач</a:t>
            </a:r>
            <a:endParaRPr b="0" lang="ru-RU" sz="2800" spc="-1" strike="noStrike">
              <a:solidFill>
                <a:srgbClr val="000000"/>
              </a:solidFill>
              <a:latin typeface="Source Sans Pro"/>
            </a:endParaRPr>
          </a:p>
        </p:txBody>
      </p:sp>
    </p:spTree>
  </p:cSld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Application>LibreOffice/7.6.4.1$Linux_X86_64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2025-06-03T09:54:47Z</dcterms:created>
  <dc:creator/>
  <dc:description/>
  <dc:language>ru-RU</dc:language>
  <cp:lastModifiedBy/>
  <dcterms:modified xsi:type="dcterms:W3CDTF">2025-06-03T10:16:49Z</dcterms:modified>
  <cp:revision>2</cp:revision>
  <dc:subject/>
  <dc:title>Vivid</dc:title>
</cp:coreProperties>
</file>