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722" r:id="rId2"/>
    <p:sldId id="762" r:id="rId3"/>
    <p:sldId id="761" r:id="rId4"/>
    <p:sldId id="737" r:id="rId5"/>
    <p:sldId id="738" r:id="rId6"/>
    <p:sldId id="739" r:id="rId7"/>
    <p:sldId id="740" r:id="rId8"/>
    <p:sldId id="741" r:id="rId9"/>
    <p:sldId id="742" r:id="rId10"/>
    <p:sldId id="743" r:id="rId11"/>
    <p:sldId id="744" r:id="rId12"/>
    <p:sldId id="745" r:id="rId13"/>
    <p:sldId id="746" r:id="rId14"/>
    <p:sldId id="747" r:id="rId15"/>
    <p:sldId id="748" r:id="rId16"/>
    <p:sldId id="749" r:id="rId17"/>
    <p:sldId id="750" r:id="rId18"/>
    <p:sldId id="751" r:id="rId19"/>
    <p:sldId id="752" r:id="rId20"/>
    <p:sldId id="753" r:id="rId21"/>
    <p:sldId id="754" r:id="rId22"/>
    <p:sldId id="755" r:id="rId23"/>
    <p:sldId id="756" r:id="rId24"/>
    <p:sldId id="757" r:id="rId25"/>
    <p:sldId id="758" r:id="rId26"/>
    <p:sldId id="759" r:id="rId27"/>
    <p:sldId id="76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37101"/>
            <a:ext cx="10272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5 </a:t>
            </a:r>
            <a:r>
              <a:rPr lang="ru-RU" sz="4800" dirty="0" smtClean="0"/>
              <a:t>+ 2</a:t>
            </a:r>
            <a:r>
              <a:rPr lang="en-US" sz="4800" dirty="0" smtClean="0"/>
              <a:t>^3 – (4 – (2 + 3) * 2) – </a:t>
            </a:r>
            <a:r>
              <a:rPr lang="en-US" sz="4800" dirty="0" smtClean="0"/>
              <a:t>1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14183" y="1601608"/>
            <a:ext cx="11590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		</a:t>
            </a:r>
          </a:p>
          <a:p>
            <a:r>
              <a:rPr lang="en-US" sz="4800" dirty="0"/>
              <a:t>	</a:t>
            </a:r>
            <a:r>
              <a:rPr lang="en-US" sz="4800" dirty="0" smtClean="0"/>
              <a:t>		</a:t>
            </a:r>
          </a:p>
          <a:p>
            <a:r>
              <a:rPr lang="en-US" sz="4800" dirty="0" smtClean="0"/>
              <a:t>			</a:t>
            </a:r>
            <a:endParaRPr lang="en-US" sz="4800" dirty="0"/>
          </a:p>
          <a:p>
            <a:r>
              <a:rPr lang="en-US" sz="4800" dirty="0" smtClean="0"/>
              <a:t>	</a:t>
            </a:r>
            <a:endParaRPr lang="ru-RU" sz="4800" dirty="0" smtClean="0"/>
          </a:p>
          <a:p>
            <a:r>
              <a:rPr lang="en-US" sz="4800" dirty="0" smtClean="0"/>
              <a:t>	</a:t>
            </a:r>
            <a:endParaRPr lang="en-US" sz="4800" dirty="0"/>
          </a:p>
          <a:p>
            <a:r>
              <a:rPr lang="ru-RU" sz="4800" dirty="0" smtClean="0"/>
              <a:t>												</a:t>
            </a:r>
            <a:r>
              <a:rPr lang="en-US" sz="4800" dirty="0"/>
              <a:t>	</a:t>
            </a:r>
            <a:r>
              <a:rPr lang="ru-RU" sz="4800" dirty="0" smtClean="0"/>
              <a:t>	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21704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37101"/>
            <a:ext cx="10272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(5 + 2</a:t>
            </a:r>
            <a:r>
              <a:rPr lang="en-US" sz="4800" dirty="0" smtClean="0"/>
              <a:t>^3 – (4 – (2 + 3) * 2) – 1)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14183" y="1601608"/>
            <a:ext cx="11590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		</a:t>
            </a:r>
          </a:p>
          <a:p>
            <a:r>
              <a:rPr lang="en-US" sz="4800" dirty="0"/>
              <a:t>	</a:t>
            </a:r>
            <a:r>
              <a:rPr lang="en-US" sz="4800" dirty="0" smtClean="0"/>
              <a:t>		</a:t>
            </a:r>
          </a:p>
          <a:p>
            <a:r>
              <a:rPr lang="en-US" sz="4800" dirty="0" smtClean="0"/>
              <a:t>			</a:t>
            </a:r>
            <a:endParaRPr lang="en-US" sz="4800" dirty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 									 </a:t>
            </a:r>
            <a:endParaRPr lang="ru-RU" sz="4800" dirty="0" smtClean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 </a:t>
            </a:r>
            <a:r>
              <a:rPr lang="ru-RU" sz="4800" dirty="0" smtClean="0"/>
              <a:t>									</a:t>
            </a:r>
            <a:r>
              <a:rPr lang="en-US" sz="4800" dirty="0" smtClean="0"/>
              <a:t> </a:t>
            </a:r>
            <a:endParaRPr lang="en-US" sz="4800" dirty="0"/>
          </a:p>
          <a:p>
            <a:r>
              <a:rPr lang="ru-RU" sz="4800" dirty="0" smtClean="0"/>
              <a:t>					(									</a:t>
            </a:r>
            <a:r>
              <a:rPr lang="en-US" sz="4800" dirty="0" smtClean="0"/>
              <a:t>13</a:t>
            </a:r>
            <a:r>
              <a:rPr lang="ru-RU" sz="4800" dirty="0" smtClean="0"/>
              <a:t>							</a:t>
            </a:r>
            <a:r>
              <a:rPr lang="en-US" sz="4800" dirty="0"/>
              <a:t>	</a:t>
            </a:r>
            <a:r>
              <a:rPr lang="ru-RU" sz="4800" dirty="0" smtClean="0"/>
              <a:t>	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83349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37101"/>
            <a:ext cx="10272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(5 + 2</a:t>
            </a:r>
            <a:r>
              <a:rPr lang="en-US" sz="4800" dirty="0" smtClean="0"/>
              <a:t>^3 – (4 – (2 + 3) * 2) – 1)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14183" y="1601608"/>
            <a:ext cx="11590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		</a:t>
            </a:r>
          </a:p>
          <a:p>
            <a:r>
              <a:rPr lang="en-US" sz="4800" dirty="0"/>
              <a:t>	</a:t>
            </a:r>
            <a:r>
              <a:rPr lang="en-US" sz="4800" dirty="0" smtClean="0"/>
              <a:t>		</a:t>
            </a:r>
          </a:p>
          <a:p>
            <a:r>
              <a:rPr lang="en-US" sz="4800" dirty="0" smtClean="0"/>
              <a:t>			</a:t>
            </a:r>
            <a:endParaRPr lang="en-US" sz="4800" dirty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 									 </a:t>
            </a:r>
            <a:endParaRPr lang="ru-RU" sz="4800" dirty="0" smtClean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-</a:t>
            </a:r>
            <a:r>
              <a:rPr lang="ru-RU" sz="4800" dirty="0" smtClean="0"/>
              <a:t>									</a:t>
            </a:r>
            <a:r>
              <a:rPr lang="en-US" sz="4800" dirty="0" smtClean="0"/>
              <a:t> </a:t>
            </a:r>
            <a:endParaRPr lang="en-US" sz="4800" dirty="0"/>
          </a:p>
          <a:p>
            <a:r>
              <a:rPr lang="ru-RU" sz="4800" dirty="0" smtClean="0"/>
              <a:t>					(									</a:t>
            </a:r>
            <a:r>
              <a:rPr lang="en-US" sz="4800" dirty="0" smtClean="0"/>
              <a:t>13</a:t>
            </a:r>
            <a:r>
              <a:rPr lang="ru-RU" sz="4800" dirty="0" smtClean="0"/>
              <a:t>							</a:t>
            </a:r>
            <a:r>
              <a:rPr lang="en-US" sz="4800" dirty="0"/>
              <a:t>	</a:t>
            </a:r>
            <a:r>
              <a:rPr lang="ru-RU" sz="4800" dirty="0" smtClean="0"/>
              <a:t>	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2079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37101"/>
            <a:ext cx="10272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(5 + 2</a:t>
            </a:r>
            <a:r>
              <a:rPr lang="en-US" sz="4800" dirty="0" smtClean="0"/>
              <a:t>^3 – (4 – (2 + 3) * 2) – 1)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14183" y="1601608"/>
            <a:ext cx="11590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		</a:t>
            </a:r>
          </a:p>
          <a:p>
            <a:r>
              <a:rPr lang="en-US" sz="4800" dirty="0"/>
              <a:t>	</a:t>
            </a:r>
            <a:r>
              <a:rPr lang="en-US" sz="4800" dirty="0" smtClean="0"/>
              <a:t>		</a:t>
            </a:r>
          </a:p>
          <a:p>
            <a:r>
              <a:rPr lang="en-US" sz="4800" dirty="0" smtClean="0"/>
              <a:t>			</a:t>
            </a:r>
            <a:endParaRPr lang="en-US" sz="4800" dirty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(</a:t>
            </a:r>
            <a:r>
              <a:rPr lang="en-US" sz="4800" dirty="0" smtClean="0"/>
              <a:t> 									 </a:t>
            </a:r>
            <a:endParaRPr lang="ru-RU" sz="4800" dirty="0" smtClean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-</a:t>
            </a:r>
            <a:r>
              <a:rPr lang="ru-RU" sz="4800" dirty="0" smtClean="0"/>
              <a:t>									</a:t>
            </a:r>
            <a:r>
              <a:rPr lang="en-US" sz="4800" dirty="0" smtClean="0"/>
              <a:t> </a:t>
            </a:r>
            <a:endParaRPr lang="en-US" sz="4800" dirty="0"/>
          </a:p>
          <a:p>
            <a:r>
              <a:rPr lang="ru-RU" sz="4800" dirty="0" smtClean="0"/>
              <a:t>					(									</a:t>
            </a:r>
            <a:r>
              <a:rPr lang="en-US" sz="4800" dirty="0" smtClean="0"/>
              <a:t>13</a:t>
            </a:r>
            <a:r>
              <a:rPr lang="ru-RU" sz="4800" dirty="0" smtClean="0"/>
              <a:t>							</a:t>
            </a:r>
            <a:r>
              <a:rPr lang="en-US" sz="4800" dirty="0"/>
              <a:t>	</a:t>
            </a:r>
            <a:r>
              <a:rPr lang="ru-RU" sz="4800" dirty="0" smtClean="0"/>
              <a:t>	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6535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37101"/>
            <a:ext cx="10272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(5 + 2</a:t>
            </a:r>
            <a:r>
              <a:rPr lang="en-US" sz="4800" dirty="0" smtClean="0"/>
              <a:t>^3 – (4 – (2 + 3) * 2) – 1)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14183" y="1601608"/>
            <a:ext cx="11590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		</a:t>
            </a:r>
          </a:p>
          <a:p>
            <a:r>
              <a:rPr lang="en-US" sz="4800" dirty="0"/>
              <a:t>	</a:t>
            </a:r>
            <a:r>
              <a:rPr lang="en-US" sz="4800" dirty="0" smtClean="0"/>
              <a:t>		</a:t>
            </a:r>
          </a:p>
          <a:p>
            <a:r>
              <a:rPr lang="en-US" sz="4800" dirty="0" smtClean="0"/>
              <a:t>			</a:t>
            </a:r>
            <a:endParaRPr lang="en-US" sz="4800" dirty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(</a:t>
            </a:r>
            <a:r>
              <a:rPr lang="en-US" sz="4800" dirty="0" smtClean="0"/>
              <a:t> 									 </a:t>
            </a:r>
            <a:endParaRPr lang="ru-RU" sz="4800" dirty="0" smtClean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-</a:t>
            </a:r>
            <a:r>
              <a:rPr lang="ru-RU" sz="4800" dirty="0" smtClean="0"/>
              <a:t>									</a:t>
            </a:r>
            <a:r>
              <a:rPr lang="en-US" sz="4800" dirty="0"/>
              <a:t> </a:t>
            </a:r>
            <a:r>
              <a:rPr lang="en-US" sz="4800" dirty="0" smtClean="0"/>
              <a:t>4</a:t>
            </a:r>
            <a:endParaRPr lang="en-US" sz="4800" dirty="0"/>
          </a:p>
          <a:p>
            <a:r>
              <a:rPr lang="ru-RU" sz="4800" dirty="0" smtClean="0"/>
              <a:t>					(									</a:t>
            </a:r>
            <a:r>
              <a:rPr lang="en-US" sz="4800" dirty="0" smtClean="0"/>
              <a:t>13</a:t>
            </a:r>
            <a:r>
              <a:rPr lang="ru-RU" sz="4800" dirty="0" smtClean="0"/>
              <a:t>							</a:t>
            </a:r>
            <a:r>
              <a:rPr lang="en-US" sz="4800" dirty="0"/>
              <a:t>	</a:t>
            </a:r>
            <a:r>
              <a:rPr lang="ru-RU" sz="4800" dirty="0" smtClean="0"/>
              <a:t>	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8452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37101"/>
            <a:ext cx="10272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(5 + 2</a:t>
            </a:r>
            <a:r>
              <a:rPr lang="en-US" sz="4800" dirty="0" smtClean="0"/>
              <a:t>^3 – (4 – (2 + 3) * 2) – 1)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14183" y="1601608"/>
            <a:ext cx="11590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		</a:t>
            </a:r>
          </a:p>
          <a:p>
            <a:r>
              <a:rPr lang="en-US" sz="4800" dirty="0"/>
              <a:t>	</a:t>
            </a:r>
            <a:r>
              <a:rPr lang="en-US" sz="4800" dirty="0" smtClean="0"/>
              <a:t>		</a:t>
            </a:r>
          </a:p>
          <a:p>
            <a:r>
              <a:rPr lang="en-US" sz="4800" dirty="0" smtClean="0"/>
              <a:t>			</a:t>
            </a:r>
            <a:r>
              <a:rPr lang="en-US" sz="4800" dirty="0" smtClean="0"/>
              <a:t>		-</a:t>
            </a:r>
            <a:endParaRPr lang="en-US" sz="4800" dirty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(</a:t>
            </a:r>
            <a:r>
              <a:rPr lang="en-US" sz="4800" dirty="0" smtClean="0"/>
              <a:t> 									 </a:t>
            </a:r>
            <a:endParaRPr lang="ru-RU" sz="4800" dirty="0" smtClean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-</a:t>
            </a:r>
            <a:r>
              <a:rPr lang="ru-RU" sz="4800" dirty="0" smtClean="0"/>
              <a:t>									</a:t>
            </a:r>
            <a:r>
              <a:rPr lang="en-US" sz="4800" dirty="0"/>
              <a:t> </a:t>
            </a:r>
            <a:r>
              <a:rPr lang="en-US" sz="4800" dirty="0" smtClean="0"/>
              <a:t>4</a:t>
            </a:r>
            <a:endParaRPr lang="en-US" sz="4800" dirty="0"/>
          </a:p>
          <a:p>
            <a:r>
              <a:rPr lang="ru-RU" sz="4800" dirty="0" smtClean="0"/>
              <a:t>					(									</a:t>
            </a:r>
            <a:r>
              <a:rPr lang="en-US" sz="4800" dirty="0" smtClean="0"/>
              <a:t>13</a:t>
            </a:r>
            <a:r>
              <a:rPr lang="ru-RU" sz="4800" dirty="0" smtClean="0"/>
              <a:t>							</a:t>
            </a:r>
            <a:r>
              <a:rPr lang="en-US" sz="4800" dirty="0"/>
              <a:t>	</a:t>
            </a:r>
            <a:r>
              <a:rPr lang="ru-RU" sz="4800" dirty="0" smtClean="0"/>
              <a:t>	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22218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37101"/>
            <a:ext cx="10272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(5 + 2</a:t>
            </a:r>
            <a:r>
              <a:rPr lang="en-US" sz="4800" dirty="0" smtClean="0"/>
              <a:t>^3 – (4 – (2 + 3) * 2) – 1)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14183" y="1601608"/>
            <a:ext cx="11590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		</a:t>
            </a:r>
          </a:p>
          <a:p>
            <a:r>
              <a:rPr lang="en-US" sz="4800" dirty="0"/>
              <a:t>	</a:t>
            </a:r>
            <a:r>
              <a:rPr lang="en-US" sz="4800" dirty="0" smtClean="0"/>
              <a:t>		</a:t>
            </a:r>
            <a:r>
              <a:rPr lang="en-US" sz="4800" dirty="0" smtClean="0"/>
              <a:t>		(</a:t>
            </a:r>
            <a:endParaRPr lang="en-US" sz="4800" dirty="0" smtClean="0"/>
          </a:p>
          <a:p>
            <a:r>
              <a:rPr lang="en-US" sz="4800" dirty="0" smtClean="0"/>
              <a:t>			</a:t>
            </a:r>
            <a:r>
              <a:rPr lang="en-US" sz="4800" dirty="0" smtClean="0"/>
              <a:t>		-</a:t>
            </a:r>
            <a:endParaRPr lang="en-US" sz="4800" dirty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(</a:t>
            </a:r>
            <a:r>
              <a:rPr lang="en-US" sz="4800" dirty="0" smtClean="0"/>
              <a:t> 									 </a:t>
            </a:r>
            <a:endParaRPr lang="ru-RU" sz="4800" dirty="0" smtClean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-</a:t>
            </a:r>
            <a:r>
              <a:rPr lang="ru-RU" sz="4800" dirty="0" smtClean="0"/>
              <a:t>									</a:t>
            </a:r>
            <a:r>
              <a:rPr lang="en-US" sz="4800" dirty="0"/>
              <a:t> </a:t>
            </a:r>
            <a:r>
              <a:rPr lang="en-US" sz="4800" dirty="0" smtClean="0"/>
              <a:t>4</a:t>
            </a:r>
            <a:endParaRPr lang="en-US" sz="4800" dirty="0"/>
          </a:p>
          <a:p>
            <a:r>
              <a:rPr lang="ru-RU" sz="4800" dirty="0" smtClean="0"/>
              <a:t>					(									</a:t>
            </a:r>
            <a:r>
              <a:rPr lang="en-US" sz="4800" dirty="0" smtClean="0"/>
              <a:t>13</a:t>
            </a:r>
            <a:r>
              <a:rPr lang="ru-RU" sz="4800" dirty="0" smtClean="0"/>
              <a:t>							</a:t>
            </a:r>
            <a:r>
              <a:rPr lang="en-US" sz="4800" dirty="0"/>
              <a:t>	</a:t>
            </a:r>
            <a:r>
              <a:rPr lang="ru-RU" sz="4800" dirty="0" smtClean="0"/>
              <a:t>	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05904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37101"/>
            <a:ext cx="10272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(5 + 2</a:t>
            </a:r>
            <a:r>
              <a:rPr lang="en-US" sz="4800" dirty="0" smtClean="0"/>
              <a:t>^3 – (4 – (2 + 3) * 2) – 1)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14183" y="1601608"/>
            <a:ext cx="11590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		</a:t>
            </a:r>
          </a:p>
          <a:p>
            <a:r>
              <a:rPr lang="en-US" sz="4800" dirty="0"/>
              <a:t>	</a:t>
            </a:r>
            <a:r>
              <a:rPr lang="en-US" sz="4800" dirty="0" smtClean="0"/>
              <a:t>		</a:t>
            </a:r>
            <a:r>
              <a:rPr lang="en-US" sz="4800" dirty="0" smtClean="0"/>
              <a:t>		(</a:t>
            </a:r>
            <a:endParaRPr lang="en-US" sz="4800" dirty="0" smtClean="0"/>
          </a:p>
          <a:p>
            <a:r>
              <a:rPr lang="en-US" sz="4800" dirty="0" smtClean="0"/>
              <a:t>			</a:t>
            </a:r>
            <a:r>
              <a:rPr lang="en-US" sz="4800" dirty="0" smtClean="0"/>
              <a:t>		-</a:t>
            </a:r>
            <a:endParaRPr lang="en-US" sz="4800" dirty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(</a:t>
            </a:r>
            <a:r>
              <a:rPr lang="en-US" sz="4800" dirty="0" smtClean="0"/>
              <a:t> 									 2</a:t>
            </a:r>
            <a:endParaRPr lang="ru-RU" sz="4800" dirty="0" smtClean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-</a:t>
            </a:r>
            <a:r>
              <a:rPr lang="ru-RU" sz="4800" dirty="0" smtClean="0"/>
              <a:t>									</a:t>
            </a:r>
            <a:r>
              <a:rPr lang="en-US" sz="4800" dirty="0"/>
              <a:t> </a:t>
            </a:r>
            <a:r>
              <a:rPr lang="en-US" sz="4800" dirty="0" smtClean="0"/>
              <a:t>4</a:t>
            </a:r>
            <a:endParaRPr lang="en-US" sz="4800" dirty="0"/>
          </a:p>
          <a:p>
            <a:r>
              <a:rPr lang="ru-RU" sz="4800" dirty="0" smtClean="0"/>
              <a:t>					(									</a:t>
            </a:r>
            <a:r>
              <a:rPr lang="en-US" sz="4800" dirty="0" smtClean="0"/>
              <a:t>13</a:t>
            </a:r>
            <a:r>
              <a:rPr lang="ru-RU" sz="4800" dirty="0" smtClean="0"/>
              <a:t>							</a:t>
            </a:r>
            <a:r>
              <a:rPr lang="en-US" sz="4800" dirty="0"/>
              <a:t>	</a:t>
            </a:r>
            <a:r>
              <a:rPr lang="ru-RU" sz="4800" dirty="0" smtClean="0"/>
              <a:t>	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96855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37101"/>
            <a:ext cx="10272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(5 + 2</a:t>
            </a:r>
            <a:r>
              <a:rPr lang="en-US" sz="4800" dirty="0" smtClean="0"/>
              <a:t>^3 – (4 – (2 + 3) * 2) – 1)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14183" y="1601608"/>
            <a:ext cx="11590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		</a:t>
            </a:r>
            <a:r>
              <a:rPr lang="en-US" sz="4800" dirty="0" smtClean="0"/>
              <a:t>		+</a:t>
            </a:r>
            <a:endParaRPr lang="en-US" sz="4800" dirty="0" smtClean="0"/>
          </a:p>
          <a:p>
            <a:r>
              <a:rPr lang="en-US" sz="4800" dirty="0"/>
              <a:t>	</a:t>
            </a:r>
            <a:r>
              <a:rPr lang="en-US" sz="4800" dirty="0" smtClean="0"/>
              <a:t>		</a:t>
            </a:r>
            <a:r>
              <a:rPr lang="en-US" sz="4800" dirty="0" smtClean="0"/>
              <a:t>		(</a:t>
            </a:r>
            <a:endParaRPr lang="en-US" sz="4800" dirty="0" smtClean="0"/>
          </a:p>
          <a:p>
            <a:r>
              <a:rPr lang="en-US" sz="4800" dirty="0" smtClean="0"/>
              <a:t>			</a:t>
            </a:r>
            <a:r>
              <a:rPr lang="en-US" sz="4800" dirty="0" smtClean="0"/>
              <a:t>		-</a:t>
            </a:r>
            <a:endParaRPr lang="en-US" sz="4800" dirty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(</a:t>
            </a:r>
            <a:r>
              <a:rPr lang="en-US" sz="4800" dirty="0" smtClean="0"/>
              <a:t> 									 2</a:t>
            </a:r>
            <a:endParaRPr lang="ru-RU" sz="4800" dirty="0" smtClean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-</a:t>
            </a:r>
            <a:r>
              <a:rPr lang="ru-RU" sz="4800" dirty="0" smtClean="0"/>
              <a:t>									</a:t>
            </a:r>
            <a:r>
              <a:rPr lang="en-US" sz="4800" dirty="0"/>
              <a:t> </a:t>
            </a:r>
            <a:r>
              <a:rPr lang="en-US" sz="4800" dirty="0" smtClean="0"/>
              <a:t>4</a:t>
            </a:r>
            <a:endParaRPr lang="en-US" sz="4800" dirty="0"/>
          </a:p>
          <a:p>
            <a:r>
              <a:rPr lang="ru-RU" sz="4800" dirty="0" smtClean="0"/>
              <a:t>					(									</a:t>
            </a:r>
            <a:r>
              <a:rPr lang="en-US" sz="4800" dirty="0" smtClean="0"/>
              <a:t>13</a:t>
            </a:r>
            <a:r>
              <a:rPr lang="ru-RU" sz="4800" dirty="0" smtClean="0"/>
              <a:t>							</a:t>
            </a:r>
            <a:r>
              <a:rPr lang="en-US" sz="4800" dirty="0"/>
              <a:t>	</a:t>
            </a:r>
            <a:r>
              <a:rPr lang="ru-RU" sz="4800" dirty="0" smtClean="0"/>
              <a:t>	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88248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37101"/>
            <a:ext cx="10272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(5 + 2</a:t>
            </a:r>
            <a:r>
              <a:rPr lang="en-US" sz="4800" dirty="0" smtClean="0"/>
              <a:t>^3 – (4 – (2 + 3) * 2) – 1)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14183" y="1601608"/>
            <a:ext cx="11590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		</a:t>
            </a:r>
            <a:r>
              <a:rPr lang="en-US" sz="4800" dirty="0" smtClean="0"/>
              <a:t>		+</a:t>
            </a:r>
            <a:endParaRPr lang="en-US" sz="4800" dirty="0" smtClean="0"/>
          </a:p>
          <a:p>
            <a:r>
              <a:rPr lang="en-US" sz="4800" dirty="0"/>
              <a:t>	</a:t>
            </a:r>
            <a:r>
              <a:rPr lang="en-US" sz="4800" dirty="0" smtClean="0"/>
              <a:t>		</a:t>
            </a:r>
            <a:r>
              <a:rPr lang="en-US" sz="4800" dirty="0" smtClean="0"/>
              <a:t>		(</a:t>
            </a:r>
            <a:endParaRPr lang="en-US" sz="4800" dirty="0" smtClean="0"/>
          </a:p>
          <a:p>
            <a:r>
              <a:rPr lang="en-US" sz="4800" dirty="0" smtClean="0"/>
              <a:t>			</a:t>
            </a:r>
            <a:r>
              <a:rPr lang="en-US" sz="4800" dirty="0" smtClean="0"/>
              <a:t>		-									 3</a:t>
            </a:r>
            <a:endParaRPr lang="en-US" sz="4800" dirty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(</a:t>
            </a:r>
            <a:r>
              <a:rPr lang="en-US" sz="4800" dirty="0" smtClean="0"/>
              <a:t> 									 2</a:t>
            </a:r>
            <a:endParaRPr lang="ru-RU" sz="4800" dirty="0" smtClean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-</a:t>
            </a:r>
            <a:r>
              <a:rPr lang="ru-RU" sz="4800" dirty="0" smtClean="0"/>
              <a:t>									</a:t>
            </a:r>
            <a:r>
              <a:rPr lang="en-US" sz="4800" dirty="0"/>
              <a:t> </a:t>
            </a:r>
            <a:r>
              <a:rPr lang="en-US" sz="4800" dirty="0" smtClean="0"/>
              <a:t>4</a:t>
            </a:r>
            <a:endParaRPr lang="en-US" sz="4800" dirty="0"/>
          </a:p>
          <a:p>
            <a:r>
              <a:rPr lang="ru-RU" sz="4800" dirty="0" smtClean="0"/>
              <a:t>					(									</a:t>
            </a:r>
            <a:r>
              <a:rPr lang="en-US" sz="4800" dirty="0" smtClean="0"/>
              <a:t>13</a:t>
            </a:r>
            <a:r>
              <a:rPr lang="ru-RU" sz="4800" dirty="0" smtClean="0"/>
              <a:t>							</a:t>
            </a:r>
            <a:r>
              <a:rPr lang="en-US" sz="4800" dirty="0"/>
              <a:t>	</a:t>
            </a:r>
            <a:r>
              <a:rPr lang="ru-RU" sz="4800" dirty="0" smtClean="0"/>
              <a:t>	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926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37101"/>
            <a:ext cx="10272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(5 + 2</a:t>
            </a:r>
            <a:r>
              <a:rPr lang="en-US" sz="4800" dirty="0" smtClean="0"/>
              <a:t>^3 – (4 – (2 + 3) * 2) – 1)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14183" y="1601608"/>
            <a:ext cx="11590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		</a:t>
            </a:r>
            <a:r>
              <a:rPr lang="en-US" sz="4800" dirty="0" smtClean="0"/>
              <a:t>		</a:t>
            </a:r>
            <a:endParaRPr lang="en-US" sz="4800" dirty="0" smtClean="0"/>
          </a:p>
          <a:p>
            <a:r>
              <a:rPr lang="en-US" sz="4800" dirty="0"/>
              <a:t>	</a:t>
            </a:r>
            <a:r>
              <a:rPr lang="en-US" sz="4800" dirty="0" smtClean="0"/>
              <a:t>		</a:t>
            </a:r>
            <a:r>
              <a:rPr lang="en-US" sz="4800" dirty="0" smtClean="0"/>
              <a:t>		</a:t>
            </a:r>
            <a:endParaRPr lang="en-US" sz="4800" dirty="0" smtClean="0"/>
          </a:p>
          <a:p>
            <a:r>
              <a:rPr lang="en-US" sz="4800" dirty="0" smtClean="0"/>
              <a:t>			</a:t>
            </a:r>
            <a:r>
              <a:rPr lang="en-US" sz="4800" dirty="0" smtClean="0"/>
              <a:t>		-									  </a:t>
            </a:r>
            <a:endParaRPr lang="en-US" sz="4800" dirty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(</a:t>
            </a:r>
            <a:r>
              <a:rPr lang="en-US" sz="4800" dirty="0" smtClean="0"/>
              <a:t> 									 5</a:t>
            </a:r>
            <a:endParaRPr lang="ru-RU" sz="4800" dirty="0" smtClean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-</a:t>
            </a:r>
            <a:r>
              <a:rPr lang="ru-RU" sz="4800" dirty="0" smtClean="0"/>
              <a:t>									</a:t>
            </a:r>
            <a:r>
              <a:rPr lang="en-US" sz="4800" dirty="0"/>
              <a:t> </a:t>
            </a:r>
            <a:r>
              <a:rPr lang="en-US" sz="4800" dirty="0" smtClean="0"/>
              <a:t>4</a:t>
            </a:r>
            <a:endParaRPr lang="en-US" sz="4800" dirty="0"/>
          </a:p>
          <a:p>
            <a:r>
              <a:rPr lang="ru-RU" sz="4800" dirty="0" smtClean="0"/>
              <a:t>					(									</a:t>
            </a:r>
            <a:r>
              <a:rPr lang="en-US" sz="4800" dirty="0" smtClean="0"/>
              <a:t>13</a:t>
            </a:r>
            <a:r>
              <a:rPr lang="ru-RU" sz="4800" dirty="0" smtClean="0"/>
              <a:t>							</a:t>
            </a:r>
            <a:r>
              <a:rPr lang="en-US" sz="4800" dirty="0"/>
              <a:t>	</a:t>
            </a:r>
            <a:r>
              <a:rPr lang="ru-RU" sz="4800" dirty="0" smtClean="0"/>
              <a:t>	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232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37101"/>
            <a:ext cx="10272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(5 + 2</a:t>
            </a:r>
            <a:r>
              <a:rPr lang="en-US" sz="4800" dirty="0" smtClean="0"/>
              <a:t>^3 – (4 – (2 + 3) * 2) – 1)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14183" y="1601608"/>
            <a:ext cx="11590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		</a:t>
            </a:r>
          </a:p>
          <a:p>
            <a:r>
              <a:rPr lang="en-US" sz="4800" dirty="0"/>
              <a:t>	</a:t>
            </a:r>
            <a:r>
              <a:rPr lang="en-US" sz="4800" dirty="0" smtClean="0"/>
              <a:t>		</a:t>
            </a:r>
          </a:p>
          <a:p>
            <a:r>
              <a:rPr lang="en-US" sz="4800" dirty="0" smtClean="0"/>
              <a:t>			</a:t>
            </a:r>
            <a:endParaRPr lang="en-US" sz="4800" dirty="0"/>
          </a:p>
          <a:p>
            <a:r>
              <a:rPr lang="en-US" sz="4800" dirty="0" smtClean="0"/>
              <a:t>	</a:t>
            </a:r>
            <a:endParaRPr lang="ru-RU" sz="4800" dirty="0" smtClean="0"/>
          </a:p>
          <a:p>
            <a:r>
              <a:rPr lang="en-US" sz="4800" dirty="0" smtClean="0"/>
              <a:t>	</a:t>
            </a:r>
            <a:endParaRPr lang="en-US" sz="4800" dirty="0"/>
          </a:p>
          <a:p>
            <a:r>
              <a:rPr lang="ru-RU" sz="4800" dirty="0" smtClean="0"/>
              <a:t>												</a:t>
            </a:r>
            <a:r>
              <a:rPr lang="en-US" sz="4800" dirty="0"/>
              <a:t>	</a:t>
            </a:r>
            <a:r>
              <a:rPr lang="ru-RU" sz="4800" dirty="0" smtClean="0"/>
              <a:t>	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2354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37101"/>
            <a:ext cx="10272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(5 + 2</a:t>
            </a:r>
            <a:r>
              <a:rPr lang="en-US" sz="4800" dirty="0" smtClean="0"/>
              <a:t>^3 – (4 – (2 + 3) * 2) – 1)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14183" y="1601608"/>
            <a:ext cx="11590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		</a:t>
            </a:r>
            <a:r>
              <a:rPr lang="en-US" sz="4800" dirty="0" smtClean="0"/>
              <a:t>		</a:t>
            </a:r>
            <a:endParaRPr lang="en-US" sz="4800" dirty="0" smtClean="0"/>
          </a:p>
          <a:p>
            <a:r>
              <a:rPr lang="en-US" sz="4800" dirty="0"/>
              <a:t>	</a:t>
            </a:r>
            <a:r>
              <a:rPr lang="en-US" sz="4800" dirty="0" smtClean="0"/>
              <a:t>		</a:t>
            </a:r>
            <a:r>
              <a:rPr lang="en-US" sz="4800" dirty="0" smtClean="0"/>
              <a:t>		*</a:t>
            </a:r>
            <a:endParaRPr lang="en-US" sz="4800" dirty="0" smtClean="0"/>
          </a:p>
          <a:p>
            <a:r>
              <a:rPr lang="en-US" sz="4800" dirty="0" smtClean="0"/>
              <a:t>			</a:t>
            </a:r>
            <a:r>
              <a:rPr lang="en-US" sz="4800" dirty="0" smtClean="0"/>
              <a:t>		-									  </a:t>
            </a:r>
            <a:endParaRPr lang="en-US" sz="4800" dirty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(</a:t>
            </a:r>
            <a:r>
              <a:rPr lang="en-US" sz="4800" dirty="0" smtClean="0"/>
              <a:t> 									 5</a:t>
            </a:r>
            <a:endParaRPr lang="ru-RU" sz="4800" dirty="0" smtClean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-</a:t>
            </a:r>
            <a:r>
              <a:rPr lang="ru-RU" sz="4800" dirty="0" smtClean="0"/>
              <a:t>									</a:t>
            </a:r>
            <a:r>
              <a:rPr lang="en-US" sz="4800" dirty="0"/>
              <a:t> </a:t>
            </a:r>
            <a:r>
              <a:rPr lang="en-US" sz="4800" dirty="0" smtClean="0"/>
              <a:t>4</a:t>
            </a:r>
            <a:endParaRPr lang="en-US" sz="4800" dirty="0"/>
          </a:p>
          <a:p>
            <a:r>
              <a:rPr lang="ru-RU" sz="4800" dirty="0" smtClean="0"/>
              <a:t>					(									</a:t>
            </a:r>
            <a:r>
              <a:rPr lang="en-US" sz="4800" dirty="0" smtClean="0"/>
              <a:t>13</a:t>
            </a:r>
            <a:r>
              <a:rPr lang="ru-RU" sz="4800" dirty="0" smtClean="0"/>
              <a:t>							</a:t>
            </a:r>
            <a:r>
              <a:rPr lang="en-US" sz="4800" dirty="0"/>
              <a:t>	</a:t>
            </a:r>
            <a:r>
              <a:rPr lang="ru-RU" sz="4800" dirty="0" smtClean="0"/>
              <a:t>	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7081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37101"/>
            <a:ext cx="10272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(5 + 2</a:t>
            </a:r>
            <a:r>
              <a:rPr lang="en-US" sz="4800" dirty="0" smtClean="0"/>
              <a:t>^3 – (4 – (2 + 3) * 2) – 1)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14183" y="1601608"/>
            <a:ext cx="11590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		</a:t>
            </a:r>
            <a:r>
              <a:rPr lang="en-US" sz="4800" dirty="0" smtClean="0"/>
              <a:t>		</a:t>
            </a:r>
            <a:endParaRPr lang="en-US" sz="4800" dirty="0" smtClean="0"/>
          </a:p>
          <a:p>
            <a:r>
              <a:rPr lang="en-US" sz="4800" dirty="0"/>
              <a:t>	</a:t>
            </a:r>
            <a:r>
              <a:rPr lang="en-US" sz="4800" dirty="0" smtClean="0"/>
              <a:t>		</a:t>
            </a:r>
            <a:r>
              <a:rPr lang="en-US" sz="4800" dirty="0" smtClean="0"/>
              <a:t>		*</a:t>
            </a:r>
            <a:endParaRPr lang="en-US" sz="4800" dirty="0" smtClean="0"/>
          </a:p>
          <a:p>
            <a:r>
              <a:rPr lang="en-US" sz="4800" dirty="0" smtClean="0"/>
              <a:t>			</a:t>
            </a:r>
            <a:r>
              <a:rPr lang="en-US" sz="4800" dirty="0" smtClean="0"/>
              <a:t>		-									 2 </a:t>
            </a:r>
            <a:endParaRPr lang="en-US" sz="4800" dirty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(</a:t>
            </a:r>
            <a:r>
              <a:rPr lang="en-US" sz="4800" dirty="0" smtClean="0"/>
              <a:t> 									 5</a:t>
            </a:r>
            <a:endParaRPr lang="ru-RU" sz="4800" dirty="0" smtClean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-</a:t>
            </a:r>
            <a:r>
              <a:rPr lang="ru-RU" sz="4800" dirty="0" smtClean="0"/>
              <a:t>									</a:t>
            </a:r>
            <a:r>
              <a:rPr lang="en-US" sz="4800" dirty="0"/>
              <a:t> </a:t>
            </a:r>
            <a:r>
              <a:rPr lang="en-US" sz="4800" dirty="0" smtClean="0"/>
              <a:t>4</a:t>
            </a:r>
            <a:endParaRPr lang="en-US" sz="4800" dirty="0"/>
          </a:p>
          <a:p>
            <a:r>
              <a:rPr lang="ru-RU" sz="4800" dirty="0" smtClean="0"/>
              <a:t>					(									</a:t>
            </a:r>
            <a:r>
              <a:rPr lang="en-US" sz="4800" dirty="0" smtClean="0"/>
              <a:t>13</a:t>
            </a:r>
            <a:r>
              <a:rPr lang="ru-RU" sz="4800" dirty="0" smtClean="0"/>
              <a:t>							</a:t>
            </a:r>
            <a:r>
              <a:rPr lang="en-US" sz="4800" dirty="0"/>
              <a:t>	</a:t>
            </a:r>
            <a:r>
              <a:rPr lang="ru-RU" sz="4800" dirty="0" smtClean="0"/>
              <a:t>	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09371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37101"/>
            <a:ext cx="10272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(5 + 2</a:t>
            </a:r>
            <a:r>
              <a:rPr lang="en-US" sz="4800" dirty="0" smtClean="0"/>
              <a:t>^3 – (4 – (2 + 3) * 2) – 1)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14183" y="1601608"/>
            <a:ext cx="11590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		</a:t>
            </a:r>
            <a:r>
              <a:rPr lang="en-US" sz="4800" dirty="0" smtClean="0"/>
              <a:t>		</a:t>
            </a:r>
            <a:endParaRPr lang="en-US" sz="4800" dirty="0" smtClean="0"/>
          </a:p>
          <a:p>
            <a:r>
              <a:rPr lang="en-US" sz="4800" dirty="0"/>
              <a:t>	</a:t>
            </a:r>
            <a:r>
              <a:rPr lang="en-US" sz="4800" dirty="0" smtClean="0"/>
              <a:t>		</a:t>
            </a:r>
            <a:r>
              <a:rPr lang="en-US" sz="4800" dirty="0" smtClean="0"/>
              <a:t>		</a:t>
            </a:r>
            <a:endParaRPr lang="en-US" sz="4800" dirty="0" smtClean="0"/>
          </a:p>
          <a:p>
            <a:r>
              <a:rPr lang="en-US" sz="4800" dirty="0" smtClean="0"/>
              <a:t>			</a:t>
            </a:r>
            <a:r>
              <a:rPr lang="en-US" sz="4800" dirty="0" smtClean="0"/>
              <a:t>		-									</a:t>
            </a:r>
            <a:endParaRPr lang="en-US" sz="4800" dirty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(</a:t>
            </a:r>
            <a:r>
              <a:rPr lang="en-US" sz="4800" dirty="0" smtClean="0"/>
              <a:t> 									10</a:t>
            </a:r>
            <a:endParaRPr lang="ru-RU" sz="4800" dirty="0" smtClean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-</a:t>
            </a:r>
            <a:r>
              <a:rPr lang="ru-RU" sz="4800" dirty="0" smtClean="0"/>
              <a:t>									</a:t>
            </a:r>
            <a:r>
              <a:rPr lang="en-US" sz="4800" dirty="0"/>
              <a:t> </a:t>
            </a:r>
            <a:r>
              <a:rPr lang="en-US" sz="4800" dirty="0" smtClean="0"/>
              <a:t>4</a:t>
            </a:r>
            <a:endParaRPr lang="en-US" sz="4800" dirty="0"/>
          </a:p>
          <a:p>
            <a:r>
              <a:rPr lang="ru-RU" sz="4800" dirty="0" smtClean="0"/>
              <a:t>					(									</a:t>
            </a:r>
            <a:r>
              <a:rPr lang="en-US" sz="4800" dirty="0" smtClean="0"/>
              <a:t>13</a:t>
            </a:r>
            <a:r>
              <a:rPr lang="ru-RU" sz="4800" dirty="0" smtClean="0"/>
              <a:t>							</a:t>
            </a:r>
            <a:r>
              <a:rPr lang="en-US" sz="4800" dirty="0"/>
              <a:t>	</a:t>
            </a:r>
            <a:r>
              <a:rPr lang="ru-RU" sz="4800" dirty="0" smtClean="0"/>
              <a:t>	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7230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37101"/>
            <a:ext cx="10272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(5 + 2</a:t>
            </a:r>
            <a:r>
              <a:rPr lang="en-US" sz="4800" dirty="0" smtClean="0"/>
              <a:t>^3 – (4 – (2 + 3) * 2) – 1)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14183" y="1601608"/>
            <a:ext cx="11590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		</a:t>
            </a:r>
            <a:r>
              <a:rPr lang="en-US" sz="4800" dirty="0" smtClean="0"/>
              <a:t>		</a:t>
            </a:r>
            <a:endParaRPr lang="en-US" sz="4800" dirty="0" smtClean="0"/>
          </a:p>
          <a:p>
            <a:r>
              <a:rPr lang="en-US" sz="4800" dirty="0"/>
              <a:t>	</a:t>
            </a:r>
            <a:r>
              <a:rPr lang="en-US" sz="4800" dirty="0" smtClean="0"/>
              <a:t>		</a:t>
            </a:r>
            <a:r>
              <a:rPr lang="en-US" sz="4800" dirty="0" smtClean="0"/>
              <a:t>		</a:t>
            </a:r>
            <a:endParaRPr lang="en-US" sz="4800" dirty="0" smtClean="0"/>
          </a:p>
          <a:p>
            <a:r>
              <a:rPr lang="en-US" sz="4800" dirty="0" smtClean="0"/>
              <a:t>			</a:t>
            </a:r>
            <a:r>
              <a:rPr lang="en-US" sz="4800" dirty="0" smtClean="0"/>
              <a:t>		 									</a:t>
            </a:r>
            <a:endParaRPr lang="en-US" sz="4800" dirty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 </a:t>
            </a:r>
            <a:r>
              <a:rPr lang="en-US" sz="4800" dirty="0" smtClean="0"/>
              <a:t> 									 </a:t>
            </a:r>
            <a:endParaRPr lang="ru-RU" sz="4800" dirty="0" smtClean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-</a:t>
            </a:r>
            <a:r>
              <a:rPr lang="ru-RU" sz="4800" dirty="0" smtClean="0"/>
              <a:t>									</a:t>
            </a:r>
            <a:r>
              <a:rPr lang="en-US" sz="4800" dirty="0" smtClean="0"/>
              <a:t>-6</a:t>
            </a:r>
            <a:endParaRPr lang="en-US" sz="4800" dirty="0"/>
          </a:p>
          <a:p>
            <a:r>
              <a:rPr lang="ru-RU" sz="4800" dirty="0" smtClean="0"/>
              <a:t>					(									</a:t>
            </a:r>
            <a:r>
              <a:rPr lang="en-US" sz="4800" dirty="0" smtClean="0"/>
              <a:t>13</a:t>
            </a:r>
            <a:r>
              <a:rPr lang="ru-RU" sz="4800" dirty="0" smtClean="0"/>
              <a:t>							</a:t>
            </a:r>
            <a:r>
              <a:rPr lang="en-US" sz="4800" dirty="0"/>
              <a:t>	</a:t>
            </a:r>
            <a:r>
              <a:rPr lang="ru-RU" sz="4800" dirty="0" smtClean="0"/>
              <a:t>	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06127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37101"/>
            <a:ext cx="10272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(5 + 2</a:t>
            </a:r>
            <a:r>
              <a:rPr lang="en-US" sz="4800" dirty="0" smtClean="0"/>
              <a:t>^3 – (4 – (2 + 3) * 2) – 1)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14183" y="1601608"/>
            <a:ext cx="11590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		</a:t>
            </a:r>
            <a:r>
              <a:rPr lang="en-US" sz="4800" dirty="0" smtClean="0"/>
              <a:t>		</a:t>
            </a:r>
            <a:endParaRPr lang="en-US" sz="4800" dirty="0" smtClean="0"/>
          </a:p>
          <a:p>
            <a:r>
              <a:rPr lang="en-US" sz="4800" dirty="0"/>
              <a:t>	</a:t>
            </a:r>
            <a:r>
              <a:rPr lang="en-US" sz="4800" dirty="0" smtClean="0"/>
              <a:t>		</a:t>
            </a:r>
            <a:r>
              <a:rPr lang="en-US" sz="4800" dirty="0" smtClean="0"/>
              <a:t>		</a:t>
            </a:r>
            <a:endParaRPr lang="en-US" sz="4800" dirty="0" smtClean="0"/>
          </a:p>
          <a:p>
            <a:r>
              <a:rPr lang="en-US" sz="4800" dirty="0" smtClean="0"/>
              <a:t>			</a:t>
            </a:r>
            <a:r>
              <a:rPr lang="en-US" sz="4800" dirty="0" smtClean="0"/>
              <a:t>		 									</a:t>
            </a:r>
            <a:endParaRPr lang="en-US" sz="4800" dirty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 </a:t>
            </a:r>
            <a:r>
              <a:rPr lang="en-US" sz="4800" dirty="0" smtClean="0"/>
              <a:t> 									 </a:t>
            </a:r>
            <a:endParaRPr lang="ru-RU" sz="4800" dirty="0" smtClean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									</a:t>
            </a:r>
            <a:r>
              <a:rPr lang="en-US" sz="4800" dirty="0" smtClean="0"/>
              <a:t> </a:t>
            </a:r>
            <a:endParaRPr lang="en-US" sz="4800" dirty="0"/>
          </a:p>
          <a:p>
            <a:r>
              <a:rPr lang="ru-RU" sz="4800" dirty="0" smtClean="0"/>
              <a:t>					(									</a:t>
            </a:r>
            <a:r>
              <a:rPr lang="en-US" sz="4800" dirty="0" smtClean="0"/>
              <a:t>19</a:t>
            </a:r>
            <a:r>
              <a:rPr lang="ru-RU" sz="4800" dirty="0" smtClean="0"/>
              <a:t>							</a:t>
            </a:r>
            <a:r>
              <a:rPr lang="en-US" sz="4800" dirty="0"/>
              <a:t>	</a:t>
            </a:r>
            <a:r>
              <a:rPr lang="ru-RU" sz="4800" dirty="0" smtClean="0"/>
              <a:t>	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6911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37101"/>
            <a:ext cx="10272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(5 + 2</a:t>
            </a:r>
            <a:r>
              <a:rPr lang="en-US" sz="4800" dirty="0" smtClean="0"/>
              <a:t>^3 – (4 – (2 + 3) * 2) – 1)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14183" y="1601608"/>
            <a:ext cx="11590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		</a:t>
            </a:r>
            <a:r>
              <a:rPr lang="en-US" sz="4800" dirty="0" smtClean="0"/>
              <a:t>		</a:t>
            </a:r>
            <a:endParaRPr lang="en-US" sz="4800" dirty="0" smtClean="0"/>
          </a:p>
          <a:p>
            <a:r>
              <a:rPr lang="en-US" sz="4800" dirty="0"/>
              <a:t>	</a:t>
            </a:r>
            <a:r>
              <a:rPr lang="en-US" sz="4800" dirty="0" smtClean="0"/>
              <a:t>		</a:t>
            </a:r>
            <a:r>
              <a:rPr lang="en-US" sz="4800" dirty="0" smtClean="0"/>
              <a:t>		</a:t>
            </a:r>
            <a:endParaRPr lang="en-US" sz="4800" dirty="0" smtClean="0"/>
          </a:p>
          <a:p>
            <a:r>
              <a:rPr lang="en-US" sz="4800" dirty="0" smtClean="0"/>
              <a:t>			</a:t>
            </a:r>
            <a:r>
              <a:rPr lang="en-US" sz="4800" dirty="0" smtClean="0"/>
              <a:t>		 									</a:t>
            </a:r>
            <a:endParaRPr lang="en-US" sz="4800" dirty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 </a:t>
            </a:r>
            <a:r>
              <a:rPr lang="en-US" sz="4800" dirty="0" smtClean="0"/>
              <a:t> 									 </a:t>
            </a:r>
            <a:endParaRPr lang="ru-RU" sz="4800" dirty="0" smtClean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-</a:t>
            </a:r>
            <a:r>
              <a:rPr lang="ru-RU" sz="4800" dirty="0" smtClean="0"/>
              <a:t>									</a:t>
            </a:r>
            <a:r>
              <a:rPr lang="en-US" sz="4800" dirty="0" smtClean="0"/>
              <a:t> </a:t>
            </a:r>
            <a:endParaRPr lang="en-US" sz="4800" dirty="0"/>
          </a:p>
          <a:p>
            <a:r>
              <a:rPr lang="ru-RU" sz="4800" dirty="0" smtClean="0"/>
              <a:t>					(									</a:t>
            </a:r>
            <a:r>
              <a:rPr lang="en-US" sz="4800" dirty="0" smtClean="0"/>
              <a:t>19</a:t>
            </a:r>
            <a:r>
              <a:rPr lang="ru-RU" sz="4800" dirty="0" smtClean="0"/>
              <a:t>							</a:t>
            </a:r>
            <a:r>
              <a:rPr lang="en-US" sz="4800" dirty="0"/>
              <a:t>	</a:t>
            </a:r>
            <a:r>
              <a:rPr lang="ru-RU" sz="4800" dirty="0" smtClean="0"/>
              <a:t>	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0769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37101"/>
            <a:ext cx="10272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(5 + 2</a:t>
            </a:r>
            <a:r>
              <a:rPr lang="en-US" sz="4800" dirty="0" smtClean="0"/>
              <a:t>^3 – (4 – (2 + 3) * 2) – 1)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14183" y="1601608"/>
            <a:ext cx="11590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		</a:t>
            </a:r>
            <a:r>
              <a:rPr lang="en-US" sz="4800" dirty="0" smtClean="0"/>
              <a:t>		</a:t>
            </a:r>
            <a:endParaRPr lang="en-US" sz="4800" dirty="0" smtClean="0"/>
          </a:p>
          <a:p>
            <a:r>
              <a:rPr lang="en-US" sz="4800" dirty="0"/>
              <a:t>	</a:t>
            </a:r>
            <a:r>
              <a:rPr lang="en-US" sz="4800" dirty="0" smtClean="0"/>
              <a:t>		</a:t>
            </a:r>
            <a:r>
              <a:rPr lang="en-US" sz="4800" dirty="0" smtClean="0"/>
              <a:t>		</a:t>
            </a:r>
            <a:endParaRPr lang="en-US" sz="4800" dirty="0" smtClean="0"/>
          </a:p>
          <a:p>
            <a:r>
              <a:rPr lang="en-US" sz="4800" dirty="0" smtClean="0"/>
              <a:t>			</a:t>
            </a:r>
            <a:r>
              <a:rPr lang="en-US" sz="4800" dirty="0" smtClean="0"/>
              <a:t>		 									</a:t>
            </a:r>
            <a:endParaRPr lang="en-US" sz="4800" dirty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 </a:t>
            </a:r>
            <a:r>
              <a:rPr lang="en-US" sz="4800" dirty="0" smtClean="0"/>
              <a:t> 									 </a:t>
            </a:r>
            <a:endParaRPr lang="ru-RU" sz="4800" dirty="0" smtClean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-</a:t>
            </a:r>
            <a:r>
              <a:rPr lang="ru-RU" sz="4800" dirty="0" smtClean="0"/>
              <a:t>									</a:t>
            </a:r>
            <a:r>
              <a:rPr lang="en-US" sz="4800" dirty="0" smtClean="0"/>
              <a:t> 1</a:t>
            </a:r>
            <a:endParaRPr lang="en-US" sz="4800" dirty="0"/>
          </a:p>
          <a:p>
            <a:r>
              <a:rPr lang="ru-RU" sz="4800" dirty="0" smtClean="0"/>
              <a:t>					(									</a:t>
            </a:r>
            <a:r>
              <a:rPr lang="en-US" sz="4800" dirty="0" smtClean="0"/>
              <a:t>19</a:t>
            </a:r>
            <a:r>
              <a:rPr lang="ru-RU" sz="4800" dirty="0" smtClean="0"/>
              <a:t>							</a:t>
            </a:r>
            <a:r>
              <a:rPr lang="en-US" sz="4800" dirty="0"/>
              <a:t>	</a:t>
            </a:r>
            <a:r>
              <a:rPr lang="ru-RU" sz="4800" dirty="0" smtClean="0"/>
              <a:t>	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52025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37101"/>
            <a:ext cx="10272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(5 + 2</a:t>
            </a:r>
            <a:r>
              <a:rPr lang="en-US" sz="4800" dirty="0" smtClean="0"/>
              <a:t>^3 – (4 – (2 + 3) * 2) – 1)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14183" y="1601608"/>
            <a:ext cx="11590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		</a:t>
            </a:r>
            <a:r>
              <a:rPr lang="en-US" sz="4800" dirty="0" smtClean="0"/>
              <a:t>		</a:t>
            </a:r>
            <a:endParaRPr lang="en-US" sz="4800" dirty="0" smtClean="0"/>
          </a:p>
          <a:p>
            <a:r>
              <a:rPr lang="en-US" sz="4800" dirty="0"/>
              <a:t>	</a:t>
            </a:r>
            <a:r>
              <a:rPr lang="en-US" sz="4800" dirty="0" smtClean="0"/>
              <a:t>		</a:t>
            </a:r>
            <a:r>
              <a:rPr lang="en-US" sz="4800" dirty="0" smtClean="0"/>
              <a:t>		</a:t>
            </a:r>
            <a:endParaRPr lang="en-US" sz="4800" dirty="0" smtClean="0"/>
          </a:p>
          <a:p>
            <a:r>
              <a:rPr lang="en-US" sz="4800" dirty="0" smtClean="0"/>
              <a:t>			</a:t>
            </a:r>
            <a:r>
              <a:rPr lang="en-US" sz="4800" dirty="0" smtClean="0"/>
              <a:t>		 									</a:t>
            </a:r>
            <a:endParaRPr lang="en-US" sz="4800" dirty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 </a:t>
            </a:r>
            <a:r>
              <a:rPr lang="en-US" sz="4800" dirty="0" smtClean="0"/>
              <a:t> 									 </a:t>
            </a:r>
            <a:endParaRPr lang="ru-RU" sz="4800" dirty="0" smtClean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 </a:t>
            </a:r>
            <a:r>
              <a:rPr lang="ru-RU" sz="4800" dirty="0" smtClean="0"/>
              <a:t>									</a:t>
            </a:r>
            <a:r>
              <a:rPr lang="en-US" sz="4800" dirty="0" smtClean="0"/>
              <a:t>  </a:t>
            </a:r>
            <a:endParaRPr lang="en-US" sz="4800" dirty="0"/>
          </a:p>
          <a:p>
            <a:r>
              <a:rPr lang="ru-RU" sz="4800" dirty="0" smtClean="0"/>
              <a:t>					</a:t>
            </a:r>
            <a:r>
              <a:rPr lang="en-US" sz="4800" dirty="0" smtClean="0"/>
              <a:t> </a:t>
            </a:r>
            <a:r>
              <a:rPr lang="ru-RU" sz="4800" dirty="0" smtClean="0"/>
              <a:t>									</a:t>
            </a:r>
            <a:r>
              <a:rPr lang="en-US" sz="4800" dirty="0" smtClean="0"/>
              <a:t>18</a:t>
            </a:r>
            <a:r>
              <a:rPr lang="ru-RU" sz="4800" dirty="0" smtClean="0"/>
              <a:t>							</a:t>
            </a:r>
            <a:r>
              <a:rPr lang="en-US" sz="4800" dirty="0"/>
              <a:t>	</a:t>
            </a:r>
            <a:r>
              <a:rPr lang="ru-RU" sz="4800" dirty="0" smtClean="0"/>
              <a:t>	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2282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37101"/>
            <a:ext cx="10272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(5 + 2</a:t>
            </a:r>
            <a:r>
              <a:rPr lang="en-US" sz="4800" dirty="0" smtClean="0"/>
              <a:t>^3 – (4 – (2 + 3) * 2) – 1)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14183" y="1601608"/>
            <a:ext cx="11590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		</a:t>
            </a:r>
          </a:p>
          <a:p>
            <a:r>
              <a:rPr lang="en-US" sz="4800" dirty="0"/>
              <a:t>	</a:t>
            </a:r>
            <a:r>
              <a:rPr lang="en-US" sz="4800" dirty="0" smtClean="0"/>
              <a:t>		</a:t>
            </a:r>
          </a:p>
          <a:p>
            <a:r>
              <a:rPr lang="en-US" sz="4800" dirty="0" smtClean="0"/>
              <a:t>			</a:t>
            </a:r>
            <a:endParaRPr lang="en-US" sz="4800" dirty="0"/>
          </a:p>
          <a:p>
            <a:r>
              <a:rPr lang="en-US" sz="4800" dirty="0" smtClean="0"/>
              <a:t>	</a:t>
            </a:r>
            <a:endParaRPr lang="ru-RU" sz="4800" dirty="0" smtClean="0"/>
          </a:p>
          <a:p>
            <a:r>
              <a:rPr lang="en-US" sz="4800" dirty="0" smtClean="0"/>
              <a:t>	</a:t>
            </a:r>
            <a:endParaRPr lang="en-US" sz="4800" dirty="0"/>
          </a:p>
          <a:p>
            <a:r>
              <a:rPr lang="ru-RU" sz="4800" dirty="0" smtClean="0"/>
              <a:t>					(							</a:t>
            </a:r>
            <a:r>
              <a:rPr lang="en-US" sz="4800" dirty="0"/>
              <a:t>	</a:t>
            </a:r>
            <a:r>
              <a:rPr lang="ru-RU" sz="4800" dirty="0" smtClean="0"/>
              <a:t>	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71181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37101"/>
            <a:ext cx="10272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(5 + 2</a:t>
            </a:r>
            <a:r>
              <a:rPr lang="en-US" sz="4800" dirty="0" smtClean="0"/>
              <a:t>^3 – (4 – (2 + 3) * 2) – 1)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14183" y="1601608"/>
            <a:ext cx="11590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		</a:t>
            </a:r>
          </a:p>
          <a:p>
            <a:r>
              <a:rPr lang="en-US" sz="4800" dirty="0"/>
              <a:t>	</a:t>
            </a:r>
            <a:r>
              <a:rPr lang="en-US" sz="4800" dirty="0" smtClean="0"/>
              <a:t>		</a:t>
            </a:r>
          </a:p>
          <a:p>
            <a:r>
              <a:rPr lang="en-US" sz="4800" dirty="0" smtClean="0"/>
              <a:t>			</a:t>
            </a:r>
            <a:endParaRPr lang="en-US" sz="4800" dirty="0"/>
          </a:p>
          <a:p>
            <a:r>
              <a:rPr lang="en-US" sz="4800" dirty="0" smtClean="0"/>
              <a:t>	</a:t>
            </a:r>
            <a:endParaRPr lang="ru-RU" sz="4800" dirty="0" smtClean="0"/>
          </a:p>
          <a:p>
            <a:r>
              <a:rPr lang="en-US" sz="4800" dirty="0" smtClean="0"/>
              <a:t>	</a:t>
            </a:r>
            <a:endParaRPr lang="en-US" sz="4800" dirty="0"/>
          </a:p>
          <a:p>
            <a:r>
              <a:rPr lang="ru-RU" sz="4800" dirty="0" smtClean="0"/>
              <a:t>					(									5							</a:t>
            </a:r>
            <a:r>
              <a:rPr lang="en-US" sz="4800" dirty="0"/>
              <a:t>	</a:t>
            </a:r>
            <a:r>
              <a:rPr lang="ru-RU" sz="4800" dirty="0" smtClean="0"/>
              <a:t>	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1543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37101"/>
            <a:ext cx="10272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(5 + 2</a:t>
            </a:r>
            <a:r>
              <a:rPr lang="en-US" sz="4800" dirty="0" smtClean="0"/>
              <a:t>^3 – (4 – (2 + 3) * 2) – 1)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14183" y="1601608"/>
            <a:ext cx="11590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		</a:t>
            </a:r>
          </a:p>
          <a:p>
            <a:r>
              <a:rPr lang="en-US" sz="4800" dirty="0"/>
              <a:t>	</a:t>
            </a:r>
            <a:r>
              <a:rPr lang="en-US" sz="4800" dirty="0" smtClean="0"/>
              <a:t>		</a:t>
            </a:r>
          </a:p>
          <a:p>
            <a:r>
              <a:rPr lang="en-US" sz="4800" dirty="0" smtClean="0"/>
              <a:t>			</a:t>
            </a:r>
            <a:endParaRPr lang="en-US" sz="4800" dirty="0"/>
          </a:p>
          <a:p>
            <a:r>
              <a:rPr lang="en-US" sz="4800" dirty="0" smtClean="0"/>
              <a:t>	</a:t>
            </a:r>
            <a:endParaRPr lang="ru-RU" sz="4800" dirty="0" smtClean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+</a:t>
            </a:r>
            <a:endParaRPr lang="en-US" sz="4800" dirty="0"/>
          </a:p>
          <a:p>
            <a:r>
              <a:rPr lang="ru-RU" sz="4800" dirty="0" smtClean="0"/>
              <a:t>					(									5							</a:t>
            </a:r>
            <a:r>
              <a:rPr lang="en-US" sz="4800" dirty="0"/>
              <a:t>	</a:t>
            </a:r>
            <a:r>
              <a:rPr lang="ru-RU" sz="4800" dirty="0" smtClean="0"/>
              <a:t>	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408050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37101"/>
            <a:ext cx="10272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(5 + 2</a:t>
            </a:r>
            <a:r>
              <a:rPr lang="en-US" sz="4800" dirty="0" smtClean="0"/>
              <a:t>^3 – (4 – (2 + 3) * 2) – 1)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14183" y="1601608"/>
            <a:ext cx="11590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		</a:t>
            </a:r>
          </a:p>
          <a:p>
            <a:r>
              <a:rPr lang="en-US" sz="4800" dirty="0"/>
              <a:t>	</a:t>
            </a:r>
            <a:r>
              <a:rPr lang="en-US" sz="4800" dirty="0" smtClean="0"/>
              <a:t>		</a:t>
            </a:r>
          </a:p>
          <a:p>
            <a:r>
              <a:rPr lang="en-US" sz="4800" dirty="0" smtClean="0"/>
              <a:t>			</a:t>
            </a:r>
            <a:endParaRPr lang="en-US" sz="4800" dirty="0"/>
          </a:p>
          <a:p>
            <a:r>
              <a:rPr lang="en-US" sz="4800" dirty="0" smtClean="0"/>
              <a:t>	</a:t>
            </a:r>
            <a:endParaRPr lang="ru-RU" sz="4800" dirty="0" smtClean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+									2</a:t>
            </a:r>
            <a:endParaRPr lang="en-US" sz="4800" dirty="0"/>
          </a:p>
          <a:p>
            <a:r>
              <a:rPr lang="ru-RU" sz="4800" dirty="0" smtClean="0"/>
              <a:t>					(									5							</a:t>
            </a:r>
            <a:r>
              <a:rPr lang="en-US" sz="4800" dirty="0"/>
              <a:t>	</a:t>
            </a:r>
            <a:r>
              <a:rPr lang="ru-RU" sz="4800" dirty="0" smtClean="0"/>
              <a:t>	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88349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37101"/>
            <a:ext cx="10272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(5 + 2</a:t>
            </a:r>
            <a:r>
              <a:rPr lang="en-US" sz="4800" dirty="0" smtClean="0"/>
              <a:t>^3 – (4 – (2 + 3) * 2) – 1)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14183" y="1601608"/>
            <a:ext cx="11590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		</a:t>
            </a:r>
          </a:p>
          <a:p>
            <a:r>
              <a:rPr lang="en-US" sz="4800" dirty="0"/>
              <a:t>	</a:t>
            </a:r>
            <a:r>
              <a:rPr lang="en-US" sz="4800" dirty="0" smtClean="0"/>
              <a:t>		</a:t>
            </a:r>
          </a:p>
          <a:p>
            <a:r>
              <a:rPr lang="en-US" sz="4800" dirty="0" smtClean="0"/>
              <a:t>			</a:t>
            </a:r>
            <a:endParaRPr lang="en-US" sz="4800" dirty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/>
              <a:t>^</a:t>
            </a:r>
            <a:endParaRPr lang="ru-RU" sz="4800" dirty="0" smtClean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+									2</a:t>
            </a:r>
            <a:endParaRPr lang="en-US" sz="4800" dirty="0"/>
          </a:p>
          <a:p>
            <a:r>
              <a:rPr lang="ru-RU" sz="4800" dirty="0" smtClean="0"/>
              <a:t>					(									5							</a:t>
            </a:r>
            <a:r>
              <a:rPr lang="en-US" sz="4800" dirty="0"/>
              <a:t>	</a:t>
            </a:r>
            <a:r>
              <a:rPr lang="ru-RU" sz="4800" dirty="0" smtClean="0"/>
              <a:t>	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08274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37101"/>
            <a:ext cx="10272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(5 + 2</a:t>
            </a:r>
            <a:r>
              <a:rPr lang="en-US" sz="4800" dirty="0" smtClean="0"/>
              <a:t>^3 – (4 – (2 + 3) * 2) – 1)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14183" y="1601608"/>
            <a:ext cx="11590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		</a:t>
            </a:r>
          </a:p>
          <a:p>
            <a:r>
              <a:rPr lang="en-US" sz="4800" dirty="0"/>
              <a:t>	</a:t>
            </a:r>
            <a:r>
              <a:rPr lang="en-US" sz="4800" dirty="0" smtClean="0"/>
              <a:t>		</a:t>
            </a:r>
          </a:p>
          <a:p>
            <a:r>
              <a:rPr lang="en-US" sz="4800" dirty="0" smtClean="0"/>
              <a:t>			</a:t>
            </a:r>
            <a:endParaRPr lang="en-US" sz="4800" dirty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^									3</a:t>
            </a:r>
            <a:endParaRPr lang="ru-RU" sz="4800" dirty="0" smtClean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+									2</a:t>
            </a:r>
            <a:endParaRPr lang="en-US" sz="4800" dirty="0"/>
          </a:p>
          <a:p>
            <a:r>
              <a:rPr lang="ru-RU" sz="4800" dirty="0" smtClean="0"/>
              <a:t>					(									5							</a:t>
            </a:r>
            <a:r>
              <a:rPr lang="en-US" sz="4800" dirty="0"/>
              <a:t>	</a:t>
            </a:r>
            <a:r>
              <a:rPr lang="ru-RU" sz="4800" dirty="0" smtClean="0"/>
              <a:t>	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65565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854" y="337101"/>
            <a:ext cx="10272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(5 + 2</a:t>
            </a:r>
            <a:r>
              <a:rPr lang="en-US" sz="4800" dirty="0" smtClean="0"/>
              <a:t>^3 – (4 – (2 + 3) * 2) – 1)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14183" y="1601608"/>
            <a:ext cx="115906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		</a:t>
            </a:r>
          </a:p>
          <a:p>
            <a:r>
              <a:rPr lang="en-US" sz="4800" dirty="0"/>
              <a:t>	</a:t>
            </a:r>
            <a:r>
              <a:rPr lang="en-US" sz="4800" dirty="0" smtClean="0"/>
              <a:t>		</a:t>
            </a:r>
          </a:p>
          <a:p>
            <a:r>
              <a:rPr lang="en-US" sz="4800" dirty="0" smtClean="0"/>
              <a:t>			</a:t>
            </a:r>
            <a:endParaRPr lang="en-US" sz="4800" dirty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</a:t>
            </a:r>
            <a:r>
              <a:rPr lang="en-US" sz="4800" dirty="0" smtClean="0"/>
              <a:t> 									 </a:t>
            </a:r>
            <a:endParaRPr lang="ru-RU" sz="4800" dirty="0" smtClean="0"/>
          </a:p>
          <a:p>
            <a:r>
              <a:rPr lang="en-US" sz="4800" dirty="0" smtClean="0"/>
              <a:t>	</a:t>
            </a:r>
            <a:r>
              <a:rPr lang="ru-RU" sz="4800" dirty="0" smtClean="0"/>
              <a:t>				+									</a:t>
            </a:r>
            <a:r>
              <a:rPr lang="en-US" sz="4800" dirty="0" smtClean="0"/>
              <a:t>8</a:t>
            </a:r>
            <a:endParaRPr lang="en-US" sz="4800" dirty="0"/>
          </a:p>
          <a:p>
            <a:r>
              <a:rPr lang="ru-RU" sz="4800" dirty="0" smtClean="0"/>
              <a:t>					(									5							</a:t>
            </a:r>
            <a:r>
              <a:rPr lang="en-US" sz="4800" dirty="0"/>
              <a:t>	</a:t>
            </a:r>
            <a:r>
              <a:rPr lang="ru-RU" sz="4800" dirty="0" smtClean="0"/>
              <a:t>	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85314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0CA8117953DD9499725FC9EA6D129CC" ma:contentTypeVersion="6" ma:contentTypeDescription="Создание документа." ma:contentTypeScope="" ma:versionID="4fcf7cb5e5215486fb379ac4ce898404">
  <xsd:schema xmlns:xsd="http://www.w3.org/2001/XMLSchema" xmlns:xs="http://www.w3.org/2001/XMLSchema" xmlns:p="http://schemas.microsoft.com/office/2006/metadata/properties" xmlns:ns2="d092517c-0eda-4e15-a2de-65b23e07d4a3" targetNamespace="http://schemas.microsoft.com/office/2006/metadata/properties" ma:root="true" ma:fieldsID="4795276a9204ed208c35ae7acc1da373" ns2:_="">
    <xsd:import namespace="d092517c-0eda-4e15-a2de-65b23e07d4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92517c-0eda-4e15-a2de-65b23e07d4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C2FEB1-6161-4DFD-921F-DBA79FD75E32}"/>
</file>

<file path=customXml/itemProps2.xml><?xml version="1.0" encoding="utf-8"?>
<ds:datastoreItem xmlns:ds="http://schemas.openxmlformats.org/officeDocument/2006/customXml" ds:itemID="{23C9FCF1-FC90-450A-89A9-96023E2D45E2}"/>
</file>

<file path=customXml/itemProps3.xml><?xml version="1.0" encoding="utf-8"?>
<ds:datastoreItem xmlns:ds="http://schemas.openxmlformats.org/officeDocument/2006/customXml" ds:itemID="{1B8292EE-DA11-4FA7-A977-BAE81490BF4D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5689</TotalTime>
  <Words>538</Words>
  <Application>Microsoft Office PowerPoint</Application>
  <PresentationFormat>Широкоэкранный</PresentationFormat>
  <Paragraphs>189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Trebuchet MS</vt:lpstr>
      <vt:lpstr>Wingdings 3</vt:lpstr>
      <vt:lpstr>Грань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Vitaliy Polyanskiy</dc:creator>
  <cp:lastModifiedBy>Vitaliy Polyanskiy</cp:lastModifiedBy>
  <cp:revision>517</cp:revision>
  <dcterms:created xsi:type="dcterms:W3CDTF">2015-02-26T14:14:39Z</dcterms:created>
  <dcterms:modified xsi:type="dcterms:W3CDTF">2020-07-17T13:06:15Z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0x01010040CA8117953DD9499725FC9EA6D129CC</vt:lpwstr>
  </property>
</Properties>
</file>