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90B0A"/>
    <a:srgbClr val="E8FCE8"/>
    <a:srgbClr val="30E08C"/>
    <a:srgbClr val="45E745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26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2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5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00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10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9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05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37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0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A34D-B608-4FBF-B9DB-BF4541ACC338}" type="datetimeFigureOut">
              <a:rPr lang="es-MX" smtClean="0"/>
              <a:t>07/03/2015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BFD2-9D79-4809-8302-E2B39C156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1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83771" y="435429"/>
            <a:ext cx="4005943" cy="5094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0233004" y="197471"/>
            <a:ext cx="1511166" cy="1491916"/>
          </a:xfrm>
          <a:prstGeom prst="roundRect">
            <a:avLst/>
          </a:prstGeom>
          <a:gradFill flip="none" rotWithShape="1">
            <a:gsLst>
              <a:gs pos="90000">
                <a:schemeClr val="accent5">
                  <a:satMod val="103000"/>
                  <a:lumMod val="102000"/>
                  <a:tint val="94000"/>
                  <a:alpha val="67000"/>
                </a:schemeClr>
              </a:gs>
              <a:gs pos="66000">
                <a:schemeClr val="accent5">
                  <a:satMod val="110000"/>
                  <a:lumMod val="100000"/>
                  <a:shade val="100000"/>
                </a:schemeClr>
              </a:gs>
              <a:gs pos="16000">
                <a:schemeClr val="accent5">
                  <a:lumMod val="99000"/>
                  <a:satMod val="120000"/>
                  <a:shade val="78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i+</a:t>
            </a:r>
            <a:endParaRPr lang="es-MX" sz="9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54742" y="197471"/>
            <a:ext cx="4344174" cy="644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36" name="Picture 12" descr="http://www.fancyicons.com/free-icons/112/must-have/png/256/settings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12" y="3084088"/>
            <a:ext cx="638629" cy="5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redondeado 27"/>
          <p:cNvSpPr/>
          <p:nvPr/>
        </p:nvSpPr>
        <p:spPr>
          <a:xfrm>
            <a:off x="6500719" y="1166873"/>
            <a:ext cx="1511166" cy="1491916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9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719" y="1166874"/>
            <a:ext cx="1511166" cy="1491916"/>
          </a:xfrm>
          <a:prstGeom prst="rect">
            <a:avLst/>
          </a:prstGeom>
        </p:spPr>
      </p:pic>
      <p:pic>
        <p:nvPicPr>
          <p:cNvPr id="1042" name="Picture 18" descr="http://i2.wp.com/www.sopitas.com/site/wp-content/uploads/2012/12/LogoGDF_anterior.jpg?fit=640%2C1000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03"/>
          <a:stretch/>
        </p:blipFill>
        <p:spPr bwMode="auto">
          <a:xfrm rot="1188905">
            <a:off x="5612163" y="1361979"/>
            <a:ext cx="426900" cy="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6579703" y="222148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DF</a:t>
            </a:r>
            <a:endParaRPr lang="es-MX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 rot="930176">
            <a:off x="6956048" y="1668023"/>
            <a:ext cx="356466" cy="53868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46975" y="197471"/>
            <a:ext cx="811369" cy="644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1998" y="1144860"/>
            <a:ext cx="882585" cy="762238"/>
          </a:xfrm>
          <a:prstGeom prst="rect">
            <a:avLst/>
          </a:prstGeom>
        </p:spPr>
      </p:pic>
      <p:pic>
        <p:nvPicPr>
          <p:cNvPr id="1030" name="Picture 6" descr="http://icdn.pro/images/es/r/a/rayo-icono-4153-128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1" y="1973224"/>
            <a:ext cx="890353" cy="6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7896083" y="3157839"/>
            <a:ext cx="657225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554" y="2754419"/>
            <a:ext cx="657225" cy="609600"/>
          </a:xfrm>
          <a:prstGeom prst="rect">
            <a:avLst/>
          </a:prstGeom>
        </p:spPr>
      </p:pic>
      <p:pic>
        <p:nvPicPr>
          <p:cNvPr id="1032" name="Picture 8" descr="http://militaryfilmandmovieservice.de/wp-content/uploads/2015/01/vehicle18.png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897" y="2430195"/>
            <a:ext cx="2438400" cy="248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 l="4362" r="7741"/>
          <a:stretch/>
        </p:blipFill>
        <p:spPr>
          <a:xfrm>
            <a:off x="850275" y="3485223"/>
            <a:ext cx="636349" cy="6954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48150" y="4480235"/>
            <a:ext cx="534281" cy="315946"/>
          </a:xfrm>
          <a:prstGeom prst="rect">
            <a:avLst/>
          </a:prstGeom>
        </p:spPr>
      </p:pic>
      <p:pic>
        <p:nvPicPr>
          <p:cNvPr id="19" name="Picture 12" descr="key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19" y="3952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63443" y="4948572"/>
            <a:ext cx="565314" cy="74719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717298" y="5564063"/>
            <a:ext cx="907916" cy="907916"/>
          </a:xfrm>
          <a:prstGeom prst="rect">
            <a:avLst/>
          </a:prstGeom>
        </p:spPr>
      </p:pic>
      <p:pic>
        <p:nvPicPr>
          <p:cNvPr id="1038" name="Picture 14" descr="http://cdns2.freepik.com/foto-gratis/_279137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33" y="392780"/>
            <a:ext cx="1091722" cy="1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1554208" y="197470"/>
            <a:ext cx="3544708" cy="160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strella de 5 puntas 25"/>
          <p:cNvSpPr/>
          <p:nvPr/>
        </p:nvSpPr>
        <p:spPr>
          <a:xfrm>
            <a:off x="2943967" y="1258937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strella de 5 puntas 39"/>
          <p:cNvSpPr/>
          <p:nvPr/>
        </p:nvSpPr>
        <p:spPr>
          <a:xfrm>
            <a:off x="3311705" y="1258937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strella de 5 puntas 40"/>
          <p:cNvSpPr/>
          <p:nvPr/>
        </p:nvSpPr>
        <p:spPr>
          <a:xfrm>
            <a:off x="3681425" y="1258483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strella de 5 puntas 41"/>
          <p:cNvSpPr/>
          <p:nvPr/>
        </p:nvSpPr>
        <p:spPr>
          <a:xfrm>
            <a:off x="4138441" y="1258937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2811926" y="180354"/>
            <a:ext cx="213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Alex Iván Valencia </a:t>
            </a:r>
            <a:r>
              <a:rPr lang="es-MX" sz="1400" dirty="0" err="1" smtClean="0"/>
              <a:t>Valencia</a:t>
            </a:r>
            <a:endParaRPr lang="es-MX" sz="14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6005" y="606344"/>
            <a:ext cx="174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Tel. Cel.: 5549487764</a:t>
            </a:r>
            <a:endParaRPr lang="es-MX" sz="1400" dirty="0"/>
          </a:p>
        </p:txBody>
      </p:sp>
      <p:sp>
        <p:nvSpPr>
          <p:cNvPr id="45" name="Estrella de 5 puntas 44"/>
          <p:cNvSpPr/>
          <p:nvPr/>
        </p:nvSpPr>
        <p:spPr>
          <a:xfrm>
            <a:off x="4590847" y="1258483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/>
          <p:cNvSpPr/>
          <p:nvPr/>
        </p:nvSpPr>
        <p:spPr>
          <a:xfrm>
            <a:off x="1549781" y="1795397"/>
            <a:ext cx="3544708" cy="160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strella de 5 puntas 49"/>
          <p:cNvSpPr/>
          <p:nvPr/>
        </p:nvSpPr>
        <p:spPr>
          <a:xfrm>
            <a:off x="2939540" y="2856864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strella de 5 puntas 50"/>
          <p:cNvSpPr/>
          <p:nvPr/>
        </p:nvSpPr>
        <p:spPr>
          <a:xfrm>
            <a:off x="3307278" y="2856864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strella de 5 puntas 51"/>
          <p:cNvSpPr/>
          <p:nvPr/>
        </p:nvSpPr>
        <p:spPr>
          <a:xfrm>
            <a:off x="3676998" y="2856410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strella de 5 puntas 52"/>
          <p:cNvSpPr/>
          <p:nvPr/>
        </p:nvSpPr>
        <p:spPr>
          <a:xfrm>
            <a:off x="4134014" y="2856864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2807499" y="1778281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Nancy Teresa Sánchez Arenas</a:t>
            </a:r>
            <a:endParaRPr lang="es-MX" sz="1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981578" y="2204271"/>
            <a:ext cx="174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Tel. Cel.: 5549487764</a:t>
            </a:r>
            <a:endParaRPr lang="es-MX" sz="1400" dirty="0"/>
          </a:p>
        </p:txBody>
      </p:sp>
      <p:sp>
        <p:nvSpPr>
          <p:cNvPr id="56" name="Estrella de 5 puntas 55"/>
          <p:cNvSpPr/>
          <p:nvPr/>
        </p:nvSpPr>
        <p:spPr>
          <a:xfrm>
            <a:off x="4586420" y="2856410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/>
          <p:cNvSpPr/>
          <p:nvPr/>
        </p:nvSpPr>
        <p:spPr>
          <a:xfrm>
            <a:off x="1557548" y="3420595"/>
            <a:ext cx="3544708" cy="160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Estrella de 5 puntas 58"/>
          <p:cNvSpPr/>
          <p:nvPr/>
        </p:nvSpPr>
        <p:spPr>
          <a:xfrm>
            <a:off x="2947307" y="4482062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strella de 5 puntas 59"/>
          <p:cNvSpPr/>
          <p:nvPr/>
        </p:nvSpPr>
        <p:spPr>
          <a:xfrm>
            <a:off x="3315045" y="4482062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strella de 5 puntas 60"/>
          <p:cNvSpPr/>
          <p:nvPr/>
        </p:nvSpPr>
        <p:spPr>
          <a:xfrm>
            <a:off x="3684765" y="4481608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strella de 5 puntas 61"/>
          <p:cNvSpPr/>
          <p:nvPr/>
        </p:nvSpPr>
        <p:spPr>
          <a:xfrm>
            <a:off x="4141781" y="4482062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815266" y="3403479"/>
            <a:ext cx="212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Mario Arturo Nieto </a:t>
            </a:r>
            <a:r>
              <a:rPr lang="es-MX" sz="1400" dirty="0" err="1" smtClean="0"/>
              <a:t>Butron</a:t>
            </a:r>
            <a:endParaRPr lang="es-MX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989345" y="3829469"/>
            <a:ext cx="174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Tel. Cel.: 5549487764</a:t>
            </a:r>
            <a:endParaRPr lang="es-MX" sz="1400" dirty="0"/>
          </a:p>
        </p:txBody>
      </p:sp>
      <p:sp>
        <p:nvSpPr>
          <p:cNvPr id="65" name="Estrella de 5 puntas 64"/>
          <p:cNvSpPr/>
          <p:nvPr/>
        </p:nvSpPr>
        <p:spPr>
          <a:xfrm>
            <a:off x="4594187" y="4481608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/>
          <p:cNvSpPr/>
          <p:nvPr/>
        </p:nvSpPr>
        <p:spPr>
          <a:xfrm>
            <a:off x="1557548" y="5034377"/>
            <a:ext cx="3544708" cy="160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strella de 5 puntas 67"/>
          <p:cNvSpPr/>
          <p:nvPr/>
        </p:nvSpPr>
        <p:spPr>
          <a:xfrm>
            <a:off x="2947307" y="6095844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Estrella de 5 puntas 68"/>
          <p:cNvSpPr/>
          <p:nvPr/>
        </p:nvSpPr>
        <p:spPr>
          <a:xfrm>
            <a:off x="3315045" y="6095844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strella de 5 puntas 69"/>
          <p:cNvSpPr/>
          <p:nvPr/>
        </p:nvSpPr>
        <p:spPr>
          <a:xfrm>
            <a:off x="3684765" y="6095390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strella de 5 puntas 70"/>
          <p:cNvSpPr/>
          <p:nvPr/>
        </p:nvSpPr>
        <p:spPr>
          <a:xfrm>
            <a:off x="4141781" y="6095844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2815266" y="5017261"/>
            <a:ext cx="1892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Karen Saucedo Ramírez</a:t>
            </a:r>
            <a:endParaRPr lang="es-MX" sz="14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2989345" y="5443251"/>
            <a:ext cx="174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Tel. Cel.: 5549487764</a:t>
            </a:r>
            <a:endParaRPr lang="es-MX" sz="1400" dirty="0"/>
          </a:p>
        </p:txBody>
      </p:sp>
      <p:sp>
        <p:nvSpPr>
          <p:cNvPr id="74" name="Estrella de 5 puntas 73"/>
          <p:cNvSpPr/>
          <p:nvPr/>
        </p:nvSpPr>
        <p:spPr>
          <a:xfrm>
            <a:off x="4594187" y="6095390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0" name="Picture 16" descr="http://3.bp.blogspot.com/-PIDy-TB7n5c/T0tHjtvdtTI/AAAAAAAAOLY/J7tldtx2bK4/s1600/250259_198877723505019_100001483773892_546363_4987313_n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t="15086" r="11237"/>
          <a:stretch/>
        </p:blipFill>
        <p:spPr bwMode="auto">
          <a:xfrm>
            <a:off x="1687135" y="3570373"/>
            <a:ext cx="1103791" cy="12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2.gstatic.com/images?q=tbn:ANd9GcT-0gBiJXP5XhFnnHivGLbtL2poyNyO0fmqj9WyWAmSuUSCNSeRj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6" r="16343"/>
          <a:stretch/>
        </p:blipFill>
        <p:spPr bwMode="auto">
          <a:xfrm>
            <a:off x="1695433" y="1937367"/>
            <a:ext cx="1099287" cy="126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elpais.com/.a/6a00d8341bfb1653ef016302e38942970d-pi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r="6319"/>
          <a:stretch/>
        </p:blipFill>
        <p:spPr bwMode="auto">
          <a:xfrm>
            <a:off x="1683277" y="5209854"/>
            <a:ext cx="1120895" cy="12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739983" y="370076"/>
            <a:ext cx="814641" cy="7586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608434">
            <a:off x="821885" y="414836"/>
            <a:ext cx="669702" cy="6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54740" y="197471"/>
            <a:ext cx="4275631" cy="6446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746975" y="197471"/>
            <a:ext cx="811369" cy="6446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49" name="Grupo 2048"/>
          <p:cNvGrpSpPr/>
          <p:nvPr/>
        </p:nvGrpSpPr>
        <p:grpSpPr>
          <a:xfrm>
            <a:off x="746974" y="197469"/>
            <a:ext cx="811369" cy="947390"/>
            <a:chOff x="5314950" y="392780"/>
            <a:chExt cx="757238" cy="752080"/>
          </a:xfrm>
          <a:solidFill>
            <a:srgbClr val="30E08C"/>
          </a:solidFill>
        </p:grpSpPr>
        <p:sp>
          <p:nvSpPr>
            <p:cNvPr id="2048" name="Rectángulo 2047"/>
            <p:cNvSpPr/>
            <p:nvPr/>
          </p:nvSpPr>
          <p:spPr>
            <a:xfrm>
              <a:off x="5314950" y="392780"/>
              <a:ext cx="757238" cy="752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608434">
              <a:off x="5358718" y="456604"/>
              <a:ext cx="669702" cy="636131"/>
            </a:xfrm>
            <a:prstGeom prst="rect">
              <a:avLst/>
            </a:prstGeom>
            <a:grpFill/>
          </p:spPr>
        </p:pic>
      </p:grpSp>
      <p:pic>
        <p:nvPicPr>
          <p:cNvPr id="8" name="Picture 14" descr="http://cdns2.freepik.com/foto-gratis/_279137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33" y="392780"/>
            <a:ext cx="1091722" cy="1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2811926" y="180354"/>
            <a:ext cx="213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Alex Iván Valencia </a:t>
            </a:r>
            <a:r>
              <a:rPr lang="es-MX" sz="1400" dirty="0" err="1" smtClean="0"/>
              <a:t>Valencia</a:t>
            </a:r>
            <a:endParaRPr lang="es-MX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986005" y="606344"/>
            <a:ext cx="174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400" dirty="0"/>
          </a:p>
          <a:p>
            <a:r>
              <a:rPr lang="es-MX" sz="1400" dirty="0" smtClean="0"/>
              <a:t>Tel. Cel.: 5549487764</a:t>
            </a:r>
            <a:endParaRPr lang="es-MX" sz="1400" dirty="0"/>
          </a:p>
        </p:txBody>
      </p:sp>
      <p:sp>
        <p:nvSpPr>
          <p:cNvPr id="16" name="Estrella de 5 puntas 15"/>
          <p:cNvSpPr/>
          <p:nvPr/>
        </p:nvSpPr>
        <p:spPr>
          <a:xfrm>
            <a:off x="3060229" y="1273061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strella de 5 puntas 16"/>
          <p:cNvSpPr/>
          <p:nvPr/>
        </p:nvSpPr>
        <p:spPr>
          <a:xfrm>
            <a:off x="3386458" y="1273061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strella de 5 puntas 17"/>
          <p:cNvSpPr/>
          <p:nvPr/>
        </p:nvSpPr>
        <p:spPr>
          <a:xfrm>
            <a:off x="3810211" y="1273061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strella de 5 puntas 18"/>
          <p:cNvSpPr/>
          <p:nvPr/>
        </p:nvSpPr>
        <p:spPr>
          <a:xfrm>
            <a:off x="4196970" y="1273061"/>
            <a:ext cx="200025" cy="208790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strella de 5 puntas 19"/>
          <p:cNvSpPr/>
          <p:nvPr/>
        </p:nvSpPr>
        <p:spPr>
          <a:xfrm>
            <a:off x="4633650" y="1273061"/>
            <a:ext cx="200025" cy="208790"/>
          </a:xfrm>
          <a:prstGeom prst="star5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626888" y="1770253"/>
            <a:ext cx="340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Habilidades:</a:t>
            </a:r>
          </a:p>
          <a:p>
            <a:endParaRPr lang="es-MX" dirty="0"/>
          </a:p>
          <a:p>
            <a:pPr algn="just"/>
            <a:r>
              <a:rPr lang="es-MX" sz="1400" dirty="0" smtClean="0"/>
              <a:t>Soy un </a:t>
            </a:r>
            <a:r>
              <a:rPr lang="es-MX" sz="1400" dirty="0"/>
              <a:t>profesional en el ramo, </a:t>
            </a:r>
            <a:r>
              <a:rPr lang="es-MX" sz="1400" dirty="0" smtClean="0"/>
              <a:t>con</a:t>
            </a:r>
            <a:r>
              <a:rPr lang="es-MX" sz="1400" dirty="0"/>
              <a:t> 10 años de experiencia. </a:t>
            </a:r>
            <a:r>
              <a:rPr lang="es-MX" sz="1400" dirty="0" smtClean="0"/>
              <a:t>Garantizo </a:t>
            </a:r>
            <a:r>
              <a:rPr lang="es-MX" sz="1400" dirty="0"/>
              <a:t>la mejor calidad tanto en mano de obra, como en el material </a:t>
            </a:r>
            <a:r>
              <a:rPr lang="es-MX" sz="1400" dirty="0" smtClean="0"/>
              <a:t>utilizado.</a:t>
            </a:r>
            <a:endParaRPr lang="es-MX" sz="1400" dirty="0"/>
          </a:p>
          <a:p>
            <a:pPr algn="just"/>
            <a:r>
              <a:rPr lang="es-MX" sz="1400" dirty="0" smtClean="0"/>
              <a:t>Todo trabajo se hace a la satisfacción del cliente</a:t>
            </a:r>
            <a:r>
              <a:rPr lang="es-MX" sz="1200" dirty="0" smtClean="0"/>
              <a:t>.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26888" y="3829050"/>
            <a:ext cx="32067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Comentarios sobre Alex:</a:t>
            </a:r>
          </a:p>
          <a:p>
            <a:endParaRPr lang="es-MX" dirty="0" smtClean="0"/>
          </a:p>
          <a:p>
            <a:r>
              <a:rPr lang="es-MX" dirty="0"/>
              <a:t>Usuario </a:t>
            </a:r>
            <a:r>
              <a:rPr lang="es-MX" dirty="0" smtClean="0"/>
              <a:t>X dice:</a:t>
            </a:r>
          </a:p>
          <a:p>
            <a:endParaRPr lang="es-MX" dirty="0"/>
          </a:p>
          <a:p>
            <a:r>
              <a:rPr lang="es-MX" sz="1400" dirty="0" smtClean="0"/>
              <a:t>Me encanto el trabajo realizado en la sala de mi casa, el precio fue un poco elevado pero su trabajo es rápido y bueno.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1998" y="1144860"/>
            <a:ext cx="882585" cy="762238"/>
          </a:xfrm>
          <a:prstGeom prst="rect">
            <a:avLst/>
          </a:prstGeom>
        </p:spPr>
      </p:pic>
      <p:pic>
        <p:nvPicPr>
          <p:cNvPr id="24" name="Picture 6" descr="http://icdn.pro/images/es/r/a/rayo-icono-4153-128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1" y="1973224"/>
            <a:ext cx="890353" cy="6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554" y="2754419"/>
            <a:ext cx="657225" cy="6096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 l="4362" r="7741"/>
          <a:stretch/>
        </p:blipFill>
        <p:spPr>
          <a:xfrm>
            <a:off x="850275" y="3485223"/>
            <a:ext cx="636349" cy="69546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48150" y="4480235"/>
            <a:ext cx="534281" cy="31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63443" y="4948572"/>
            <a:ext cx="565314" cy="74719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717298" y="5564063"/>
            <a:ext cx="907916" cy="9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54738" y="107073"/>
            <a:ext cx="4275631" cy="6446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741147" y="107073"/>
            <a:ext cx="811369" cy="6457983"/>
          </a:xfrm>
          <a:prstGeom prst="rect">
            <a:avLst/>
          </a:prstGeom>
          <a:solidFill>
            <a:srgbClr val="E8F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2377251" y="257469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Usuario: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1759982" y="3010024"/>
            <a:ext cx="262956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377251" y="3540874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Contraseña</a:t>
            </a:r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1759982" y="4011508"/>
            <a:ext cx="262956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2395809" y="5380828"/>
            <a:ext cx="16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Usuario nuevo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2299336" y="4589811"/>
            <a:ext cx="1550858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sesión.</a:t>
            </a:r>
            <a:endParaRPr lang="es-MX" dirty="0"/>
          </a:p>
        </p:txBody>
      </p:sp>
      <p:sp>
        <p:nvSpPr>
          <p:cNvPr id="34" name="CuadroTexto 33"/>
          <p:cNvSpPr txBox="1"/>
          <p:nvPr/>
        </p:nvSpPr>
        <p:spPr>
          <a:xfrm rot="16200000">
            <a:off x="-444968" y="283843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Vivaldi" panose="03020602050506090804" pitchFamily="66" charset="0"/>
              </a:rPr>
              <a:t>ChambApp</a:t>
            </a:r>
            <a:endParaRPr lang="es-MX" sz="4800" dirty="0">
              <a:latin typeface="Vivaldi" panose="03020602050506090804" pitchFamily="66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759982" y="257246"/>
            <a:ext cx="2467706" cy="1981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4018618" flipH="1">
            <a:off x="2587036" y="302223"/>
            <a:ext cx="882585" cy="762238"/>
          </a:xfrm>
          <a:prstGeom prst="rect">
            <a:avLst/>
          </a:prstGeom>
        </p:spPr>
      </p:pic>
      <p:pic>
        <p:nvPicPr>
          <p:cNvPr id="37" name="Picture 6" descr="http://icdn.pro/images/es/r/a/rayo-icono-4153-128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674">
            <a:off x="3326783" y="1206230"/>
            <a:ext cx="890353" cy="6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 rot="4827059">
            <a:off x="1863557" y="1087984"/>
            <a:ext cx="907916" cy="90791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701414" y="1015784"/>
            <a:ext cx="693085" cy="629434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 rot="16200000">
            <a:off x="4342392" y="2431240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gency FB" panose="020B0503020202020204" pitchFamily="34" charset="0"/>
              </a:rPr>
              <a:t>ChambApp</a:t>
            </a:r>
            <a:endParaRPr lang="es-MX" sz="4800" dirty="0">
              <a:latin typeface="Agency FB" panose="020B050302020202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4755261" y="2241707"/>
            <a:ext cx="386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lgerian" panose="04020705040A02060702" pitchFamily="82" charset="0"/>
              </a:rPr>
              <a:t>ChambApp</a:t>
            </a:r>
            <a:endParaRPr lang="es-MX" sz="4800" dirty="0">
              <a:latin typeface="Algerian" panose="04020705040A02060702" pitchFamily="82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 rot="16200000">
            <a:off x="8409568" y="2241707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ChambApp</a:t>
            </a:r>
            <a:endParaRPr lang="es-MX" sz="4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4" name="CuadroTexto 43"/>
          <p:cNvSpPr txBox="1"/>
          <p:nvPr/>
        </p:nvSpPr>
        <p:spPr>
          <a:xfrm rot="16200000">
            <a:off x="6187952" y="2594525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Brush Script MT" panose="03060802040406070304" pitchFamily="66" charset="0"/>
              </a:rPr>
              <a:t>ChambApp</a:t>
            </a:r>
            <a:endParaRPr lang="es-MX" sz="4800" dirty="0">
              <a:latin typeface="Brush Script MT" panose="03060802040406070304" pitchFamily="66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 rot="16200000">
            <a:off x="7402232" y="242660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ChambApp</a:t>
            </a:r>
            <a:endParaRPr lang="es-MX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54738" y="107073"/>
            <a:ext cx="4275631" cy="6446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41148" y="107073"/>
            <a:ext cx="728852" cy="6457983"/>
          </a:xfrm>
          <a:prstGeom prst="rect">
            <a:avLst/>
          </a:prstGeom>
          <a:solidFill>
            <a:srgbClr val="E8F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232088" y="251614"/>
            <a:ext cx="268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FF0000"/>
                </a:solidFill>
              </a:rPr>
              <a:t>Usuario nuevo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66107" y="1014413"/>
            <a:ext cx="132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 Nombre: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700338" y="1014413"/>
            <a:ext cx="22145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1483591" y="1728788"/>
            <a:ext cx="12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*Teléfono: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700338" y="1728788"/>
            <a:ext cx="2214562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2700338" y="2386013"/>
            <a:ext cx="22145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redondeado 14"/>
          <p:cNvSpPr/>
          <p:nvPr/>
        </p:nvSpPr>
        <p:spPr>
          <a:xfrm>
            <a:off x="2700338" y="3041096"/>
            <a:ext cx="2214562" cy="359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1421947" y="3029362"/>
            <a:ext cx="132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</a:t>
            </a:r>
            <a:r>
              <a:rPr lang="es-MX" sz="1600" dirty="0" smtClean="0"/>
              <a:t>Contraseña:</a:t>
            </a:r>
            <a:endParaRPr lang="es-MX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21947" y="2386013"/>
            <a:ext cx="132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</a:t>
            </a:r>
            <a:r>
              <a:rPr lang="es-MX" sz="1600" dirty="0" smtClean="0"/>
              <a:t>Contraseña</a:t>
            </a:r>
            <a:r>
              <a:rPr lang="es-MX" sz="1600" dirty="0"/>
              <a:t>:</a:t>
            </a:r>
          </a:p>
          <a:p>
            <a:endParaRPr lang="es-MX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700338" y="3662686"/>
            <a:ext cx="2214562" cy="37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1483590" y="3757613"/>
            <a:ext cx="10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 IFE :</a:t>
            </a:r>
            <a:endParaRPr lang="es-MX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1960981" y="5313838"/>
            <a:ext cx="23002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Siguiente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6062721" y="95339"/>
            <a:ext cx="4275631" cy="6446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6049131" y="95339"/>
            <a:ext cx="728852" cy="6457983"/>
          </a:xfrm>
          <a:prstGeom prst="rect">
            <a:avLst/>
          </a:prstGeom>
          <a:solidFill>
            <a:srgbClr val="E8F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7540071" y="239880"/>
            <a:ext cx="195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FF0000"/>
                </a:solidFill>
              </a:rPr>
              <a:t>Oficios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874090" y="1002679"/>
            <a:ext cx="132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6791573" y="1002679"/>
            <a:ext cx="14089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Plomero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7251083" y="4603129"/>
            <a:ext cx="23002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Enviar.</a:t>
            </a:r>
            <a:endParaRPr lang="es-MX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515350" y="1014413"/>
            <a:ext cx="1528763" cy="357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</a:t>
            </a:r>
            <a:endParaRPr lang="es-MX" dirty="0"/>
          </a:p>
        </p:txBody>
      </p:sp>
      <p:sp>
        <p:nvSpPr>
          <p:cNvPr id="36" name="Rectángulo 35"/>
          <p:cNvSpPr/>
          <p:nvPr/>
        </p:nvSpPr>
        <p:spPr>
          <a:xfrm>
            <a:off x="6791573" y="1728789"/>
            <a:ext cx="3431310" cy="193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080755" y="1746434"/>
            <a:ext cx="470616" cy="406444"/>
          </a:xfrm>
          <a:prstGeom prst="rect">
            <a:avLst/>
          </a:prstGeom>
        </p:spPr>
      </p:pic>
      <p:sp>
        <p:nvSpPr>
          <p:cNvPr id="38" name="Rectángulo redondeado 37"/>
          <p:cNvSpPr/>
          <p:nvPr/>
        </p:nvSpPr>
        <p:spPr>
          <a:xfrm>
            <a:off x="9551371" y="1823929"/>
            <a:ext cx="620161" cy="302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Borrar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874090" y="1823929"/>
            <a:ext cx="2007387" cy="32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Habilidades: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608434">
            <a:off x="9057216" y="2472299"/>
            <a:ext cx="423743" cy="402501"/>
          </a:xfrm>
          <a:prstGeom prst="rect">
            <a:avLst/>
          </a:prstGeom>
        </p:spPr>
      </p:pic>
      <p:sp>
        <p:nvSpPr>
          <p:cNvPr id="41" name="Rectángulo redondeado 40"/>
          <p:cNvSpPr/>
          <p:nvPr/>
        </p:nvSpPr>
        <p:spPr>
          <a:xfrm>
            <a:off x="9558924" y="2522056"/>
            <a:ext cx="620161" cy="302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Borrar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847378" y="2531263"/>
            <a:ext cx="2007387" cy="32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Habilidades: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700338" y="4304304"/>
            <a:ext cx="2205444" cy="43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Explorar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525805" y="4304304"/>
            <a:ext cx="11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Fotografía</a:t>
            </a:r>
            <a:endParaRPr lang="es-MX" dirty="0"/>
          </a:p>
        </p:txBody>
      </p:sp>
      <p:sp>
        <p:nvSpPr>
          <p:cNvPr id="45" name="Rectángulo 44"/>
          <p:cNvSpPr/>
          <p:nvPr/>
        </p:nvSpPr>
        <p:spPr>
          <a:xfrm>
            <a:off x="10715626" y="1461763"/>
            <a:ext cx="394812" cy="36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623" y="1003709"/>
            <a:ext cx="337526" cy="3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3417" y="107073"/>
            <a:ext cx="4275631" cy="6446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943417" y="95339"/>
            <a:ext cx="728852" cy="6457983"/>
          </a:xfrm>
          <a:prstGeom prst="rect">
            <a:avLst/>
          </a:prstGeom>
          <a:solidFill>
            <a:srgbClr val="E8F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7540071" y="239880"/>
            <a:ext cx="195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FF0000"/>
                </a:solidFill>
              </a:rPr>
              <a:t>Oficios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874090" y="1002679"/>
            <a:ext cx="132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1808311" y="2759615"/>
            <a:ext cx="14089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295514" y="5572340"/>
            <a:ext cx="23002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Enviar.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503772" y="2784475"/>
            <a:ext cx="1528763" cy="357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730003" y="3324330"/>
            <a:ext cx="3431310" cy="193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63974" y="3688844"/>
            <a:ext cx="470616" cy="406444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4521636" y="3673821"/>
            <a:ext cx="620161" cy="302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Borrar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08312" y="3638442"/>
            <a:ext cx="2007387" cy="32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Habilidades: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608434">
            <a:off x="3987411" y="4140004"/>
            <a:ext cx="423743" cy="402501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4521635" y="4169875"/>
            <a:ext cx="620161" cy="302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Borrar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808311" y="4156893"/>
            <a:ext cx="2007387" cy="32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Habilidades: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146</Words>
  <Application>Microsoft Office PowerPoint</Application>
  <PresentationFormat>Panorámica</PresentationFormat>
  <Paragraphs>65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Agency FB</vt:lpstr>
      <vt:lpstr>Algerian</vt:lpstr>
      <vt:lpstr>Andalus</vt:lpstr>
      <vt:lpstr>Arabic Typesetting</vt:lpstr>
      <vt:lpstr>Arial</vt:lpstr>
      <vt:lpstr>Bradley Hand ITC</vt:lpstr>
      <vt:lpstr>Brush Script MT</vt:lpstr>
      <vt:lpstr>Calibri</vt:lpstr>
      <vt:lpstr>Calibri Light</vt:lpstr>
      <vt:lpstr>Vivaldi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Ivan Valencia Valencia</dc:creator>
  <cp:lastModifiedBy>ALEX IVAN asdfsd</cp:lastModifiedBy>
  <cp:revision>40</cp:revision>
  <dcterms:created xsi:type="dcterms:W3CDTF">2015-03-06T05:17:16Z</dcterms:created>
  <dcterms:modified xsi:type="dcterms:W3CDTF">2015-03-07T18:36:20Z</dcterms:modified>
</cp:coreProperties>
</file>