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718"/>
  </p:normalViewPr>
  <p:slideViewPr>
    <p:cSldViewPr snapToGrid="0">
      <p:cViewPr varScale="1">
        <p:scale>
          <a:sx n="117" d="100"/>
          <a:sy n="117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8AE4-7926-C811-4A04-9F3A883AE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99FD8-2FF9-A32B-8A84-459FDF7BD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CFD0-5C23-9499-2917-62C57656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78D4-DC79-4B36-D286-E088CF40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2A59-990B-F4F2-0440-FA1297B6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239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A270-BD4B-983D-736B-ADA539BE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D0598-E755-6C47-641C-1E1B1CA65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F024F-B7D5-3ACC-2C5A-2BD7570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4331-7898-9B67-EEC2-A832DC92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8A7E-427B-0504-7A5A-6C95402A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1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26D83-2E35-601F-BA3B-A5B0D3692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B0FE-0CB8-DE39-CB15-F31B9AB7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D982-6245-7742-59B8-F98BD1B2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0A8E-928F-DDC0-406A-9F1BC253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9AE2-1225-19E1-47AE-7DAD5B72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47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565B-BD05-48AF-9E57-98A1D13D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2270-E702-0C21-C44F-0CCED4DE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EBDB-A4D0-4720-E5D7-4490E212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9C32-AB77-C78A-881C-6525B843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8D507-C6F9-41E4-0B9F-05FE179F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9831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F761-A3B1-086A-FA88-82CA9D94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165D-AB16-D53C-5975-DE3D7367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B47A-248C-5E14-6607-8599A8F7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4B7C-F24C-530E-752D-8C14A640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BE85-2D95-4682-CA51-8758E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0181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9778-77A2-4716-30A4-5C48C15A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36DB-2E01-F835-4476-E4E72C82D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86B0-2BE8-AEEC-1DEA-2245608C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38E23-6013-8B34-956E-D71C7442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F572C-726A-0B07-4BF3-132E0CE3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14959-043B-8695-205E-B9FA1F15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920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43D2-7CF7-1B1B-10A0-335B5D74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E9B2-0C77-2D42-AE02-810F6ACA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34FDA-58CE-1EAE-9877-3ECF16C18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ABB81-6564-D164-6613-690D8E9B9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3148F-3AC8-AB57-6235-5274BC407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F543E-D9DD-469D-5EA1-297216A8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9A97A-827D-97CA-2FD7-4B0F4652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DE938-2946-91CC-4C2D-4D59A154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524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AA4F-7EFC-1560-8BCB-CDB2E096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1B5DE-BD6A-0511-5935-3B6E7C28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EA7BC-814D-8676-E6D8-7D1097FC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D0C45-C4D2-287E-B95C-50479A8F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186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00CE4-D079-724C-E963-F9C53091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F6C5F-D2EE-BBB6-1FC0-3F0091BD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3774-ACDC-EBFC-E909-8F258DBA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229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6BBA-3BBB-AD6E-2E06-B09AC83A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F9C8-8B0D-A36D-CB58-B671BDE6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2530A-C8CA-8F79-7E01-386135BFF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7BCD0-DEEB-68A2-D654-6A1E9EAE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FD6CC-A522-D8D1-AEBB-086A6773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611F1-A00F-B111-B53E-A5B9E41F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232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EFAE-05C8-6B0F-DC9C-8E4B3E4B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01282-9048-B828-1132-A2E86B0E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738DB-F95A-0FB4-4344-67E2D62A5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13745-788D-CB7C-B066-F0CD123D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C4D6D-4C54-01CD-181B-34B1E784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406A2-D4D8-9696-490D-F0A2DBB2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2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86E73-B7C8-A0C3-3031-E35CB232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8A26-5115-A9FB-9CD2-484F8A7F7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3ECA-0801-3D92-A4AE-FF6B09229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83FC-630A-8B48-BF20-16859FFD0CF8}" type="datetimeFigureOut">
              <a:rPr lang="en-KR" smtClean="0"/>
              <a:t>2023/03/19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5B79-1391-C375-F04E-5B398BFDD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2729C-A084-55B5-3EBB-0B936B63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F0CE-0378-EA43-A3E1-91578C996A2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117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05401D-986A-32E9-8A84-B90669BD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6210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5849749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098324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906826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64569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4821877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OSI model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KR" dirty="0"/>
                        <a:t>ayer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en-KR" dirty="0"/>
                        <a:t>cp/ip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7059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Application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KR" dirty="0"/>
                        <a:t>L7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  <a:endParaRPr lang="en-K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KR" dirty="0"/>
                        <a:t>FTP, TELNET, SSH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54717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Presentation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762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Steve’s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Session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221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Touch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UDP, SCTP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7304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IPv6, ARP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3724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Datalink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Ethernet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Frame relay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07243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4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1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이동준[ 학부재학 / 사이버국방학과 ]</dc:creator>
  <cp:lastModifiedBy>이동준[ 학부재학 / 사이버국방학과 ]</cp:lastModifiedBy>
  <cp:revision>7</cp:revision>
  <dcterms:created xsi:type="dcterms:W3CDTF">2023-03-16T07:07:43Z</dcterms:created>
  <dcterms:modified xsi:type="dcterms:W3CDTF">2023-03-19T07:12:56Z</dcterms:modified>
</cp:coreProperties>
</file>