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ndar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DCD"/>
          </a:solidFill>
        </a:fill>
      </a:tcStyle>
    </a:wholeTbl>
    <a:band2H>
      <a:tcTxStyle b="def" i="def"/>
      <a:tcStyle>
        <a:tcBdr/>
        <a:fill>
          <a:solidFill>
            <a:srgbClr val="EF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ndara"/>
      </a:defRPr>
    </a:lvl1pPr>
    <a:lvl2pPr indent="228600" latinLnBrk="0">
      <a:defRPr sz="1200">
        <a:latin typeface="+mj-lt"/>
        <a:ea typeface="+mj-ea"/>
        <a:cs typeface="+mj-cs"/>
        <a:sym typeface="Candara"/>
      </a:defRPr>
    </a:lvl2pPr>
    <a:lvl3pPr indent="457200" latinLnBrk="0">
      <a:defRPr sz="1200">
        <a:latin typeface="+mj-lt"/>
        <a:ea typeface="+mj-ea"/>
        <a:cs typeface="+mj-cs"/>
        <a:sym typeface="Candara"/>
      </a:defRPr>
    </a:lvl3pPr>
    <a:lvl4pPr indent="685800" latinLnBrk="0">
      <a:defRPr sz="1200">
        <a:latin typeface="+mj-lt"/>
        <a:ea typeface="+mj-ea"/>
        <a:cs typeface="+mj-cs"/>
        <a:sym typeface="Candara"/>
      </a:defRPr>
    </a:lvl4pPr>
    <a:lvl5pPr indent="914400" latinLnBrk="0">
      <a:defRPr sz="1200">
        <a:latin typeface="+mj-lt"/>
        <a:ea typeface="+mj-ea"/>
        <a:cs typeface="+mj-cs"/>
        <a:sym typeface="Candara"/>
      </a:defRPr>
    </a:lvl5pPr>
    <a:lvl6pPr indent="1143000" latinLnBrk="0">
      <a:defRPr sz="1200">
        <a:latin typeface="+mj-lt"/>
        <a:ea typeface="+mj-ea"/>
        <a:cs typeface="+mj-cs"/>
        <a:sym typeface="Candara"/>
      </a:defRPr>
    </a:lvl6pPr>
    <a:lvl7pPr indent="1371600" latinLnBrk="0">
      <a:defRPr sz="1200">
        <a:latin typeface="+mj-lt"/>
        <a:ea typeface="+mj-ea"/>
        <a:cs typeface="+mj-cs"/>
        <a:sym typeface="Candara"/>
      </a:defRPr>
    </a:lvl7pPr>
    <a:lvl8pPr indent="1600200" latinLnBrk="0">
      <a:defRPr sz="1200">
        <a:latin typeface="+mj-lt"/>
        <a:ea typeface="+mj-ea"/>
        <a:cs typeface="+mj-cs"/>
        <a:sym typeface="Candara"/>
      </a:defRPr>
    </a:lvl8pPr>
    <a:lvl9pPr indent="1828800" latinLnBrk="0">
      <a:defRPr sz="1200">
        <a:latin typeface="+mj-lt"/>
        <a:ea typeface="+mj-ea"/>
        <a:cs typeface="+mj-cs"/>
        <a:sym typeface="Candar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791998" y="694373"/>
            <a:ext cx="7560001" cy="3600002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 hasCustomPrompt="1"/>
          </p:nvPr>
        </p:nvSpPr>
        <p:spPr>
          <a:xfrm>
            <a:off x="791998" y="5372391"/>
            <a:ext cx="7560001" cy="478688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ctr">
              <a:buSzTx/>
              <a:buNone/>
              <a:defRPr cap="all" spc="150" sz="1000">
                <a:solidFill>
                  <a:schemeClr val="accent1"/>
                </a:solidFill>
              </a:defRPr>
            </a:lvl1pPr>
            <a:lvl2pPr marL="0" indent="342900" algn="ctr">
              <a:buSzTx/>
              <a:buNone/>
              <a:defRPr cap="all" spc="150" sz="1000">
                <a:solidFill>
                  <a:schemeClr val="accent1"/>
                </a:solidFill>
              </a:defRPr>
            </a:lvl2pPr>
            <a:lvl3pPr marL="0" indent="685800" algn="ctr">
              <a:buSzTx/>
              <a:buNone/>
              <a:defRPr cap="all" spc="150" sz="1000">
                <a:solidFill>
                  <a:schemeClr val="accent1"/>
                </a:solidFill>
              </a:defRPr>
            </a:lvl3pPr>
            <a:lvl4pPr marL="0" indent="1028700" algn="ctr">
              <a:buSzTx/>
              <a:buNone/>
              <a:defRPr cap="all" spc="150" sz="1000">
                <a:solidFill>
                  <a:schemeClr val="accent1"/>
                </a:solidFill>
              </a:defRPr>
            </a:lvl4pPr>
            <a:lvl5pPr marL="0" indent="1371600" algn="ctr">
              <a:buSzTx/>
              <a:buNone/>
              <a:defRPr cap="all" spc="150" sz="1000">
                <a:solidFill>
                  <a:schemeClr val="accent1"/>
                </a:solidFill>
              </a:defRPr>
            </a:lvl5pPr>
          </a:lstStyle>
          <a:p>
            <a:pPr/>
            <a:r>
              <a:t>마스터 부제목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" name="Straight Connector 8"/>
          <p:cNvSpPr/>
          <p:nvPr/>
        </p:nvSpPr>
        <p:spPr>
          <a:xfrm>
            <a:off x="845999" y="4370573"/>
            <a:ext cx="7452002" cy="1"/>
          </a:xfrm>
          <a:prstGeom prst="line">
            <a:avLst/>
          </a:prstGeom>
          <a:ln w="28575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1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그림 25" descr="그림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539" y="4596643"/>
            <a:ext cx="152292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6836" y="4579010"/>
            <a:ext cx="417701" cy="549606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 txBox="1"/>
          <p:nvPr/>
        </p:nvSpPr>
        <p:spPr>
          <a:xfrm>
            <a:off x="1523636" y="2434177"/>
            <a:ext cx="6096727" cy="1183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700"/>
            </a:lvl1pPr>
          </a:lstStyle>
          <a:p>
            <a:pPr/>
            <a:r>
              <a:t>Thank you for your attention</a:t>
            </a:r>
          </a:p>
        </p:txBody>
      </p:sp>
      <p:grpSp>
        <p:nvGrpSpPr>
          <p:cNvPr id="140" name="그룹 14"/>
          <p:cNvGrpSpPr/>
          <p:nvPr/>
        </p:nvGrpSpPr>
        <p:grpSpPr>
          <a:xfrm>
            <a:off x="2749498" y="4011646"/>
            <a:ext cx="3645001" cy="67560"/>
            <a:chOff x="0" y="0"/>
            <a:chExt cx="3644999" cy="67559"/>
          </a:xfrm>
        </p:grpSpPr>
        <p:sp>
          <p:nvSpPr>
            <p:cNvPr id="138" name="Straight Connector 9"/>
            <p:cNvSpPr/>
            <p:nvPr/>
          </p:nvSpPr>
          <p:spPr>
            <a:xfrm>
              <a:off x="0" y="67559"/>
              <a:ext cx="3645000" cy="1"/>
            </a:xfrm>
            <a:prstGeom prst="line">
              <a:avLst/>
            </a:prstGeom>
            <a:noFill/>
            <a:ln w="8255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traight Connector 9"/>
            <p:cNvSpPr/>
            <p:nvPr/>
          </p:nvSpPr>
          <p:spPr>
            <a:xfrm>
              <a:off x="0" y="-1"/>
              <a:ext cx="3645000" cy="1"/>
            </a:xfrm>
            <a:prstGeom prst="line">
              <a:avLst/>
            </a:prstGeom>
            <a:noFill/>
            <a:ln w="825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41" name="그림 15" descr="그림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539" y="4727342"/>
            <a:ext cx="1522920" cy="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9959" y="4717736"/>
            <a:ext cx="417701" cy="54960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26" y="6444124"/>
            <a:ext cx="1015277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5"/>
          <p:cNvSpPr txBox="1"/>
          <p:nvPr/>
        </p:nvSpPr>
        <p:spPr>
          <a:xfrm>
            <a:off x="418208" y="1041400"/>
            <a:ext cx="2506074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700"/>
            </a:lvl1pPr>
          </a:lstStyle>
          <a:p>
            <a:pPr/>
            <a:r>
              <a:t>CONTENTS</a:t>
            </a:r>
          </a:p>
        </p:txBody>
      </p:sp>
      <p:sp>
        <p:nvSpPr>
          <p:cNvPr id="154" name="Body Level One…"/>
          <p:cNvSpPr txBox="1"/>
          <p:nvPr>
            <p:ph type="body" sz="half" idx="1" hasCustomPrompt="1"/>
          </p:nvPr>
        </p:nvSpPr>
        <p:spPr>
          <a:xfrm>
            <a:off x="3600451" y="1041400"/>
            <a:ext cx="4819649" cy="4978400"/>
          </a:xfrm>
          <a:prstGeom prst="rect">
            <a:avLst/>
          </a:prstGeom>
        </p:spPr>
        <p:txBody>
          <a:bodyPr numCol="2" anchor="ctr"/>
          <a:lstStyle>
            <a:lvl1pPr marL="342900" indent="-377999">
              <a:buClr>
                <a:schemeClr val="accent3"/>
              </a:buClr>
              <a:buAutoNum type="arabicPeriod" startAt="1"/>
              <a:defRPr b="1" sz="2200">
                <a:solidFill>
                  <a:schemeClr val="accent3"/>
                </a:solidFill>
              </a:defRPr>
            </a:lvl1pPr>
            <a:lvl2pPr marL="475874" indent="-259874">
              <a:buClr>
                <a:schemeClr val="accent3"/>
              </a:buClr>
              <a:buChar char="▪"/>
              <a:defRPr b="1" sz="2200">
                <a:solidFill>
                  <a:schemeClr val="accent3"/>
                </a:solidFill>
              </a:defRPr>
            </a:lvl2pPr>
            <a:lvl3pPr marL="49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3pPr>
            <a:lvl4pPr marL="629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4pPr>
            <a:lvl5pPr marL="76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5pPr>
          </a:lstStyle>
          <a:p>
            <a:pPr/>
            <a:r>
              <a:t>Content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57" name="그룹 10"/>
          <p:cNvGrpSpPr/>
          <p:nvPr/>
        </p:nvGrpSpPr>
        <p:grpSpPr>
          <a:xfrm>
            <a:off x="-7715" y="1989488"/>
            <a:ext cx="3001976" cy="78884"/>
            <a:chOff x="0" y="0"/>
            <a:chExt cx="3001974" cy="78883"/>
          </a:xfrm>
        </p:grpSpPr>
        <p:sp>
          <p:nvSpPr>
            <p:cNvPr id="155" name="Straight Connector 9"/>
            <p:cNvSpPr/>
            <p:nvPr/>
          </p:nvSpPr>
          <p:spPr>
            <a:xfrm>
              <a:off x="4975" y="78882"/>
              <a:ext cx="2997000" cy="1"/>
            </a:xfrm>
            <a:prstGeom prst="line">
              <a:avLst/>
            </a:prstGeom>
            <a:noFill/>
            <a:ln w="762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Straight Connector 9"/>
            <p:cNvSpPr/>
            <p:nvPr/>
          </p:nvSpPr>
          <p:spPr>
            <a:xfrm>
              <a:off x="-1" y="-1"/>
              <a:ext cx="2997000" cy="1"/>
            </a:xfrm>
            <a:prstGeom prst="line">
              <a:avLst/>
            </a:prstGeom>
            <a:noFill/>
            <a:ln w="825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2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3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26" y="6444124"/>
            <a:ext cx="1015277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extBox 5"/>
          <p:cNvSpPr txBox="1"/>
          <p:nvPr/>
        </p:nvSpPr>
        <p:spPr>
          <a:xfrm>
            <a:off x="418208" y="1041400"/>
            <a:ext cx="2506074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700"/>
            </a:lvl1pPr>
          </a:lstStyle>
          <a:p>
            <a:pPr/>
            <a:r>
              <a:t>CONTENTS</a:t>
            </a:r>
          </a:p>
        </p:txBody>
      </p:sp>
      <p:sp>
        <p:nvSpPr>
          <p:cNvPr id="35" name="Body Level One…"/>
          <p:cNvSpPr txBox="1"/>
          <p:nvPr>
            <p:ph type="body" sz="half" idx="1" hasCustomPrompt="1"/>
          </p:nvPr>
        </p:nvSpPr>
        <p:spPr>
          <a:xfrm>
            <a:off x="3600451" y="1041400"/>
            <a:ext cx="4819649" cy="4978400"/>
          </a:xfrm>
          <a:prstGeom prst="rect">
            <a:avLst/>
          </a:prstGeom>
        </p:spPr>
        <p:txBody>
          <a:bodyPr numCol="2" anchor="ctr"/>
          <a:lstStyle>
            <a:lvl1pPr marL="342900" indent="-377999">
              <a:buClr>
                <a:schemeClr val="accent3"/>
              </a:buClr>
              <a:buAutoNum type="arabicPeriod" startAt="1"/>
              <a:defRPr b="1" sz="2200">
                <a:solidFill>
                  <a:schemeClr val="accent3"/>
                </a:solidFill>
              </a:defRPr>
            </a:lvl1pPr>
            <a:lvl2pPr marL="475874" indent="-259874">
              <a:buClr>
                <a:schemeClr val="accent3"/>
              </a:buClr>
              <a:buChar char="▪"/>
              <a:defRPr b="1" sz="2200">
                <a:solidFill>
                  <a:schemeClr val="accent3"/>
                </a:solidFill>
              </a:defRPr>
            </a:lvl2pPr>
            <a:lvl3pPr marL="49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3pPr>
            <a:lvl4pPr marL="629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4pPr>
            <a:lvl5pPr marL="764999" indent="-197999">
              <a:buClr>
                <a:schemeClr val="accent3"/>
              </a:buClr>
              <a:defRPr b="1" sz="2200">
                <a:solidFill>
                  <a:schemeClr val="accent3"/>
                </a:solidFill>
              </a:defRPr>
            </a:lvl5pPr>
          </a:lstStyle>
          <a:p>
            <a:pPr/>
            <a:r>
              <a:t>Content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38" name="그룹 10"/>
          <p:cNvGrpSpPr/>
          <p:nvPr/>
        </p:nvGrpSpPr>
        <p:grpSpPr>
          <a:xfrm>
            <a:off x="-7715" y="1989488"/>
            <a:ext cx="3001976" cy="78884"/>
            <a:chOff x="0" y="0"/>
            <a:chExt cx="3001974" cy="78883"/>
          </a:xfrm>
        </p:grpSpPr>
        <p:sp>
          <p:nvSpPr>
            <p:cNvPr id="36" name="Straight Connector 9"/>
            <p:cNvSpPr/>
            <p:nvPr/>
          </p:nvSpPr>
          <p:spPr>
            <a:xfrm>
              <a:off x="4975" y="78882"/>
              <a:ext cx="2997000" cy="1"/>
            </a:xfrm>
            <a:prstGeom prst="line">
              <a:avLst/>
            </a:prstGeom>
            <a:noFill/>
            <a:ln w="7620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Straight Connector 9"/>
            <p:cNvSpPr/>
            <p:nvPr/>
          </p:nvSpPr>
          <p:spPr>
            <a:xfrm>
              <a:off x="-1" y="-1"/>
              <a:ext cx="2997000" cy="1"/>
            </a:xfrm>
            <a:prstGeom prst="line">
              <a:avLst/>
            </a:prstGeom>
            <a:noFill/>
            <a:ln w="825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-6998" y="6400800"/>
            <a:ext cx="9158286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7" name="그림 15" descr="그림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2065" y="5632072"/>
            <a:ext cx="1319870" cy="46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/>
          <p:nvPr>
            <p:ph type="title"/>
          </p:nvPr>
        </p:nvSpPr>
        <p:spPr>
          <a:xfrm>
            <a:off x="791998" y="694373"/>
            <a:ext cx="7560001" cy="2520002"/>
          </a:xfrm>
          <a:prstGeom prst="rect">
            <a:avLst/>
          </a:prstGeom>
        </p:spPr>
        <p:txBody>
          <a:bodyPr lIns="72000" tIns="72000" rIns="72000" bIns="72000" anchor="b"/>
          <a:lstStyle>
            <a:lvl1pPr algn="ctr">
              <a:defRPr sz="37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 hasCustomPrompt="1"/>
          </p:nvPr>
        </p:nvSpPr>
        <p:spPr>
          <a:xfrm>
            <a:off x="791998" y="3522083"/>
            <a:ext cx="7560001" cy="165681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None/>
              <a:defRPr cap="all" spc="150" sz="2200">
                <a:solidFill>
                  <a:schemeClr val="accent1"/>
                </a:solidFill>
              </a:defRPr>
            </a:lvl1pPr>
            <a:lvl2pPr marL="0" indent="342900" algn="ctr">
              <a:buSzTx/>
              <a:buNone/>
              <a:defRPr cap="all" spc="150" sz="2200">
                <a:solidFill>
                  <a:schemeClr val="accent1"/>
                </a:solidFill>
              </a:defRPr>
            </a:lvl2pPr>
            <a:lvl3pPr marL="0" indent="685800" algn="ctr">
              <a:buSzTx/>
              <a:buNone/>
              <a:defRPr cap="all" spc="150" sz="2200">
                <a:solidFill>
                  <a:schemeClr val="accent1"/>
                </a:solidFill>
              </a:defRPr>
            </a:lvl3pPr>
            <a:lvl4pPr marL="0" indent="1028700" algn="ctr">
              <a:buSzTx/>
              <a:buNone/>
              <a:defRPr cap="all" spc="150" sz="2200">
                <a:solidFill>
                  <a:schemeClr val="accent1"/>
                </a:solidFill>
              </a:defRPr>
            </a:lvl4pPr>
            <a:lvl5pPr marL="0" indent="1371600" algn="ctr">
              <a:buSzTx/>
              <a:buNone/>
              <a:defRPr cap="all" spc="150" sz="2200">
                <a:solidFill>
                  <a:schemeClr val="accent1"/>
                </a:solidFill>
              </a:defRPr>
            </a:lvl5pPr>
          </a:lstStyle>
          <a:p>
            <a:pPr/>
            <a:r>
              <a:t>마스터 부제목 스타일 편집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traight Connector 8"/>
          <p:cNvSpPr/>
          <p:nvPr/>
        </p:nvSpPr>
        <p:spPr>
          <a:xfrm>
            <a:off x="845999" y="3390900"/>
            <a:ext cx="745200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20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68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69" name="그림 19" descr="그림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Straight Connector 9"/>
          <p:cNvSpPr/>
          <p:nvPr/>
        </p:nvSpPr>
        <p:spPr>
          <a:xfrm>
            <a:off x="489473" y="1084609"/>
            <a:ext cx="2187002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traight Connector 9"/>
          <p:cNvSpPr/>
          <p:nvPr/>
        </p:nvSpPr>
        <p:spPr>
          <a:xfrm>
            <a:off x="2676474" y="1084609"/>
            <a:ext cx="6030320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13065" y="556559"/>
            <a:ext cx="7560000" cy="50602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713065" y="1295998"/>
            <a:ext cx="3780000" cy="4680001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4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20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83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84" name="그림 19" descr="그림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Straight Connector 9"/>
          <p:cNvSpPr/>
          <p:nvPr/>
        </p:nvSpPr>
        <p:spPr>
          <a:xfrm>
            <a:off x="489473" y="1084609"/>
            <a:ext cx="2187002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Straight Connector 9"/>
          <p:cNvSpPr/>
          <p:nvPr/>
        </p:nvSpPr>
        <p:spPr>
          <a:xfrm>
            <a:off x="2676474" y="1084609"/>
            <a:ext cx="6030320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713063" y="1295998"/>
            <a:ext cx="3780001" cy="720001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SzTx/>
              <a:buNone/>
              <a:defRPr cap="all" sz="1500">
                <a:solidFill>
                  <a:schemeClr val="accent1"/>
                </a:solidFill>
              </a:defRPr>
            </a:lvl1pPr>
            <a:lvl2pPr marL="0" indent="342900">
              <a:buSzTx/>
              <a:buNone/>
              <a:defRPr cap="all" sz="1500">
                <a:solidFill>
                  <a:schemeClr val="accent1"/>
                </a:solidFill>
              </a:defRPr>
            </a:lvl2pPr>
            <a:lvl3pPr marL="0" indent="685800">
              <a:buSzTx/>
              <a:buNone/>
              <a:defRPr cap="all" sz="1500">
                <a:solidFill>
                  <a:schemeClr val="accent1"/>
                </a:solidFill>
              </a:defRPr>
            </a:lvl3pPr>
            <a:lvl4pPr marL="0" indent="1028700">
              <a:buSzTx/>
              <a:buNone/>
              <a:defRPr cap="all" sz="1500">
                <a:solidFill>
                  <a:schemeClr val="accent1"/>
                </a:solidFill>
              </a:defRPr>
            </a:lvl4pPr>
            <a:lvl5pPr marL="0" indent="1371600">
              <a:buSzTx/>
              <a:buNone/>
              <a:defRPr cap="all" sz="15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4"/>
          <p:cNvSpPr/>
          <p:nvPr>
            <p:ph type="body" sz="quarter" idx="21"/>
          </p:nvPr>
        </p:nvSpPr>
        <p:spPr>
          <a:xfrm>
            <a:off x="4617720" y="1295998"/>
            <a:ext cx="3780000" cy="720001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SzTx/>
              <a:buNone/>
              <a:defRPr cap="all" sz="1500">
                <a:solidFill>
                  <a:schemeClr val="accent1"/>
                </a:solidFill>
              </a:defRPr>
            </a:pPr>
          </a:p>
        </p:txBody>
      </p:sp>
      <p:sp>
        <p:nvSpPr>
          <p:cNvPr id="91" name="Title Text"/>
          <p:cNvSpPr txBox="1"/>
          <p:nvPr>
            <p:ph type="title"/>
          </p:nvPr>
        </p:nvSpPr>
        <p:spPr>
          <a:xfrm>
            <a:off x="713065" y="556559"/>
            <a:ext cx="7560000" cy="50602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4456362" y="6508555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3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99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00" name="그림 10" descr="그림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2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4456362" y="6508555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/>
          <p:nvPr/>
        </p:nvSpPr>
        <p:spPr>
          <a:xfrm>
            <a:off x="0" y="0"/>
            <a:ext cx="2599957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Rectangle 8"/>
          <p:cNvSpPr/>
          <p:nvPr/>
        </p:nvSpPr>
        <p:spPr>
          <a:xfrm>
            <a:off x="2591903" y="0"/>
            <a:ext cx="48007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342900" y="618147"/>
            <a:ext cx="2160000" cy="15354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42900" y="2354311"/>
            <a:ext cx="2160000" cy="3780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500">
                <a:solidFill>
                  <a:srgbClr val="FFFFFF"/>
                </a:solidFill>
              </a:defRPr>
            </a:lvl1pPr>
            <a:lvl2pPr marL="0" indent="342900">
              <a:buSzTx/>
              <a:buNone/>
              <a:defRPr sz="1500">
                <a:solidFill>
                  <a:srgbClr val="FFFFFF"/>
                </a:solidFill>
              </a:defRPr>
            </a:lvl2pPr>
            <a:lvl3pPr marL="0" indent="685800">
              <a:buSzTx/>
              <a:buNone/>
              <a:defRPr sz="1500">
                <a:solidFill>
                  <a:srgbClr val="FFFFFF"/>
                </a:solidFill>
              </a:defRPr>
            </a:lvl3pPr>
            <a:lvl4pPr marL="0" indent="1028700">
              <a:buSzTx/>
              <a:buNone/>
              <a:defRPr sz="1500">
                <a:solidFill>
                  <a:srgbClr val="FFFFFF"/>
                </a:solidFill>
              </a:defRPr>
            </a:lvl4pPr>
            <a:lvl5pPr marL="0" indent="1371600">
              <a:buSz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4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26" y="6444124"/>
            <a:ext cx="1015277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직선 연결선 10"/>
          <p:cNvSpPr/>
          <p:nvPr/>
        </p:nvSpPr>
        <p:spPr>
          <a:xfrm>
            <a:off x="342900" y="2229774"/>
            <a:ext cx="2160000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790665" y="6508555"/>
            <a:ext cx="231277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20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123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4" name="그림 19" descr="그림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Straight Connector 9"/>
          <p:cNvSpPr/>
          <p:nvPr/>
        </p:nvSpPr>
        <p:spPr>
          <a:xfrm>
            <a:off x="489473" y="1084609"/>
            <a:ext cx="2187002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traight Connector 9"/>
          <p:cNvSpPr/>
          <p:nvPr/>
        </p:nvSpPr>
        <p:spPr>
          <a:xfrm>
            <a:off x="2676474" y="1084609"/>
            <a:ext cx="6030320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89473" y="239211"/>
            <a:ext cx="8217321" cy="6896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4456362" y="6508555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"/>
          <p:cNvGrpSpPr/>
          <p:nvPr/>
        </p:nvGrpSpPr>
        <p:grpSpPr>
          <a:xfrm>
            <a:off x="-6998" y="6400800"/>
            <a:ext cx="9158286" cy="457200"/>
            <a:chOff x="0" y="0"/>
            <a:chExt cx="9158285" cy="457200"/>
          </a:xfrm>
        </p:grpSpPr>
        <p:sp>
          <p:nvSpPr>
            <p:cNvPr id="2" name="Rectangle 6"/>
            <p:cNvSpPr/>
            <p:nvPr/>
          </p:nvSpPr>
          <p:spPr>
            <a:xfrm>
              <a:off x="0" y="0"/>
              <a:ext cx="9158286" cy="457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" name="그림 19" descr="그림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2424" y="43325"/>
              <a:ext cx="1015278" cy="36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Rectangle 8"/>
          <p:cNvSpPr/>
          <p:nvPr/>
        </p:nvSpPr>
        <p:spPr>
          <a:xfrm>
            <a:off x="-6998" y="6334316"/>
            <a:ext cx="9158286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9"/>
          <p:cNvSpPr/>
          <p:nvPr/>
        </p:nvSpPr>
        <p:spPr>
          <a:xfrm>
            <a:off x="489473" y="1084609"/>
            <a:ext cx="2187002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traight Connector 9"/>
          <p:cNvSpPr/>
          <p:nvPr/>
        </p:nvSpPr>
        <p:spPr>
          <a:xfrm>
            <a:off x="2676474" y="1084609"/>
            <a:ext cx="6030320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713065" y="352371"/>
            <a:ext cx="7560000" cy="50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713065" y="1295998"/>
            <a:ext cx="7560000" cy="46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4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4456362" y="6511118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한컴 고딕"/>
                <a:ea typeface="한컴 고딕"/>
                <a:cs typeface="한컴 고딕"/>
                <a:sym typeface="한컴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1pPr>
      <a:lvl2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2pPr>
      <a:lvl3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3pPr>
      <a:lvl4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4pPr>
      <a:lvl5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5pPr>
      <a:lvl6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6pPr>
      <a:lvl7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7pPr>
      <a:lvl8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8pPr>
      <a:lvl9pPr marL="0" marR="0" indent="0" algn="l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8" strike="noStrike" sz="40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9pPr>
    </p:titleStyle>
    <p:bodyStyle>
      <a:lvl1pPr marL="188999" marR="0" indent="-188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3"/>
        </a:buBlip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1pPr>
      <a:lvl2pPr marL="344249" marR="0" indent="-18224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Blip>
          <a:blip r:embed="rId4"/>
        </a:buBlip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2pPr>
      <a:lvl3pPr marL="458999" marR="0" indent="-161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3pPr>
      <a:lvl4pPr marL="593999" marR="0" indent="-161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4pPr>
      <a:lvl5pPr marL="728999" marR="0" indent="-161999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5pPr>
      <a:lvl6pPr marL="96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6pPr>
      <a:lvl7pPr marL="111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7pPr>
      <a:lvl8pPr marL="126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8pPr>
      <a:lvl9pPr marL="1412160" marR="0" indent="-308610" algn="l" defTabSz="6858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◦"/>
        <a:tabLst/>
        <a:defRPr b="0" baseline="0" cap="none" i="0" spc="0" strike="noStrike" sz="1800" u="none">
          <a:solidFill>
            <a:srgbClr val="404040"/>
          </a:solidFill>
          <a:uFillTx/>
          <a:latin typeface="한컴 고딕"/>
          <a:ea typeface="한컴 고딕"/>
          <a:cs typeface="한컴 고딕"/>
          <a:sym typeface="한컴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한컴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://nitter.net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제목 1"/>
          <p:cNvSpPr txBox="1"/>
          <p:nvPr>
            <p:ph type="ctrTitle"/>
          </p:nvPr>
        </p:nvSpPr>
        <p:spPr>
          <a:xfrm>
            <a:off x="791999" y="694373"/>
            <a:ext cx="7560000" cy="3600002"/>
          </a:xfrm>
          <a:prstGeom prst="rect">
            <a:avLst/>
          </a:prstGeom>
        </p:spPr>
        <p:txBody>
          <a:bodyPr/>
          <a:lstStyle/>
          <a:p>
            <a:pPr>
              <a:defRPr spc="-77" sz="4200"/>
            </a:pPr>
            <a:r>
              <a:t>ML Drug Threat Intelligence</a:t>
            </a:r>
            <a:r>
              <a:t> </a:t>
            </a:r>
          </a:p>
        </p:txBody>
      </p:sp>
      <p:sp>
        <p:nvSpPr>
          <p:cNvPr id="168" name="인공지능사이버보안 2022270118 박민찬"/>
          <p:cNvSpPr txBox="1"/>
          <p:nvPr/>
        </p:nvSpPr>
        <p:spPr>
          <a:xfrm>
            <a:off x="4762900" y="5580755"/>
            <a:ext cx="3813560" cy="37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인공지능사이버보안 2022270118 박민찬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Select classification algorithm</a:t>
            </a:r>
          </a:p>
        </p:txBody>
      </p:sp>
      <p:sp>
        <p:nvSpPr>
          <p:cNvPr id="202" name="내용 개체 틀 2"/>
          <p:cNvSpPr txBox="1"/>
          <p:nvPr>
            <p:ph type="body" idx="1"/>
          </p:nvPr>
        </p:nvSpPr>
        <p:spPr>
          <a:xfrm>
            <a:off x="475128" y="1224280"/>
            <a:ext cx="8220638" cy="49703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</p:txBody>
      </p:sp>
      <p:pic>
        <p:nvPicPr>
          <p:cNvPr id="203" name="Screenshot 2023-10-07 at 4.27.44 PM.png" descr="Screenshot 2023-10-07 at 4.27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714" y="1310417"/>
            <a:ext cx="5175709" cy="3345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3-10-07 at 1.50.41 AM.png" descr="Screenshot 2023-10-07 at 1.50.4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88996" y="4954958"/>
            <a:ext cx="6515101" cy="64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Conclusion</a:t>
            </a:r>
          </a:p>
        </p:txBody>
      </p:sp>
      <p:sp>
        <p:nvSpPr>
          <p:cNvPr id="207" name="내용 개체 틀 2"/>
          <p:cNvSpPr txBox="1"/>
          <p:nvPr>
            <p:ph type="body" idx="1"/>
          </p:nvPr>
        </p:nvSpPr>
        <p:spPr>
          <a:xfrm>
            <a:off x="475128" y="1220810"/>
            <a:ext cx="8220638" cy="497033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트위터의 공식 API는 승인을 받는 것에 시간이 오래걸려서, 과제시에 다른 방법을 사용하였지만, 공식 API를 사용한다면 방대한 데이터 셋의 모든 트윗을 안정적으로 크롤링하여 더 큰 데이터셋을 이용할 수 있으므로 정확도가 대폭 향상될 것으로 기대된다.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과제시에는 마약 관련 키워드를 얻는 것이 쉽지 않아서 마약명만을 딕셔너리에 활용했지만, 슬랭이나 관련된 단어(pipe, gun) 을 딕셔너리에 추가한다면 정확도가 향상될 것으로 기대된다.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평소 Anti Terrorism 등의 Threat Intelligence에 관심이 많았는데, 이번에 직접 메타데이터를 머신러닝하고 위협을 분석해보는 과제를 수행하면서 이 분야에 대해 조금이나마 더 가까워진 것 같고 흥미로운 경험이였다.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7"/>
          <p:cNvSpPr txBox="1"/>
          <p:nvPr/>
        </p:nvSpPr>
        <p:spPr>
          <a:xfrm>
            <a:off x="4338950" y="2705618"/>
            <a:ext cx="3974919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Summary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Retrieval data from Raw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Parsing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Select classification algorithm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b="1" sz="2000">
                <a:solidFill>
                  <a:schemeClr val="accent3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Summary</a:t>
            </a:r>
          </a:p>
        </p:txBody>
      </p:sp>
      <p:sp>
        <p:nvSpPr>
          <p:cNvPr id="173" name="내용 개체 틀 2"/>
          <p:cNvSpPr txBox="1"/>
          <p:nvPr>
            <p:ph type="body" idx="1"/>
          </p:nvPr>
        </p:nvSpPr>
        <p:spPr>
          <a:xfrm>
            <a:off x="475128" y="1224280"/>
            <a:ext cx="8220638" cy="49703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나는 평소 Threat Intelligence에 관심이 많기 때문에, 마약 관련 트윗 데이터셋을 주제로 선정하였다. 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주어진 데이터셋은 트윗 링크와 마약 연관성의 두 열로 구성되어 간단하였다.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트윗 링크에 직접 접속해보며 트윗의 특징들을 파악해보았고, 마약 관련 키워드가 포함되어 있다는 특징들이 있었다.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Summary</a:t>
            </a:r>
          </a:p>
        </p:txBody>
      </p:sp>
      <p:sp>
        <p:nvSpPr>
          <p:cNvPr id="176" name="내용 개체 틀 2"/>
          <p:cNvSpPr txBox="1"/>
          <p:nvPr>
            <p:ph type="body" idx="1"/>
          </p:nvPr>
        </p:nvSpPr>
        <p:spPr>
          <a:xfrm>
            <a:off x="475128" y="1224280"/>
            <a:ext cx="8220638" cy="49703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</p:txBody>
      </p:sp>
      <p:pic>
        <p:nvPicPr>
          <p:cNvPr id="177" name="Screenshot 2023-10-07 at 4.19.13 PM.png" descr="Screenshot 2023-10-07 at 4.19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976" y="1294448"/>
            <a:ext cx="3608434" cy="475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 2023-10-07 at 4.20.57 PM.png" descr="Screenshot 2023-10-07 at 4.20.5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8933" y="1515576"/>
            <a:ext cx="4277851" cy="222024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earch"/>
          <p:cNvSpPr/>
          <p:nvPr/>
        </p:nvSpPr>
        <p:spPr>
          <a:xfrm>
            <a:off x="7096590" y="2002314"/>
            <a:ext cx="940569" cy="1102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Retrieval data from Raw</a:t>
            </a:r>
          </a:p>
        </p:txBody>
      </p:sp>
      <p:sp>
        <p:nvSpPr>
          <p:cNvPr id="182" name="내용 개체 틀 2"/>
          <p:cNvSpPr txBox="1"/>
          <p:nvPr>
            <p:ph type="body" idx="1"/>
          </p:nvPr>
        </p:nvSpPr>
        <p:spPr>
          <a:xfrm>
            <a:off x="475128" y="1224280"/>
            <a:ext cx="8220638" cy="49703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반정형 데이터인 트위터 링크를 정형 데이터로 변환하기 위해서 트윗 부분만을 Selenium으로 크롤링해왔다.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트위터 공식 API를 활용하는 방법 외에는 모든 크롤링 방법이 막혀있어서, 여러 방안을 고안해보았고, </a:t>
            </a:r>
            <a:r>
              <a:rPr u="sng">
                <a:uFill>
                  <a:solidFill>
                    <a:srgbClr val="2998E3"/>
                  </a:solidFill>
                </a:uFill>
                <a:hlinkClick r:id="rId3" invalidUrl="" action="" tgtFrame="" tooltip="" history="1" highlightClick="0" endSnd="0"/>
              </a:rPr>
              <a:t>nitter.net</a:t>
            </a:r>
            <a:r>
              <a:t> 이라는 트위터 클론 사이트를 활용하기로 결정하였다.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rPr u="sng">
                <a:uFill>
                  <a:solidFill>
                    <a:srgbClr val="2998E3"/>
                  </a:solidFill>
                </a:uFill>
                <a:hlinkClick r:id="rId3" invalidUrl="" action="" tgtFrame="" tooltip="" history="1" highlightClick="0" endSnd="0"/>
              </a:rPr>
              <a:t>nitter.net</a:t>
            </a:r>
            <a:r>
              <a:t> 에서도 트윗을 크롤링하는 것은 막혀있었고, 데이터 셋에 포함된 트윗들이 짧다는 것과 </a:t>
            </a:r>
            <a:r>
              <a:rPr u="sng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hlinkClick r:id="rId3" invalidUrl="" action="" tgtFrame="" tooltip="" history="1" highlightClick="0" endSnd="0"/>
              </a:rPr>
              <a:t>nitter.net</a:t>
            </a:r>
            <a:r>
              <a:t> 의 경우 트윗의 모든 내용을 title 태그에 기재한다는 것에 착안하여, title 태그를 통해서 트윗을 완전하게 크롤링해올 수 있었다.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크롤링의 속도가 너무 빠르면 데이터 수집이 되지 않아 타임아웃을 3초로 주었다.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지속적인 크롤링으로 </a:t>
            </a:r>
            <a:r>
              <a:rPr u="sng">
                <a:solidFill>
                  <a:srgbClr val="2998E3"/>
                </a:solidFill>
                <a:uFill>
                  <a:solidFill>
                    <a:srgbClr val="2998E3"/>
                  </a:solidFill>
                </a:uFill>
                <a:hlinkClick r:id="rId3" invalidUrl="" action="" tgtFrame="" tooltip="" history="1" highlightClick="0" endSnd="0"/>
              </a:rPr>
              <a:t>nitter.net</a:t>
            </a:r>
            <a:r>
              <a:t> 에서 IP를 영구 차단당해서, 부득이하게 수집된 데이터 셋만으로 분석에 임하였다.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Retrieval data from Raw</a:t>
            </a:r>
          </a:p>
        </p:txBody>
      </p:sp>
      <p:sp>
        <p:nvSpPr>
          <p:cNvPr id="185" name="내용 개체 틀 2"/>
          <p:cNvSpPr txBox="1"/>
          <p:nvPr>
            <p:ph type="body" idx="1"/>
          </p:nvPr>
        </p:nvSpPr>
        <p:spPr>
          <a:xfrm>
            <a:off x="475128" y="1224280"/>
            <a:ext cx="8220638" cy="49703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</p:txBody>
      </p:sp>
      <p:pic>
        <p:nvPicPr>
          <p:cNvPr id="186" name="Screenshot 2023-10-07 at 4.22.32 PM.png" descr="Screenshot 2023-10-07 at 4.22.3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386" y="1245634"/>
            <a:ext cx="3184655" cy="4743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3-10-07 at 4.24.22 PM.png" descr="Screenshot 2023-10-07 at 4.24.2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08603" y="1741665"/>
            <a:ext cx="4694522" cy="3055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Parsing data</a:t>
            </a:r>
          </a:p>
        </p:txBody>
      </p:sp>
      <p:sp>
        <p:nvSpPr>
          <p:cNvPr id="190" name="내용 개체 틀 2"/>
          <p:cNvSpPr txBox="1"/>
          <p:nvPr>
            <p:ph type="body" idx="1"/>
          </p:nvPr>
        </p:nvSpPr>
        <p:spPr>
          <a:xfrm>
            <a:off x="475128" y="1224280"/>
            <a:ext cx="8220638" cy="49703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뽑아낸 트윗의 텍스트에서 마약과 연관성있는 단어들이 사용된 것을 추출해야했다.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인터넷에서 마약과 관련한 키워드들을 수집하여 딕셔너리를 만들었고, 이를 트윗의 텍스트와 비교하여 사용된 마약 관련 키워드를 추출해냈다.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추출된 결과물을 One-Hot Encoding 방식을 취하여 CSV 형식의 정형 데이터로 만들었다.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Parsing data</a:t>
            </a:r>
          </a:p>
        </p:txBody>
      </p:sp>
      <p:sp>
        <p:nvSpPr>
          <p:cNvPr id="193" name="내용 개체 틀 2"/>
          <p:cNvSpPr txBox="1"/>
          <p:nvPr>
            <p:ph type="body" idx="1"/>
          </p:nvPr>
        </p:nvSpPr>
        <p:spPr>
          <a:xfrm>
            <a:off x="475128" y="1224280"/>
            <a:ext cx="8220638" cy="497033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</p:txBody>
      </p:sp>
      <p:pic>
        <p:nvPicPr>
          <p:cNvPr id="194" name="Screenshot 2023-10-07 at 4.25.36 PM.png" descr="Screenshot 2023-10-07 at 4.25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086" y="1399068"/>
            <a:ext cx="4365866" cy="4547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3-10-07 at 4.26.10 PM.png" descr="Screenshot 2023-10-07 at 4.26.1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1069" y="1600827"/>
            <a:ext cx="5737081" cy="3120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3-10-07 at 4.28.50 PM.png" descr="Screenshot 2023-10-07 at 4.28.5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34639" y="2377881"/>
            <a:ext cx="3162743" cy="3703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제목 1"/>
          <p:cNvSpPr txBox="1"/>
          <p:nvPr>
            <p:ph type="title"/>
          </p:nvPr>
        </p:nvSpPr>
        <p:spPr>
          <a:xfrm>
            <a:off x="475128" y="374901"/>
            <a:ext cx="8220638" cy="636252"/>
          </a:xfrm>
          <a:prstGeom prst="rect">
            <a:avLst/>
          </a:prstGeom>
        </p:spPr>
        <p:txBody>
          <a:bodyPr/>
          <a:lstStyle>
            <a:lvl1pPr>
              <a:defRPr spc="-100" sz="3600"/>
            </a:lvl1pPr>
          </a:lstStyle>
          <a:p>
            <a:pPr/>
            <a:r>
              <a:t>Select classification algorithm</a:t>
            </a:r>
          </a:p>
        </p:txBody>
      </p:sp>
      <p:sp>
        <p:nvSpPr>
          <p:cNvPr id="199" name="내용 개체 틀 2"/>
          <p:cNvSpPr txBox="1"/>
          <p:nvPr>
            <p:ph type="body" idx="1"/>
          </p:nvPr>
        </p:nvSpPr>
        <p:spPr>
          <a:xfrm>
            <a:off x="475128" y="1220810"/>
            <a:ext cx="8220638" cy="497033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해당 데이터 셋에 특화된 분류 알고리즘을 찾기 위해서 Weka에 탑재된 모든 알고리즘 기능들을 돌려보면서 파악된 특징과 정확도를 비교해보았다.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해당 데이터 셋에 유효한 알고리즘은 4가지 (AdaBoostM1, LogitBoost, RandomCominttee, NaiveBayes)였고, 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정확도가 각각 0.829%, 0.801%, 0.863%, 0.863% 이러했다.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그중 정확도가 가장 높고, 강의 중에도 언급이 있었던 NaiveBayes 알고리즘을 택하여 scikit-learn로 머신러닝을 하고, 테스트데이터로 정확도를 책정해보았다.</a:t>
            </a: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</a:p>
          <a:p>
            <a:pPr>
              <a:buBlip>
                <a:blip r:embed="rId2"/>
              </a:buBlip>
              <a:defRPr b="1">
                <a:solidFill>
                  <a:srgbClr val="000000"/>
                </a:solidFill>
              </a:defRPr>
            </a:pPr>
            <a:r>
              <a:t>정확도는 0.73%이였다.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피피티레이아웃">
  <a:themeElements>
    <a:clrScheme name="피피티레이아웃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73737"/>
      </a:accent1>
      <a:accent2>
        <a:srgbClr val="A5A5A5"/>
      </a:accent2>
      <a:accent3>
        <a:srgbClr val="9F3D3D"/>
      </a:accent3>
      <a:accent4>
        <a:srgbClr val="1F1F1F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피피티레이아웃">
      <a:majorFont>
        <a:latin typeface="Candara"/>
        <a:ea typeface="Candara"/>
        <a:cs typeface="Candara"/>
      </a:majorFont>
      <a:minorFont>
        <a:latin typeface="Helvetica"/>
        <a:ea typeface="Helvetica"/>
        <a:cs typeface="Helvetica"/>
      </a:minorFont>
    </a:fontScheme>
    <a:fmtScheme name="피피티레이아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피피티레이아웃">
  <a:themeElements>
    <a:clrScheme name="피피티레이아웃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73737"/>
      </a:accent1>
      <a:accent2>
        <a:srgbClr val="A5A5A5"/>
      </a:accent2>
      <a:accent3>
        <a:srgbClr val="9F3D3D"/>
      </a:accent3>
      <a:accent4>
        <a:srgbClr val="1F1F1F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피피티레이아웃">
      <a:majorFont>
        <a:latin typeface="Candara"/>
        <a:ea typeface="Candara"/>
        <a:cs typeface="Candara"/>
      </a:majorFont>
      <a:minorFont>
        <a:latin typeface="Helvetica"/>
        <a:ea typeface="Helvetica"/>
        <a:cs typeface="Helvetica"/>
      </a:minorFont>
    </a:fontScheme>
    <a:fmtScheme name="피피티레이아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