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90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105"/>
            <a:ext cx="10972800" cy="2439035"/>
          </a:xfrm>
        </p:spPr>
        <p:txBody>
          <a:bodyPr/>
          <a:lstStyle/>
          <a:p>
            <a:pPr algn="ctr"/>
            <a:r>
              <a:rPr lang="en-US" altLang="zh-CN" sz="6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BRAIN TUMOR DETECTION </a:t>
            </a:r>
            <a:br>
              <a:rPr lang="en-US" altLang="zh-CN" sz="5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</a:br>
            <a:r>
              <a:rPr lang="en-US" altLang="zh-CN" sz="44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+mn-ea"/>
              </a:rPr>
              <a:t>USING DEEP LEARNING</a:t>
            </a:r>
            <a:br>
              <a:rPr lang="en-US" altLang="zh-CN" sz="4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39010"/>
            <a:ext cx="10972800" cy="1099185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 the Esteemed Guidance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Mr.S.Naga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Chandra Sekhar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 rot="16200000">
            <a:off x="4002405" y="4472940"/>
            <a:ext cx="459740" cy="7810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839371" y="4368304"/>
            <a:ext cx="3482556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Y.Mani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Sudheer(Y20ACS589)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839371" y="4760650"/>
            <a:ext cx="314701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P.karunakar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(Y20ACS539)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839371" y="5181162"/>
            <a:ext cx="3232552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S.S.V.S.Eswar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(Y20ACS554)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854495" y="5581272"/>
            <a:ext cx="3477234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R.pavan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Kumar(Y20ACS544)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846185" y="3883660"/>
            <a:ext cx="1468928" cy="400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TEAM:C11</a:t>
            </a:r>
            <a:endParaRPr lang="en-US" sz="2000" dirty="0"/>
          </a:p>
        </p:txBody>
      </p:sp>
      <p:pic>
        <p:nvPicPr>
          <p:cNvPr id="6" name="Content Placeholder 3" descr="InShot_20240209_102129119-removebg-preview">
            <a:extLst>
              <a:ext uri="{FF2B5EF4-FFF2-40B4-BE49-F238E27FC236}">
                <a16:creationId xmlns:a16="http://schemas.microsoft.com/office/drawing/2014/main" id="{FBE8C186-286D-34ED-61B6-62CA2931C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59295" y="2922333"/>
            <a:ext cx="4501001" cy="351142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599" y="1376314"/>
            <a:ext cx="6964313" cy="4374882"/>
          </a:xfrm>
        </p:spPr>
        <p:txBody>
          <a:bodyPr/>
          <a:lstStyle/>
          <a:p>
            <a:pPr marL="0" indent="0" algn="just">
              <a:buNone/>
            </a:pPr>
            <a:br>
              <a:rPr lang="en-US" sz="2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"This project was executed methodically with essential components organized within the project folder. This included code for execution, the '</a:t>
            </a:r>
            <a:r>
              <a:rPr lang="en-US" sz="25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BrainTumorDetection</a:t>
            </a: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 dataset, and the VGG16 model loaded into the 'model' directory. The trained model, named 'my_model.h5', was saved within the 'saved' folder. Such structuring ensured efficient access to resources, facilitating smooth project execution."</a:t>
            </a:r>
            <a:endParaRPr lang="en-US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609600" y="438943"/>
            <a:ext cx="10972800" cy="5826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FOLDER</a:t>
            </a:r>
          </a:p>
        </p:txBody>
      </p:sp>
      <p:pic>
        <p:nvPicPr>
          <p:cNvPr id="4" name="Content Placeholder 3" descr="mri">
            <a:extLst>
              <a:ext uri="{FF2B5EF4-FFF2-40B4-BE49-F238E27FC236}">
                <a16:creationId xmlns:a16="http://schemas.microsoft.com/office/drawing/2014/main" id="{F6E88A68-DA9E-B14F-3B64-454AEDB2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913" y="1716226"/>
            <a:ext cx="4113229" cy="36950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6058"/>
            <a:ext cx="10972800" cy="460970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5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'uploads' folder within the Flask directory. This is where images uploaded for testing purposes will be stored directly. Additionally, explore the 'model' directory for the saved model(my_model.h5), the 'static' folder for images, and the 'templates' directory for HTML and CSS pages. Finally, open 'app.py' to view the Flask code for the application.</a:t>
            </a:r>
            <a:endParaRPr lang="en-US" altLang="en-ZA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09600" y="398780"/>
            <a:ext cx="10972800" cy="5826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CF54A-660F-14B3-AD59-BB48B899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3520911"/>
            <a:ext cx="7458075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609600" y="398780"/>
            <a:ext cx="10972800" cy="5826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STEPS FOR PROJECT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1E8F62-10BC-0F33-F326-19C34C06C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33" y="2149311"/>
            <a:ext cx="4075522" cy="399729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  <a:p>
            <a:pPr marL="0" indent="0" algn="just">
              <a:buNone/>
            </a:pPr>
            <a:r>
              <a:rPr lang="en-US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Navigate to the Flask folder where all the essential components are located, including the 'model', 'uploads', 'app.py', 'static', and 'templates' directories.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82836-87A5-AE26-3551-FE4CF0A16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651" y="1593916"/>
            <a:ext cx="6664749" cy="3670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5B139B-5F36-6C15-532B-7234C9CFD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123" y="1345512"/>
            <a:ext cx="6892492" cy="3942925"/>
          </a:xfr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09600" y="398780"/>
            <a:ext cx="10972800" cy="5826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STEPS FOR PROJECT cont..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69D9E-02DC-6B8F-9456-E842DEC01FC8}"/>
              </a:ext>
            </a:extLst>
          </p:cNvPr>
          <p:cNvSpPr txBox="1"/>
          <p:nvPr/>
        </p:nvSpPr>
        <p:spPr>
          <a:xfrm>
            <a:off x="703868" y="2451974"/>
            <a:ext cx="3839852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3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Prompt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that location and type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app.py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the Flask application.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33868-53C1-BBB1-2576-6F763AA9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9609"/>
            <a:ext cx="10972800" cy="5826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STEPS FOR PROJECT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BE6B-A257-BA4D-797A-278B1A5E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174750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r>
              <a:rPr lang="en-US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Copy the link "Running on </a:t>
            </a:r>
            <a:r>
              <a:rPr lang="en-US" sz="2300" b="1" i="0" u="none" strike="noStrike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</a:t>
            </a:r>
            <a:r>
              <a:rPr lang="en-US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 displayed in the Command Prompt and paste it into your web browser's address bar. Then, press Enter to access the Flask application running locally on your machine.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DC459-1C20-ACBE-E561-02E36F731C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87" y="2933065"/>
            <a:ext cx="5550023" cy="27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0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609599" y="355353"/>
            <a:ext cx="10972800" cy="5826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STEPS FOR PROJECT cont..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3312" y="1325049"/>
            <a:ext cx="10957090" cy="453429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</a:p>
          <a:p>
            <a:pPr marL="0" indent="0" algn="just">
              <a:buNone/>
            </a:pPr>
            <a:r>
              <a:rPr lang="en-US" sz="23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Browse the brain MRI image and verify the tumor status.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2403475" y="3408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27E1998-0EE3-37A5-A264-AD2E2EE9B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24" y="2691219"/>
            <a:ext cx="5646044" cy="27009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609600" y="398780"/>
            <a:ext cx="10972800" cy="5826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lt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2" name="Content Placeholder 1" descr="A screenshot of a computer&#10;&#10;Description automatically generated">
            <a:extLst>
              <a:ext uri="{FF2B5EF4-FFF2-40B4-BE49-F238E27FC236}">
                <a16:creationId xmlns:a16="http://schemas.microsoft.com/office/drawing/2014/main" id="{5C7B81D4-BA25-C73C-9C7C-12C36DAEA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05" y="1157923"/>
            <a:ext cx="4652973" cy="2408237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D5C06FF-E577-F191-44C9-0DF15DAFC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6560"/>
            <a:ext cx="5291455" cy="2773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4320"/>
            <a:ext cx="10972800" cy="3313430"/>
          </a:xfrm>
        </p:spPr>
        <p:txBody>
          <a:bodyPr/>
          <a:lstStyle/>
          <a:p>
            <a:pPr marL="0" indent="0" algn="just">
              <a:buNone/>
            </a:pPr>
            <a:r>
              <a:rPr lang="en-US" sz="500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        THANK YOU...!!</a:t>
            </a:r>
            <a:endParaRPr lang="en-US" sz="5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1321</TotalTime>
  <Words>343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Times New Roman</vt:lpstr>
      <vt:lpstr>Orange Waves</vt:lpstr>
      <vt:lpstr>BRAIN TUMOR DETECTION  USING DEEP LEARNING </vt:lpstr>
      <vt:lpstr>PowerPoint Presentation</vt:lpstr>
      <vt:lpstr>PowerPoint Presentation</vt:lpstr>
      <vt:lpstr>PowerPoint Presentation</vt:lpstr>
      <vt:lpstr>PowerPoint Presentation</vt:lpstr>
      <vt:lpstr>EXECUTION STEPS FOR PROJECT cont..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 USING DEEP LEARNING</dc:title>
  <dc:creator>Mani Sudheer</dc:creator>
  <cp:lastModifiedBy>Mani Sudheer</cp:lastModifiedBy>
  <cp:revision>145</cp:revision>
  <dcterms:created xsi:type="dcterms:W3CDTF">2024-03-05T07:33:00Z</dcterms:created>
  <dcterms:modified xsi:type="dcterms:W3CDTF">2024-04-25T06:35:50Z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23972BBFE52B4AF6B5E090D15A496F28</vt:lpwstr>
  </property>
  <property fmtid="{D5CDD505-2E9C-101B-9397-08002B2CF9AE}" pid="3" name="KSOProductBuildVer">
    <vt:lpwstr>1033-11.2.0.11225</vt:lpwstr>
  </property>
</Properties>
</file>