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7" r:id="rId13"/>
  </p:sldIdLst>
  <p:sldSz cy="6858000" cx="12188825"/>
  <p:notesSz cx="6858000" cy="9144000"/>
  <p:defaultTextStyle>
    <a:defPPr>
      <a:defRPr lang="en-US"/>
    </a:defPPr>
    <a:lvl1pPr algn="l" defTabSz="1218987" eaLnBrk="1" hangingPunct="1" latinLnBrk="0" marL="0" rtl="0">
      <a:defRPr sz="2400" kern="1200">
        <a:solidFill>
          <a:schemeClr val="tx1"/>
        </a:solidFill>
        <a:latin typeface="+mn-lt"/>
        <a:ea typeface="+mn-ea"/>
        <a:cs typeface="+mn-cs"/>
      </a:defRPr>
    </a:lvl1pPr>
    <a:lvl2pPr algn="l" defTabSz="1218987" eaLnBrk="1" hangingPunct="1" latinLnBrk="0" marL="609493" rtl="0">
      <a:defRPr sz="2400" kern="1200">
        <a:solidFill>
          <a:schemeClr val="tx1"/>
        </a:solidFill>
        <a:latin typeface="+mn-lt"/>
        <a:ea typeface="+mn-ea"/>
        <a:cs typeface="+mn-cs"/>
      </a:defRPr>
    </a:lvl2pPr>
    <a:lvl3pPr algn="l" defTabSz="1218987" eaLnBrk="1" hangingPunct="1" latinLnBrk="0" marL="1218987" rtl="0">
      <a:defRPr sz="2400" kern="1200">
        <a:solidFill>
          <a:schemeClr val="tx1"/>
        </a:solidFill>
        <a:latin typeface="+mn-lt"/>
        <a:ea typeface="+mn-ea"/>
        <a:cs typeface="+mn-cs"/>
      </a:defRPr>
    </a:lvl3pPr>
    <a:lvl4pPr algn="l" defTabSz="1218987" eaLnBrk="1" hangingPunct="1" latinLnBrk="0" marL="1828480" rtl="0">
      <a:defRPr sz="2400" kern="1200">
        <a:solidFill>
          <a:schemeClr val="tx1"/>
        </a:solidFill>
        <a:latin typeface="+mn-lt"/>
        <a:ea typeface="+mn-ea"/>
        <a:cs typeface="+mn-cs"/>
      </a:defRPr>
    </a:lvl4pPr>
    <a:lvl5pPr algn="l" defTabSz="1218987" eaLnBrk="1" hangingPunct="1" latinLnBrk="0" marL="2437973" rtl="0">
      <a:defRPr sz="2400" kern="1200">
        <a:solidFill>
          <a:schemeClr val="tx1"/>
        </a:solidFill>
        <a:latin typeface="+mn-lt"/>
        <a:ea typeface="+mn-ea"/>
        <a:cs typeface="+mn-cs"/>
      </a:defRPr>
    </a:lvl5pPr>
    <a:lvl6pPr algn="l" defTabSz="1218987" eaLnBrk="1" hangingPunct="1" latinLnBrk="0" marL="3047467" rtl="0">
      <a:defRPr sz="2400" kern="1200">
        <a:solidFill>
          <a:schemeClr val="tx1"/>
        </a:solidFill>
        <a:latin typeface="+mn-lt"/>
        <a:ea typeface="+mn-ea"/>
        <a:cs typeface="+mn-cs"/>
      </a:defRPr>
    </a:lvl6pPr>
    <a:lvl7pPr algn="l" defTabSz="1218987" eaLnBrk="1" hangingPunct="1" latinLnBrk="0" marL="3656960" rtl="0">
      <a:defRPr sz="2400" kern="1200">
        <a:solidFill>
          <a:schemeClr val="tx1"/>
        </a:solidFill>
        <a:latin typeface="+mn-lt"/>
        <a:ea typeface="+mn-ea"/>
        <a:cs typeface="+mn-cs"/>
      </a:defRPr>
    </a:lvl7pPr>
    <a:lvl8pPr algn="l" defTabSz="1218987" eaLnBrk="1" hangingPunct="1" latinLnBrk="0" marL="4266453" rtl="0">
      <a:defRPr sz="2400" kern="1200">
        <a:solidFill>
          <a:schemeClr val="tx1"/>
        </a:solidFill>
        <a:latin typeface="+mn-lt"/>
        <a:ea typeface="+mn-ea"/>
        <a:cs typeface="+mn-cs"/>
      </a:defRPr>
    </a:lvl8pPr>
    <a:lvl9pPr algn="l" defTabSz="1218987" eaLnBrk="1" hangingPunct="1" latinLnBrk="0" marL="4875947" rtl="0">
      <a:defRPr sz="24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394404"/>
    <a:srgbClr val="5F6F0F"/>
    <a:srgbClr val="718412"/>
    <a:srgbClr val="65741A"/>
    <a:srgbClr val="70811D"/>
    <a:srgbClr val="7B8D1F"/>
    <a:srgbClr val="839721"/>
    <a:srgbClr val="95AB25"/>
    <a:srgbClr val="BC5500"/>
    <a:srgbClr val="C45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6980" autoAdjust="0"/>
    <p:restoredTop sz="94660"/>
  </p:normalViewPr>
  <p:slideViewPr>
    <p:cSldViewPr>
      <p:cViewPr varScale="1">
        <p:scale>
          <a:sx n="81" d="100"/>
          <a:sy n="81" d="100"/>
        </p:scale>
        <p:origin x="438"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69"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p:txBody>
      </p:sp>
      <p:sp>
        <p:nvSpPr>
          <p:cNvPr id="1048670" name="Date Placeholder 2"/>
          <p:cNvSpPr>
            <a:spLocks noGrp="1"/>
          </p:cNvSpPr>
          <p:nvPr>
            <p:ph type="dt" sz="quarter" idx="1"/>
          </p:nvPr>
        </p:nvSpPr>
        <p:spPr>
          <a:xfrm>
            <a:off x="3884613" y="0"/>
            <a:ext cx="2971800" cy="457200"/>
          </a:xfrm>
          <a:prstGeom prst="rect"/>
        </p:spPr>
        <p:txBody>
          <a:bodyPr bIns="45720" lIns="91440" rIns="91440" rtlCol="0" tIns="45720" vert="horz"/>
          <a:lstStyle>
            <a:lvl1pPr algn="r">
              <a:defRPr sz="1200"/>
            </a:lvl1pPr>
          </a:lstStyle>
          <a:p>
            <a:fld id="{FE5B4EDC-59C0-49C7-8ADA-5A781B329E02}" type="datetimeFigureOut">
              <a:rPr lang="en-US"/>
            </a:fld>
          </a:p>
        </p:txBody>
      </p:sp>
      <p:sp>
        <p:nvSpPr>
          <p:cNvPr id="1048671" name="Footer Placeholder 3"/>
          <p:cNvSpPr>
            <a:spLocks noGrp="1"/>
          </p:cNvSpPr>
          <p:nvPr>
            <p:ph type="ftr" sz="quarter" idx="2"/>
          </p:nvPr>
        </p:nvSpPr>
        <p:spPr>
          <a:xfrm>
            <a:off x="0" y="8685213"/>
            <a:ext cx="2971800" cy="457200"/>
          </a:xfrm>
          <a:prstGeom prst="rect"/>
        </p:spPr>
        <p:txBody>
          <a:bodyPr anchor="b" bIns="45720" lIns="91440" rIns="91440" rtlCol="0" tIns="45720" vert="horz"/>
          <a:lstStyle>
            <a:lvl1pPr algn="l">
              <a:defRPr sz="1200"/>
            </a:lvl1pPr>
          </a:lstStyle>
          <a:p/>
        </p:txBody>
      </p:sp>
      <p:sp>
        <p:nvSpPr>
          <p:cNvPr id="1048672" name="Slide Number Placeholder 4"/>
          <p:cNvSpPr>
            <a:spLocks noGrp="1"/>
          </p:cNvSpPr>
          <p:nvPr>
            <p:ph type="sldNum" sz="quarter" idx="3"/>
          </p:nvPr>
        </p:nvSpPr>
        <p:spPr>
          <a:xfrm>
            <a:off x="3884613" y="8685213"/>
            <a:ext cx="2971800" cy="457200"/>
          </a:xfrm>
          <a:prstGeom prst="rect"/>
        </p:spPr>
        <p:txBody>
          <a:bodyPr anchor="b" bIns="45720" lIns="91440" rIns="91440" rtlCol="0" tIns="45720" vert="horz"/>
          <a:lstStyle>
            <a:lvl1pPr algn="r">
              <a:defRPr sz="1200"/>
            </a:lvl1pPr>
          </a:lstStyle>
          <a:p>
            <a:fld id="{79429053-DC2A-4342-ADD4-2FD729D91E2C}" type="slidenum"/>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66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p:txBody>
      </p:sp>
      <p:sp>
        <p:nvSpPr>
          <p:cNvPr id="104866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F2D8D46A-B586-417D-BFBD-8C8FE0AAF762}" type="datetimeFigureOut">
              <a:rPr lang="en-US"/>
            </a:fld>
          </a:p>
        </p:txBody>
      </p:sp>
      <p:sp>
        <p:nvSpPr>
          <p:cNvPr id="1048665"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p:txBody>
      </p:sp>
      <p:sp>
        <p:nvSpPr>
          <p:cNvPr id="1048666"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t>Click to edit Master text styles</a:t>
            </a:r>
          </a:p>
          <a:p>
            <a:pPr lvl="1"/>
            <a:r>
              <a:t>Second level</a:t>
            </a:r>
          </a:p>
          <a:p>
            <a:pPr lvl="2"/>
            <a:r>
              <a:t>Third level</a:t>
            </a:r>
          </a:p>
          <a:p>
            <a:pPr lvl="3"/>
            <a:r>
              <a:t>Fourth level</a:t>
            </a:r>
          </a:p>
          <a:p>
            <a:pPr lvl="4"/>
            <a:r>
              <a:t>Fifth level</a:t>
            </a:r>
          </a:p>
        </p:txBody>
      </p:sp>
      <p:sp>
        <p:nvSpPr>
          <p:cNvPr id="104866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p:txBody>
      </p:sp>
      <p:sp>
        <p:nvSpPr>
          <p:cNvPr id="104866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3EBA5BD7-F043-4D1B-AA17-CD412FC534DE}" type="slidenum"/>
          </a:p>
        </p:txBody>
      </p:sp>
    </p:spTree>
  </p:cSld>
  <p:clrMap accent1="accent1" accent2="accent2" accent3="accent3" accent4="accent4" accent5="accent5" accent6="accent6" bg1="lt1" bg2="lt2" tx1="dk1" tx2="dk2" hlink="hlink" folHlink="folHlink"/>
  <p:notesStyle>
    <a:lvl1pPr algn="l" defTabSz="1218987" eaLnBrk="1" hangingPunct="1" latinLnBrk="0" marL="0" rtl="0">
      <a:defRPr sz="1600" kern="1200">
        <a:solidFill>
          <a:schemeClr val="tx1"/>
        </a:solidFill>
        <a:latin typeface="+mn-lt"/>
        <a:ea typeface="+mn-ea"/>
        <a:cs typeface="+mn-cs"/>
      </a:defRPr>
    </a:lvl1pPr>
    <a:lvl2pPr algn="l" defTabSz="1218987" eaLnBrk="1" hangingPunct="1" latinLnBrk="0" marL="609493" rtl="0">
      <a:defRPr sz="1600" kern="1200">
        <a:solidFill>
          <a:schemeClr val="tx1"/>
        </a:solidFill>
        <a:latin typeface="+mn-lt"/>
        <a:ea typeface="+mn-ea"/>
        <a:cs typeface="+mn-cs"/>
      </a:defRPr>
    </a:lvl2pPr>
    <a:lvl3pPr algn="l" defTabSz="1218987" eaLnBrk="1" hangingPunct="1" latinLnBrk="0" marL="1218987" rtl="0">
      <a:defRPr sz="1600" kern="1200">
        <a:solidFill>
          <a:schemeClr val="tx1"/>
        </a:solidFill>
        <a:latin typeface="+mn-lt"/>
        <a:ea typeface="+mn-ea"/>
        <a:cs typeface="+mn-cs"/>
      </a:defRPr>
    </a:lvl3pPr>
    <a:lvl4pPr algn="l" defTabSz="1218987" eaLnBrk="1" hangingPunct="1" latinLnBrk="0" marL="1828480" rtl="0">
      <a:defRPr sz="1600" kern="1200">
        <a:solidFill>
          <a:schemeClr val="tx1"/>
        </a:solidFill>
        <a:latin typeface="+mn-lt"/>
        <a:ea typeface="+mn-ea"/>
        <a:cs typeface="+mn-cs"/>
      </a:defRPr>
    </a:lvl4pPr>
    <a:lvl5pPr algn="l" defTabSz="1218987" eaLnBrk="1" hangingPunct="1" latinLnBrk="0" marL="2437973" rtl="0">
      <a:defRPr sz="1600" kern="1200">
        <a:solidFill>
          <a:schemeClr val="tx1"/>
        </a:solidFill>
        <a:latin typeface="+mn-lt"/>
        <a:ea typeface="+mn-ea"/>
        <a:cs typeface="+mn-cs"/>
      </a:defRPr>
    </a:lvl5pPr>
    <a:lvl6pPr algn="l" defTabSz="1218987" eaLnBrk="1" hangingPunct="1" latinLnBrk="0" marL="3047467" rtl="0">
      <a:defRPr sz="1600" kern="1200">
        <a:solidFill>
          <a:schemeClr val="tx1"/>
        </a:solidFill>
        <a:latin typeface="+mn-lt"/>
        <a:ea typeface="+mn-ea"/>
        <a:cs typeface="+mn-cs"/>
      </a:defRPr>
    </a:lvl6pPr>
    <a:lvl7pPr algn="l" defTabSz="1218987" eaLnBrk="1" hangingPunct="1" latinLnBrk="0" marL="3656960" rtl="0">
      <a:defRPr sz="1600" kern="1200">
        <a:solidFill>
          <a:schemeClr val="tx1"/>
        </a:solidFill>
        <a:latin typeface="+mn-lt"/>
        <a:ea typeface="+mn-ea"/>
        <a:cs typeface="+mn-cs"/>
      </a:defRPr>
    </a:lvl7pPr>
    <a:lvl8pPr algn="l" defTabSz="1218987" eaLnBrk="1" hangingPunct="1" latinLnBrk="0" marL="4266453" rtl="0">
      <a:defRPr sz="1600" kern="1200">
        <a:solidFill>
          <a:schemeClr val="tx1"/>
        </a:solidFill>
        <a:latin typeface="+mn-lt"/>
        <a:ea typeface="+mn-ea"/>
        <a:cs typeface="+mn-cs"/>
      </a:defRPr>
    </a:lvl8pPr>
    <a:lvl9pPr algn="l" defTabSz="1218987" eaLnBrk="1" hangingPunct="1" latinLnBrk="0" marL="4875947" rtl="0">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2" name="Slide Image Placeholder 1"/>
          <p:cNvSpPr>
            <a:spLocks noChangeAspect="1" noRot="1" noGrp="1"/>
          </p:cNvSpPr>
          <p:nvPr>
            <p:ph type="sldImg"/>
          </p:nvPr>
        </p:nvSpPr>
        <p:spPr/>
      </p:sp>
      <p:sp>
        <p:nvSpPr>
          <p:cNvPr id="1048613" name="Notes Placeholder 2"/>
          <p:cNvSpPr>
            <a:spLocks noGrp="1"/>
          </p:cNvSpPr>
          <p:nvPr>
            <p:ph type="body" idx="1"/>
          </p:nvPr>
        </p:nvSpPr>
        <p:spPr/>
        <p:txBody>
          <a:bodyPr/>
          <a:p>
            <a:endParaRPr dirty="0" lang="en-US"/>
          </a:p>
        </p:txBody>
      </p:sp>
      <p:sp>
        <p:nvSpPr>
          <p:cNvPr id="1048614" name="Slide Number Placeholder 3"/>
          <p:cNvSpPr>
            <a:spLocks noGrp="1"/>
          </p:cNvSpPr>
          <p:nvPr>
            <p:ph type="sldNum" sz="quarter" idx="10"/>
          </p:nvPr>
        </p:nvSpPr>
        <p:spPr/>
        <p:txBody>
          <a:bodyPr/>
          <a:p>
            <a:fld id="{3EBA5BD7-F043-4D1B-AA17-CD412FC534D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chOff x="0" y="0"/>
          <a:chExt cx="0" cy="0"/>
        </a:xfrm>
      </p:grpSpPr>
      <p:grpSp>
        <p:nvGrpSpPr>
          <p:cNvPr id="27" name="diagonals"/>
          <p:cNvGrpSpPr/>
          <p:nvPr/>
        </p:nvGrpSpPr>
        <p:grpSpPr>
          <a:xfrm>
            <a:off x="7516443" y="4145281"/>
            <a:ext cx="4686117" cy="2731407"/>
            <a:chOff x="5638800" y="3108960"/>
            <a:chExt cx="3515503" cy="2048555"/>
          </a:xfrm>
        </p:grpSpPr>
        <p:cxnSp>
          <p:nvCxnSpPr>
            <p:cNvPr id="3145728" name="Straight Connector 13"/>
            <p:cNvCxnSpPr>
              <a:cxnSpLocks/>
            </p:cNvCxnSpPr>
            <p:nvPr/>
          </p:nvCxnSpPr>
          <p:spPr>
            <a:xfrm flipV="1">
              <a:off x="5638800" y="3108960"/>
              <a:ext cx="3515503" cy="2037116"/>
            </a:xfrm>
            <a:prstGeom prst="line"/>
            <a:noFill/>
            <a:ln w="38100">
              <a:gradFill>
                <a:gsLst>
                  <a:gs pos="0">
                    <a:schemeClr val="accent1"/>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3145729" name="Straight Connector 16"/>
            <p:cNvCxnSpPr>
              <a:cxnSpLocks/>
            </p:cNvCxnSpPr>
            <p:nvPr/>
          </p:nvCxnSpPr>
          <p:spPr>
            <a:xfrm flipV="1">
              <a:off x="6004643" y="3333750"/>
              <a:ext cx="3149660" cy="1823765"/>
            </a:xfrm>
            <a:prstGeom prst="line"/>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3145730" name="Straight Connector 18"/>
            <p:cNvCxnSpPr>
              <a:cxnSpLocks/>
            </p:cNvCxnSpPr>
            <p:nvPr/>
          </p:nvCxnSpPr>
          <p:spPr>
            <a:xfrm flipV="1">
              <a:off x="6388342" y="3549891"/>
              <a:ext cx="2765961" cy="1600149"/>
            </a:xfrm>
            <a:prstGeom prst="line"/>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bottom lines"/>
          <p:cNvGrpSpPr/>
          <p:nvPr/>
        </p:nvGrpSpPr>
        <p:grpSpPr>
          <a:xfrm>
            <a:off x="-8916" y="6057149"/>
            <a:ext cx="5498726" cy="820207"/>
            <a:chOff x="-6689" y="4553748"/>
            <a:chExt cx="4125119" cy="615155"/>
          </a:xfrm>
        </p:grpSpPr>
        <p:sp>
          <p:nvSpPr>
            <p:cNvPr id="1048584"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0">
                    <a:schemeClr val="accent1"/>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p>
          </p:txBody>
        </p:sp>
        <p:sp>
          <p:nvSpPr>
            <p:cNvPr id="1048585"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p>
          </p:txBody>
        </p:sp>
        <p:sp>
          <p:nvSpPr>
            <p:cNvPr id="1048586"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p>
          </p:txBody>
        </p:sp>
      </p:grpSp>
      <p:sp>
        <p:nvSpPr>
          <p:cNvPr id="1048587"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p>
        </p:txBody>
      </p:sp>
      <p:sp>
        <p:nvSpPr>
          <p:cNvPr id="1048588" name="Subtitle 2"/>
          <p:cNvSpPr>
            <a:spLocks noGrp="1"/>
          </p:cNvSpPr>
          <p:nvPr>
            <p:ph type="subTitle" idx="1"/>
          </p:nvPr>
        </p:nvSpPr>
        <p:spPr>
          <a:xfrm>
            <a:off x="1625176" y="2616200"/>
            <a:ext cx="8735325" cy="1752600"/>
          </a:xfrm>
        </p:spPr>
        <p:txBody>
          <a:bodyPr>
            <a:normAutofit/>
          </a:bodyPr>
          <a:lstStyle>
            <a:lvl1pPr algn="l" indent="0" marL="0">
              <a:spcBef>
                <a:spcPts val="0"/>
              </a:spcBef>
              <a:buNone/>
              <a:defRPr baseline="0" cap="all" sz="2800" spc="200">
                <a:solidFill>
                  <a:schemeClr val="accent1"/>
                </a:solidFill>
              </a:defRPr>
            </a:lvl1pPr>
            <a:lvl2pPr algn="ctr" indent="0" marL="609493">
              <a:buNone/>
              <a:defRPr>
                <a:solidFill>
                  <a:schemeClr val="tx1">
                    <a:tint val="75000"/>
                  </a:schemeClr>
                </a:solidFill>
              </a:defRPr>
            </a:lvl2pPr>
            <a:lvl3pPr algn="ctr" indent="0" marL="1218987">
              <a:buNone/>
              <a:defRPr>
                <a:solidFill>
                  <a:schemeClr val="tx1">
                    <a:tint val="75000"/>
                  </a:schemeClr>
                </a:solidFill>
              </a:defRPr>
            </a:lvl3pPr>
            <a:lvl4pPr algn="ctr" indent="0" marL="1828480">
              <a:buNone/>
              <a:defRPr>
                <a:solidFill>
                  <a:schemeClr val="tx1">
                    <a:tint val="75000"/>
                  </a:schemeClr>
                </a:solidFill>
              </a:defRPr>
            </a:lvl4pPr>
            <a:lvl5pPr algn="ctr" indent="0" marL="2437973">
              <a:buNone/>
              <a:defRPr>
                <a:solidFill>
                  <a:schemeClr val="tx1">
                    <a:tint val="75000"/>
                  </a:schemeClr>
                </a:solidFill>
              </a:defRPr>
            </a:lvl5pPr>
            <a:lvl6pPr algn="ctr" indent="0" marL="3047467">
              <a:buNone/>
              <a:defRPr>
                <a:solidFill>
                  <a:schemeClr val="tx1">
                    <a:tint val="75000"/>
                  </a:schemeClr>
                </a:solidFill>
              </a:defRPr>
            </a:lvl6pPr>
            <a:lvl7pPr algn="ctr" indent="0" marL="3656960">
              <a:buNone/>
              <a:defRPr>
                <a:solidFill>
                  <a:schemeClr val="tx1">
                    <a:tint val="75000"/>
                  </a:schemeClr>
                </a:solidFill>
              </a:defRPr>
            </a:lvl7pPr>
            <a:lvl8pPr algn="ctr" indent="0" marL="4266453">
              <a:buNone/>
              <a:defRPr>
                <a:solidFill>
                  <a:schemeClr val="tx1">
                    <a:tint val="75000"/>
                  </a:schemeClr>
                </a:solidFill>
              </a:defRPr>
            </a:lvl8pPr>
            <a:lvl9pPr algn="ctr" indent="0" marL="4875947">
              <a:buNone/>
              <a:defRPr>
                <a:solidFill>
                  <a:schemeClr val="tx1">
                    <a:tint val="75000"/>
                  </a:schemeClr>
                </a:solidFill>
              </a:defRPr>
            </a:lvl9pPr>
          </a:lstStyle>
          <a:p>
            <a:r>
              <a:rPr lang="en-US" smtClean="0"/>
              <a:t>Click to edit Master subtitle style</a:t>
            </a:r>
          </a:p>
        </p:txBody>
      </p:sp>
      <p:sp>
        <p:nvSpPr>
          <p:cNvPr id="1048589" name="Date Placeholder 21"/>
          <p:cNvSpPr>
            <a:spLocks noGrp="1"/>
          </p:cNvSpPr>
          <p:nvPr>
            <p:ph type="dt" sz="half" idx="10"/>
          </p:nvPr>
        </p:nvSpPr>
        <p:spPr/>
        <p:txBody>
          <a:bodyPr/>
          <a:p>
            <a:fld id="{F0DFD029-FB74-4578-B929-F66AA97659CA}" type="datetimeFigureOut">
              <a:rPr lang="en-US"/>
            </a:fld>
          </a:p>
        </p:txBody>
      </p:sp>
      <p:sp>
        <p:nvSpPr>
          <p:cNvPr id="1048590" name="Footer Placeholder 22"/>
          <p:cNvSpPr>
            <a:spLocks noGrp="1"/>
          </p:cNvSpPr>
          <p:nvPr>
            <p:ph type="ftr" sz="quarter" idx="11"/>
          </p:nvPr>
        </p:nvSpPr>
        <p:spPr/>
        <p:txBody>
          <a:bodyPr/>
          <a:p/>
        </p:txBody>
      </p:sp>
      <p:sp>
        <p:nvSpPr>
          <p:cNvPr id="1048591" name="Slide Number Placeholder 23"/>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52" name="Title 1"/>
          <p:cNvSpPr>
            <a:spLocks noGrp="1"/>
          </p:cNvSpPr>
          <p:nvPr>
            <p:ph type="title"/>
          </p:nvPr>
        </p:nvSpPr>
        <p:spPr/>
        <p:txBody>
          <a:bodyPr/>
          <a:p>
            <a:r>
              <a:rPr lang="en-US" smtClean="0"/>
              <a:t>Click to edit Master title style</a:t>
            </a:r>
          </a:p>
        </p:txBody>
      </p:sp>
      <p:sp>
        <p:nvSpPr>
          <p:cNvPr id="1048653" name="Vertical Text Placeholder 2"/>
          <p:cNvSpPr>
            <a:spLocks noGrp="1"/>
          </p:cNvSpPr>
          <p:nvPr>
            <p:ph type="body" orient="vert" idx="1"/>
          </p:nvPr>
        </p:nvSpPr>
        <p:spPr/>
        <p:txBody>
          <a:bodyPr vert="eaVert"/>
          <a:lstStyle>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4" name="Date Placeholder 3"/>
          <p:cNvSpPr>
            <a:spLocks noGrp="1"/>
          </p:cNvSpPr>
          <p:nvPr>
            <p:ph type="dt" sz="half" idx="10"/>
          </p:nvPr>
        </p:nvSpPr>
        <p:spPr/>
        <p:txBody>
          <a:bodyPr/>
          <a:p>
            <a:fld id="{F0DFD029-FB74-4578-B929-F66AA97659CA}" type="datetimeFigureOut">
              <a:rPr lang="en-US"/>
            </a:fld>
          </a:p>
        </p:txBody>
      </p:sp>
      <p:sp>
        <p:nvSpPr>
          <p:cNvPr id="1048655" name="Footer Placeholder 4"/>
          <p:cNvSpPr>
            <a:spLocks noGrp="1"/>
          </p:cNvSpPr>
          <p:nvPr>
            <p:ph type="ftr" sz="quarter" idx="11"/>
          </p:nvPr>
        </p:nvSpPr>
        <p:spPr/>
        <p:txBody>
          <a:bodyPr/>
          <a:p/>
        </p:txBody>
      </p:sp>
      <p:sp>
        <p:nvSpPr>
          <p:cNvPr id="1048656" name="Slide Number Placeholder 5"/>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0" name=""/>
        <p:cNvGrpSpPr/>
        <p:nvPr/>
      </p:nvGrpSpPr>
      <p:grpSpPr>
        <a:xfrm>
          <a:off x="0" y="0"/>
          <a:ext cx="0" cy="0"/>
          <a:chOff x="0" y="0"/>
          <a:chExt cx="0" cy="0"/>
        </a:xfrm>
      </p:grpSpPr>
      <p:sp>
        <p:nvSpPr>
          <p:cNvPr id="1048641" name="Vertical Title 1"/>
          <p:cNvSpPr>
            <a:spLocks noGrp="1"/>
          </p:cNvSpPr>
          <p:nvPr>
            <p:ph type="title" orient="vert"/>
          </p:nvPr>
        </p:nvSpPr>
        <p:spPr>
          <a:xfrm>
            <a:off x="8836898" y="584200"/>
            <a:ext cx="2742486" cy="5588000"/>
          </a:xfrm>
        </p:spPr>
        <p:txBody>
          <a:bodyPr vert="eaVert"/>
          <a:p>
            <a:r>
              <a:rPr lang="en-US" smtClean="0"/>
              <a:t>Click to edit Master title style</a:t>
            </a:r>
          </a:p>
        </p:txBody>
      </p:sp>
      <p:sp>
        <p:nvSpPr>
          <p:cNvPr id="1048642" name="Vertical Text Placeholder 2"/>
          <p:cNvSpPr>
            <a:spLocks noGrp="1"/>
          </p:cNvSpPr>
          <p:nvPr>
            <p:ph type="body" orient="vert" idx="1"/>
          </p:nvPr>
        </p:nvSpPr>
        <p:spPr>
          <a:xfrm>
            <a:off x="1218882" y="584200"/>
            <a:ext cx="7414869" cy="558800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3" name="Date Placeholder 3"/>
          <p:cNvSpPr>
            <a:spLocks noGrp="1"/>
          </p:cNvSpPr>
          <p:nvPr>
            <p:ph type="dt" sz="half" idx="10"/>
          </p:nvPr>
        </p:nvSpPr>
        <p:spPr/>
        <p:txBody>
          <a:bodyPr/>
          <a:p>
            <a:fld id="{F0DFD029-FB74-4578-B929-F66AA97659CA}" type="datetimeFigureOut">
              <a:rPr lang="en-US"/>
            </a:fld>
          </a:p>
        </p:txBody>
      </p:sp>
      <p:sp>
        <p:nvSpPr>
          <p:cNvPr id="1048644" name="Footer Placeholder 4"/>
          <p:cNvSpPr>
            <a:spLocks noGrp="1"/>
          </p:cNvSpPr>
          <p:nvPr>
            <p:ph type="ftr" sz="quarter" idx="11"/>
          </p:nvPr>
        </p:nvSpPr>
        <p:spPr/>
        <p:txBody>
          <a:bodyPr/>
          <a:p/>
        </p:txBody>
      </p:sp>
      <p:sp>
        <p:nvSpPr>
          <p:cNvPr id="1048645" name="Slide Number Placeholder 5"/>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4" name="Title 1"/>
          <p:cNvSpPr>
            <a:spLocks noGrp="1"/>
          </p:cNvSpPr>
          <p:nvPr>
            <p:ph type="title"/>
          </p:nvPr>
        </p:nvSpPr>
        <p:spPr/>
        <p:txBody>
          <a:bodyPr/>
          <a:p>
            <a:r>
              <a:rPr lang="en-US" smtClean="0"/>
              <a:t>Click to edit Master title style</a:t>
            </a:r>
          </a:p>
        </p:txBody>
      </p:sp>
      <p:sp>
        <p:nvSpPr>
          <p:cNvPr id="1048595"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596" name="Date Placeholder 3"/>
          <p:cNvSpPr>
            <a:spLocks noGrp="1"/>
          </p:cNvSpPr>
          <p:nvPr>
            <p:ph type="dt" sz="half" idx="10"/>
          </p:nvPr>
        </p:nvSpPr>
        <p:spPr/>
        <p:txBody>
          <a:bodyPr/>
          <a:p>
            <a:fld id="{F0DFD029-FB74-4578-B929-F66AA97659CA}" type="datetimeFigureOut">
              <a:rPr lang="en-US"/>
            </a:fld>
          </a:p>
        </p:txBody>
      </p:sp>
      <p:sp>
        <p:nvSpPr>
          <p:cNvPr id="1048597" name="Footer Placeholder 4"/>
          <p:cNvSpPr>
            <a:spLocks noGrp="1"/>
          </p:cNvSpPr>
          <p:nvPr>
            <p:ph type="ftr" sz="quarter" idx="11"/>
          </p:nvPr>
        </p:nvSpPr>
        <p:spPr/>
        <p:txBody>
          <a:bodyPr/>
          <a:p/>
        </p:txBody>
      </p:sp>
      <p:sp>
        <p:nvSpPr>
          <p:cNvPr id="1048598" name="Slide Number Placeholder 5"/>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1" name=""/>
        <p:cNvGrpSpPr/>
        <p:nvPr/>
      </p:nvGrpSpPr>
      <p:grpSpPr>
        <a:xfrm>
          <a:off x="0" y="0"/>
          <a:ext cx="0" cy="0"/>
          <a:chOff x="0" y="0"/>
          <a:chExt cx="0" cy="0"/>
        </a:xfrm>
      </p:grpSpPr>
      <p:grpSp>
        <p:nvGrpSpPr>
          <p:cNvPr id="42" name="diagonals"/>
          <p:cNvGrpSpPr/>
          <p:nvPr/>
        </p:nvGrpSpPr>
        <p:grpSpPr>
          <a:xfrm>
            <a:off x="7516443" y="4145281"/>
            <a:ext cx="4686117" cy="2731407"/>
            <a:chOff x="5638800" y="3108960"/>
            <a:chExt cx="3515503" cy="2048555"/>
          </a:xfrm>
        </p:grpSpPr>
        <p:cxnSp>
          <p:nvCxnSpPr>
            <p:cNvPr id="3145731" name="Straight Connector 11"/>
            <p:cNvCxnSpPr>
              <a:cxnSpLocks/>
            </p:cNvCxnSpPr>
            <p:nvPr/>
          </p:nvCxnSpPr>
          <p:spPr>
            <a:xfrm flipV="1">
              <a:off x="5638800" y="3108960"/>
              <a:ext cx="3515503" cy="2037116"/>
            </a:xfrm>
            <a:prstGeom prst="line"/>
            <a:noFill/>
            <a:ln w="38100">
              <a:gradFill>
                <a:gsLst>
                  <a:gs pos="0">
                    <a:schemeClr val="accent1"/>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3145732" name="Straight Connector 12"/>
            <p:cNvCxnSpPr>
              <a:cxnSpLocks/>
            </p:cNvCxnSpPr>
            <p:nvPr/>
          </p:nvCxnSpPr>
          <p:spPr>
            <a:xfrm flipV="1">
              <a:off x="6004643" y="3333750"/>
              <a:ext cx="3149660" cy="1823765"/>
            </a:xfrm>
            <a:prstGeom prst="line"/>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3145733" name="Straight Connector 13"/>
            <p:cNvCxnSpPr>
              <a:cxnSpLocks/>
            </p:cNvCxnSpPr>
            <p:nvPr/>
          </p:nvCxnSpPr>
          <p:spPr>
            <a:xfrm flipV="1">
              <a:off x="6388342" y="3549891"/>
              <a:ext cx="2765961" cy="1600149"/>
            </a:xfrm>
            <a:prstGeom prst="line"/>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1048615" name="Title 1"/>
          <p:cNvSpPr>
            <a:spLocks noGrp="1"/>
          </p:cNvSpPr>
          <p:nvPr>
            <p:ph type="title"/>
          </p:nvPr>
        </p:nvSpPr>
        <p:spPr>
          <a:xfrm>
            <a:off x="1625177" y="2209801"/>
            <a:ext cx="8938472" cy="2764335"/>
          </a:xfrm>
        </p:spPr>
        <p:txBody>
          <a:bodyPr anchor="b">
            <a:normAutofit/>
          </a:bodyPr>
          <a:lstStyle>
            <a:lvl1pPr algn="l">
              <a:defRPr baseline="0" b="0" cap="none" sz="5400"/>
            </a:lvl1pPr>
          </a:lstStyle>
          <a:p>
            <a:r>
              <a:rPr lang="en-US" smtClean="0"/>
              <a:t>Click to edit Master title style</a:t>
            </a:r>
          </a:p>
        </p:txBody>
      </p:sp>
      <p:sp>
        <p:nvSpPr>
          <p:cNvPr id="1048616" name="Text Placeholder 2"/>
          <p:cNvSpPr>
            <a:spLocks noGrp="1"/>
          </p:cNvSpPr>
          <p:nvPr>
            <p:ph type="body" idx="1"/>
          </p:nvPr>
        </p:nvSpPr>
        <p:spPr>
          <a:xfrm>
            <a:off x="1625176" y="4951266"/>
            <a:ext cx="7069519" cy="1220933"/>
          </a:xfrm>
        </p:spPr>
        <p:txBody>
          <a:bodyPr anchor="t">
            <a:normAutofit/>
          </a:bodyPr>
          <a:lstStyle>
            <a:lvl1pPr indent="0" marL="0">
              <a:spcBef>
                <a:spcPts val="0"/>
              </a:spcBef>
              <a:buNone/>
              <a:defRPr baseline="0" cap="all" sz="2800" spc="200">
                <a:solidFill>
                  <a:schemeClr val="accent1"/>
                </a:solidFill>
              </a:defRPr>
            </a:lvl1pPr>
            <a:lvl2pPr indent="0" marL="609493">
              <a:buNone/>
              <a:defRPr sz="2400">
                <a:solidFill>
                  <a:schemeClr val="tx1">
                    <a:tint val="75000"/>
                  </a:schemeClr>
                </a:solidFill>
              </a:defRPr>
            </a:lvl2pPr>
            <a:lvl3pPr indent="0" marL="1218987">
              <a:buNone/>
              <a:defRPr sz="2100">
                <a:solidFill>
                  <a:schemeClr val="tx1">
                    <a:tint val="75000"/>
                  </a:schemeClr>
                </a:solidFill>
              </a:defRPr>
            </a:lvl3pPr>
            <a:lvl4pPr indent="0" marL="1828480">
              <a:buNone/>
              <a:defRPr sz="1900">
                <a:solidFill>
                  <a:schemeClr val="tx1">
                    <a:tint val="75000"/>
                  </a:schemeClr>
                </a:solidFill>
              </a:defRPr>
            </a:lvl4pPr>
            <a:lvl5pPr indent="0" marL="2437973">
              <a:buNone/>
              <a:defRPr sz="1900">
                <a:solidFill>
                  <a:schemeClr val="tx1">
                    <a:tint val="75000"/>
                  </a:schemeClr>
                </a:solidFill>
              </a:defRPr>
            </a:lvl5pPr>
            <a:lvl6pPr indent="0" marL="3047467">
              <a:buNone/>
              <a:defRPr sz="1900">
                <a:solidFill>
                  <a:schemeClr val="tx1">
                    <a:tint val="75000"/>
                  </a:schemeClr>
                </a:solidFill>
              </a:defRPr>
            </a:lvl6pPr>
            <a:lvl7pPr indent="0" marL="3656960">
              <a:buNone/>
              <a:defRPr sz="1900">
                <a:solidFill>
                  <a:schemeClr val="tx1">
                    <a:tint val="75000"/>
                  </a:schemeClr>
                </a:solidFill>
              </a:defRPr>
            </a:lvl7pPr>
            <a:lvl8pPr indent="0" marL="4266453">
              <a:buNone/>
              <a:defRPr sz="1900">
                <a:solidFill>
                  <a:schemeClr val="tx1">
                    <a:tint val="75000"/>
                  </a:schemeClr>
                </a:solidFill>
              </a:defRPr>
            </a:lvl8pPr>
            <a:lvl9pPr indent="0" marL="4875947">
              <a:buNone/>
              <a:defRPr sz="1900">
                <a:solidFill>
                  <a:schemeClr val="tx1">
                    <a:tint val="75000"/>
                  </a:schemeClr>
                </a:solidFill>
              </a:defRPr>
            </a:lvl9pPr>
          </a:lstStyle>
          <a:p>
            <a:pPr lvl="0"/>
            <a:r>
              <a:rPr lang="en-US" smtClean="0"/>
              <a:t>Edit Master text styles</a:t>
            </a:r>
          </a:p>
        </p:txBody>
      </p:sp>
      <p:sp>
        <p:nvSpPr>
          <p:cNvPr id="1048617" name="Date Placeholder 3"/>
          <p:cNvSpPr>
            <a:spLocks noGrp="1"/>
          </p:cNvSpPr>
          <p:nvPr>
            <p:ph type="dt" sz="half" idx="10"/>
          </p:nvPr>
        </p:nvSpPr>
        <p:spPr/>
        <p:txBody>
          <a:bodyPr/>
          <a:p>
            <a:fld id="{F0DFD029-FB74-4578-B929-F66AA97659CA}" type="datetimeFigureOut">
              <a:rPr lang="en-US"/>
            </a:fld>
          </a:p>
        </p:txBody>
      </p:sp>
      <p:sp>
        <p:nvSpPr>
          <p:cNvPr id="1048618" name="Footer Placeholder 4"/>
          <p:cNvSpPr>
            <a:spLocks noGrp="1"/>
          </p:cNvSpPr>
          <p:nvPr>
            <p:ph type="ftr" sz="quarter" idx="11"/>
          </p:nvPr>
        </p:nvSpPr>
        <p:spPr/>
        <p:txBody>
          <a:bodyPr/>
          <a:p/>
        </p:txBody>
      </p:sp>
      <p:sp>
        <p:nvSpPr>
          <p:cNvPr id="1048619" name="Slide Number Placeholder 5"/>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4" name=""/>
        <p:cNvGrpSpPr/>
        <p:nvPr/>
      </p:nvGrpSpPr>
      <p:grpSpPr>
        <a:xfrm>
          <a:off x="0" y="0"/>
          <a:ext cx="0" cy="0"/>
          <a:chOff x="0" y="0"/>
          <a:chExt cx="0" cy="0"/>
        </a:xfrm>
      </p:grpSpPr>
      <p:sp>
        <p:nvSpPr>
          <p:cNvPr id="1048603" name="Title 1"/>
          <p:cNvSpPr>
            <a:spLocks noGrp="1"/>
          </p:cNvSpPr>
          <p:nvPr>
            <p:ph type="title"/>
          </p:nvPr>
        </p:nvSpPr>
        <p:spPr/>
        <p:txBody>
          <a:bodyPr/>
          <a:p>
            <a:r>
              <a:rPr lang="en-US" smtClean="0"/>
              <a:t>Click to edit Master title style</a:t>
            </a:r>
          </a:p>
        </p:txBody>
      </p:sp>
      <p:sp>
        <p:nvSpPr>
          <p:cNvPr id="1048604"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baseline="0" sz="2000"/>
            </a:lvl8pPr>
            <a:lvl9pPr>
              <a:defRPr baseline="0"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05"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06" name="Date Placeholder 4"/>
          <p:cNvSpPr>
            <a:spLocks noGrp="1"/>
          </p:cNvSpPr>
          <p:nvPr>
            <p:ph type="dt" sz="half" idx="10"/>
          </p:nvPr>
        </p:nvSpPr>
        <p:spPr/>
        <p:txBody>
          <a:bodyPr/>
          <a:p>
            <a:fld id="{F0DFD029-FB74-4578-B929-F66AA97659CA}" type="datetimeFigureOut">
              <a:rPr lang="en-US"/>
            </a:fld>
          </a:p>
        </p:txBody>
      </p:sp>
      <p:sp>
        <p:nvSpPr>
          <p:cNvPr id="1048607" name="Footer Placeholder 5"/>
          <p:cNvSpPr>
            <a:spLocks noGrp="1"/>
          </p:cNvSpPr>
          <p:nvPr>
            <p:ph type="ftr" sz="quarter" idx="11"/>
          </p:nvPr>
        </p:nvSpPr>
        <p:spPr/>
        <p:txBody>
          <a:bodyPr/>
          <a:p/>
        </p:txBody>
      </p:sp>
      <p:sp>
        <p:nvSpPr>
          <p:cNvPr id="1048608" name="Slide Number Placeholder 6"/>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22" name="Title 1"/>
          <p:cNvSpPr>
            <a:spLocks noGrp="1"/>
          </p:cNvSpPr>
          <p:nvPr>
            <p:ph type="title"/>
          </p:nvPr>
        </p:nvSpPr>
        <p:spPr/>
        <p:txBody>
          <a:bodyPr/>
          <a:p>
            <a:r>
              <a:rPr lang="en-US" smtClean="0"/>
              <a:t>Click to edit Master title style</a:t>
            </a:r>
          </a:p>
        </p:txBody>
      </p:sp>
      <p:sp>
        <p:nvSpPr>
          <p:cNvPr id="1048623" name="Text Placeholder 2"/>
          <p:cNvSpPr>
            <a:spLocks noGrp="1"/>
          </p:cNvSpPr>
          <p:nvPr>
            <p:ph type="body" idx="1"/>
          </p:nvPr>
        </p:nvSpPr>
        <p:spPr>
          <a:xfrm>
            <a:off x="1218883" y="1701800"/>
            <a:ext cx="5082740" cy="914400"/>
          </a:xfrm>
        </p:spPr>
        <p:txBody>
          <a:bodyPr anchor="b">
            <a:normAutofit/>
          </a:bodyPr>
          <a:lstStyle>
            <a:lvl1pPr indent="0" marL="0">
              <a:spcBef>
                <a:spcPts val="0"/>
              </a:spcBef>
              <a:buNone/>
              <a:defRPr baseline="0" b="0" cap="all" sz="2800" spc="200">
                <a:solidFill>
                  <a:schemeClr val="accent1"/>
                </a:solidFill>
              </a:defRPr>
            </a:lvl1pPr>
            <a:lvl2pPr indent="0" marL="609493">
              <a:buNone/>
              <a:defRPr b="1" sz="2700"/>
            </a:lvl2pPr>
            <a:lvl3pPr indent="0" marL="1218987">
              <a:buNone/>
              <a:defRPr b="1" sz="2400"/>
            </a:lvl3pPr>
            <a:lvl4pPr indent="0" marL="1828480">
              <a:buNone/>
              <a:defRPr b="1" sz="2100"/>
            </a:lvl4pPr>
            <a:lvl5pPr indent="0" marL="2437973">
              <a:buNone/>
              <a:defRPr b="1" sz="2100"/>
            </a:lvl5pPr>
            <a:lvl6pPr indent="0" marL="3047467">
              <a:buNone/>
              <a:defRPr b="1" sz="2100"/>
            </a:lvl6pPr>
            <a:lvl7pPr indent="0" marL="3656960">
              <a:buNone/>
              <a:defRPr b="1" sz="2100"/>
            </a:lvl7pPr>
            <a:lvl8pPr indent="0" marL="4266453">
              <a:buNone/>
              <a:defRPr b="1" sz="2100"/>
            </a:lvl8pPr>
            <a:lvl9pPr indent="0" marL="4875947">
              <a:buNone/>
              <a:defRPr b="1" sz="2100"/>
            </a:lvl9pPr>
          </a:lstStyle>
          <a:p>
            <a:pPr lvl="0"/>
            <a:r>
              <a:rPr lang="en-US" smtClean="0"/>
              <a:t>Edit Master text styles</a:t>
            </a:r>
          </a:p>
        </p:txBody>
      </p:sp>
      <p:sp>
        <p:nvSpPr>
          <p:cNvPr id="104862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baseline="0" sz="2000"/>
            </a:lvl7pPr>
            <a:lvl8pPr>
              <a:defRPr baseline="0" sz="2000"/>
            </a:lvl8pPr>
            <a:lvl9pPr>
              <a:defRPr baseline="0"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25" name="Text Placeholder 4"/>
          <p:cNvSpPr>
            <a:spLocks noGrp="1"/>
          </p:cNvSpPr>
          <p:nvPr>
            <p:ph type="body" sz="quarter" idx="3"/>
          </p:nvPr>
        </p:nvSpPr>
        <p:spPr>
          <a:xfrm>
            <a:off x="6496644" y="1701800"/>
            <a:ext cx="5082740" cy="914400"/>
          </a:xfrm>
        </p:spPr>
        <p:txBody>
          <a:bodyPr anchor="b">
            <a:normAutofit/>
          </a:bodyPr>
          <a:lstStyle>
            <a:lvl1pPr indent="0" marL="0">
              <a:spcBef>
                <a:spcPts val="0"/>
              </a:spcBef>
              <a:buNone/>
              <a:defRPr baseline="0" b="0" cap="all" sz="2800" spc="200">
                <a:solidFill>
                  <a:schemeClr val="accent1"/>
                </a:solidFill>
              </a:defRPr>
            </a:lvl1pPr>
            <a:lvl2pPr indent="0" marL="609493">
              <a:buNone/>
              <a:defRPr b="1" sz="2700"/>
            </a:lvl2pPr>
            <a:lvl3pPr indent="0" marL="1218987">
              <a:buNone/>
              <a:defRPr b="1" sz="2400"/>
            </a:lvl3pPr>
            <a:lvl4pPr indent="0" marL="1828480">
              <a:buNone/>
              <a:defRPr b="1" sz="2100"/>
            </a:lvl4pPr>
            <a:lvl5pPr indent="0" marL="2437973">
              <a:buNone/>
              <a:defRPr b="1" sz="2100"/>
            </a:lvl5pPr>
            <a:lvl6pPr indent="0" marL="3047467">
              <a:buNone/>
              <a:defRPr b="1" sz="2100"/>
            </a:lvl6pPr>
            <a:lvl7pPr indent="0" marL="3656960">
              <a:buNone/>
              <a:defRPr b="1" sz="2100"/>
            </a:lvl7pPr>
            <a:lvl8pPr indent="0" marL="4266453">
              <a:buNone/>
              <a:defRPr b="1" sz="2100"/>
            </a:lvl8pPr>
            <a:lvl9pPr indent="0" marL="4875947">
              <a:buNone/>
              <a:defRPr b="1" sz="2100"/>
            </a:lvl9pPr>
          </a:lstStyle>
          <a:p>
            <a:pPr lvl="0"/>
            <a:r>
              <a:rPr lang="en-US" smtClean="0"/>
              <a:t>Edit Master text styles</a:t>
            </a:r>
          </a:p>
        </p:txBody>
      </p:sp>
      <p:sp>
        <p:nvSpPr>
          <p:cNvPr id="104862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baseline="0" sz="2000"/>
            </a:lvl6pPr>
            <a:lvl7pPr>
              <a:defRPr baseline="0" sz="2000"/>
            </a:lvl7pPr>
            <a:lvl8pPr>
              <a:defRPr baseline="0" sz="2000"/>
            </a:lvl8pPr>
            <a:lvl9pPr>
              <a:defRPr baseline="0"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27" name="Date Placeholder 6"/>
          <p:cNvSpPr>
            <a:spLocks noGrp="1"/>
          </p:cNvSpPr>
          <p:nvPr>
            <p:ph type="dt" sz="half" idx="10"/>
          </p:nvPr>
        </p:nvSpPr>
        <p:spPr/>
        <p:txBody>
          <a:bodyPr/>
          <a:p>
            <a:fld id="{F0DFD029-FB74-4578-B929-F66AA97659CA}" type="datetimeFigureOut">
              <a:rPr lang="en-US"/>
            </a:fld>
          </a:p>
        </p:txBody>
      </p:sp>
      <p:sp>
        <p:nvSpPr>
          <p:cNvPr id="1048628" name="Footer Placeholder 7"/>
          <p:cNvSpPr>
            <a:spLocks noGrp="1"/>
          </p:cNvSpPr>
          <p:nvPr>
            <p:ph type="ftr" sz="quarter" idx="11"/>
          </p:nvPr>
        </p:nvSpPr>
        <p:spPr/>
        <p:txBody>
          <a:bodyPr/>
          <a:p/>
        </p:txBody>
      </p:sp>
      <p:sp>
        <p:nvSpPr>
          <p:cNvPr id="1048629" name="Slide Number Placeholder 8"/>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33" name="Title 1"/>
          <p:cNvSpPr>
            <a:spLocks noGrp="1"/>
          </p:cNvSpPr>
          <p:nvPr>
            <p:ph type="title"/>
          </p:nvPr>
        </p:nvSpPr>
        <p:spPr/>
        <p:txBody>
          <a:bodyPr/>
          <a:p>
            <a:r>
              <a:rPr lang="en-US" smtClean="0"/>
              <a:t>Click to edit Master title style</a:t>
            </a:r>
          </a:p>
        </p:txBody>
      </p:sp>
      <p:sp>
        <p:nvSpPr>
          <p:cNvPr id="1048634" name="Date Placeholder 2"/>
          <p:cNvSpPr>
            <a:spLocks noGrp="1"/>
          </p:cNvSpPr>
          <p:nvPr>
            <p:ph type="dt" sz="half" idx="10"/>
          </p:nvPr>
        </p:nvSpPr>
        <p:spPr/>
        <p:txBody>
          <a:bodyPr/>
          <a:p>
            <a:fld id="{F0DFD029-FB74-4578-B929-F66AA97659CA}" type="datetimeFigureOut">
              <a:rPr lang="en-US"/>
            </a:fld>
          </a:p>
        </p:txBody>
      </p:sp>
      <p:sp>
        <p:nvSpPr>
          <p:cNvPr id="1048635" name="Footer Placeholder 3"/>
          <p:cNvSpPr>
            <a:spLocks noGrp="1"/>
          </p:cNvSpPr>
          <p:nvPr>
            <p:ph type="ftr" sz="quarter" idx="11"/>
          </p:nvPr>
        </p:nvSpPr>
        <p:spPr/>
        <p:txBody>
          <a:bodyPr/>
          <a:p/>
        </p:txBody>
      </p:sp>
      <p:sp>
        <p:nvSpPr>
          <p:cNvPr id="1048636" name="Slide Number Placeholder 4"/>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38" name="Date Placeholder 1"/>
          <p:cNvSpPr>
            <a:spLocks noGrp="1"/>
          </p:cNvSpPr>
          <p:nvPr>
            <p:ph type="dt" sz="half" idx="10"/>
          </p:nvPr>
        </p:nvSpPr>
        <p:spPr/>
        <p:txBody>
          <a:bodyPr/>
          <a:p>
            <a:fld id="{F0DFD029-FB74-4578-B929-F66AA97659CA}" type="datetimeFigureOut">
              <a:rPr lang="en-US"/>
            </a:fld>
          </a:p>
        </p:txBody>
      </p:sp>
      <p:sp>
        <p:nvSpPr>
          <p:cNvPr id="1048639" name="Footer Placeholder 2"/>
          <p:cNvSpPr>
            <a:spLocks noGrp="1"/>
          </p:cNvSpPr>
          <p:nvPr>
            <p:ph type="ftr" sz="quarter" idx="11"/>
          </p:nvPr>
        </p:nvSpPr>
        <p:spPr/>
        <p:txBody>
          <a:bodyPr/>
          <a:p/>
        </p:txBody>
      </p:sp>
      <p:sp>
        <p:nvSpPr>
          <p:cNvPr id="1048640" name="Slide Number Placeholder 3"/>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1218882" y="1701800"/>
            <a:ext cx="4062942" cy="2438400"/>
          </a:xfrm>
        </p:spPr>
        <p:txBody>
          <a:bodyPr anchor="b">
            <a:normAutofit/>
          </a:bodyPr>
          <a:lstStyle>
            <a:lvl1pPr algn="l">
              <a:defRPr baseline="0" b="0" cap="all" sz="2800" spc="200">
                <a:solidFill>
                  <a:schemeClr val="accent1"/>
                </a:solidFill>
              </a:defRPr>
            </a:lvl1pPr>
          </a:lstStyle>
          <a:p>
            <a:r>
              <a:rPr lang="en-US" smtClean="0"/>
              <a:t>Click to edit Master title style</a:t>
            </a:r>
          </a:p>
        </p:txBody>
      </p:sp>
      <p:sp>
        <p:nvSpPr>
          <p:cNvPr id="1048658" name="Text Placeholder 3"/>
          <p:cNvSpPr>
            <a:spLocks noGrp="1"/>
          </p:cNvSpPr>
          <p:nvPr>
            <p:ph type="body" sz="half" idx="2"/>
          </p:nvPr>
        </p:nvSpPr>
        <p:spPr>
          <a:xfrm>
            <a:off x="1218882" y="4241800"/>
            <a:ext cx="4062942" cy="1930400"/>
          </a:xfrm>
        </p:spPr>
        <p:txBody>
          <a:bodyPr>
            <a:normAutofit/>
          </a:bodyPr>
          <a:lstStyle>
            <a:lvl1pPr indent="0" marL="0">
              <a:buNone/>
              <a:defRPr sz="2000"/>
            </a:lvl1pPr>
            <a:lvl2pPr indent="0" marL="609493">
              <a:buNone/>
              <a:defRPr sz="1600"/>
            </a:lvl2pPr>
            <a:lvl3pPr indent="0" marL="1218987">
              <a:buNone/>
              <a:defRPr sz="1300"/>
            </a:lvl3pPr>
            <a:lvl4pPr indent="0" marL="1828480">
              <a:buNone/>
              <a:defRPr sz="1200"/>
            </a:lvl4pPr>
            <a:lvl5pPr indent="0" marL="2437973">
              <a:buNone/>
              <a:defRPr sz="1200"/>
            </a:lvl5pPr>
            <a:lvl6pPr indent="0" marL="3047467">
              <a:buNone/>
              <a:defRPr sz="1200"/>
            </a:lvl6pPr>
            <a:lvl7pPr indent="0" marL="3656960">
              <a:buNone/>
              <a:defRPr sz="1200"/>
            </a:lvl7pPr>
            <a:lvl8pPr indent="0" marL="4266453">
              <a:buNone/>
              <a:defRPr sz="1200"/>
            </a:lvl8pPr>
            <a:lvl9pPr indent="0" marL="4875947">
              <a:buNone/>
              <a:defRPr sz="1200"/>
            </a:lvl9pPr>
          </a:lstStyle>
          <a:p>
            <a:pPr lvl="0"/>
            <a:r>
              <a:rPr lang="en-US" smtClean="0"/>
              <a:t>Edit Master text styles</a:t>
            </a:r>
          </a:p>
        </p:txBody>
      </p:sp>
      <p:sp>
        <p:nvSpPr>
          <p:cNvPr id="1048659"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baseline="0" sz="2000"/>
            </a:lvl8pPr>
            <a:lvl9pPr>
              <a:defRPr baseline="0"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0" name="Date Placeholder 4"/>
          <p:cNvSpPr>
            <a:spLocks noGrp="1"/>
          </p:cNvSpPr>
          <p:nvPr>
            <p:ph type="dt" sz="half" idx="10"/>
          </p:nvPr>
        </p:nvSpPr>
        <p:spPr/>
        <p:txBody>
          <a:bodyPr/>
          <a:p>
            <a:fld id="{F0DFD029-FB74-4578-B929-F66AA97659CA}" type="datetimeFigureOut">
              <a:rPr lang="en-US"/>
            </a:fld>
          </a:p>
        </p:txBody>
      </p:sp>
      <p:sp>
        <p:nvSpPr>
          <p:cNvPr id="1048661" name="Footer Placeholder 5"/>
          <p:cNvSpPr>
            <a:spLocks noGrp="1"/>
          </p:cNvSpPr>
          <p:nvPr>
            <p:ph type="ftr" sz="quarter" idx="11"/>
          </p:nvPr>
        </p:nvSpPr>
        <p:spPr/>
        <p:txBody>
          <a:bodyPr/>
          <a:p/>
        </p:txBody>
      </p:sp>
      <p:sp>
        <p:nvSpPr>
          <p:cNvPr id="1048662" name="Slide Number Placeholder 6"/>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46" name="Title 1"/>
          <p:cNvSpPr>
            <a:spLocks noGrp="1"/>
          </p:cNvSpPr>
          <p:nvPr>
            <p:ph type="title"/>
          </p:nvPr>
        </p:nvSpPr>
        <p:spPr>
          <a:xfrm>
            <a:off x="1218882" y="1701800"/>
            <a:ext cx="4062942" cy="2438400"/>
          </a:xfrm>
        </p:spPr>
        <p:txBody>
          <a:bodyPr anchor="b">
            <a:normAutofit/>
          </a:bodyPr>
          <a:lstStyle>
            <a:lvl1pPr algn="l">
              <a:defRPr baseline="0" b="0" cap="all" sz="2800" spc="200">
                <a:solidFill>
                  <a:schemeClr val="accent1"/>
                </a:solidFill>
              </a:defRPr>
            </a:lvl1pPr>
          </a:lstStyle>
          <a:p>
            <a:r>
              <a:rPr lang="en-US" smtClean="0"/>
              <a:t>Click to edit Master title style</a:t>
            </a:r>
          </a:p>
        </p:txBody>
      </p:sp>
      <p:sp>
        <p:nvSpPr>
          <p:cNvPr id="1048647" name="Text Placeholder 3"/>
          <p:cNvSpPr>
            <a:spLocks noGrp="1"/>
          </p:cNvSpPr>
          <p:nvPr>
            <p:ph type="body" sz="half" idx="2"/>
          </p:nvPr>
        </p:nvSpPr>
        <p:spPr>
          <a:xfrm>
            <a:off x="1218882" y="4241800"/>
            <a:ext cx="4062942" cy="1930400"/>
          </a:xfrm>
        </p:spPr>
        <p:txBody>
          <a:bodyPr>
            <a:normAutofit/>
          </a:bodyPr>
          <a:lstStyle>
            <a:lvl1pPr indent="0" marL="0">
              <a:buNone/>
              <a:defRPr sz="2000"/>
            </a:lvl1pPr>
            <a:lvl2pPr indent="0" marL="609493">
              <a:buNone/>
              <a:defRPr sz="1600"/>
            </a:lvl2pPr>
            <a:lvl3pPr indent="0" marL="1218987">
              <a:buNone/>
              <a:defRPr sz="1300"/>
            </a:lvl3pPr>
            <a:lvl4pPr indent="0" marL="1828480">
              <a:buNone/>
              <a:defRPr sz="1200"/>
            </a:lvl4pPr>
            <a:lvl5pPr indent="0" marL="2437973">
              <a:buNone/>
              <a:defRPr sz="1200"/>
            </a:lvl5pPr>
            <a:lvl6pPr indent="0" marL="3047467">
              <a:buNone/>
              <a:defRPr sz="1200"/>
            </a:lvl6pPr>
            <a:lvl7pPr indent="0" marL="3656960">
              <a:buNone/>
              <a:defRPr sz="1200"/>
            </a:lvl7pPr>
            <a:lvl8pPr indent="0" marL="4266453">
              <a:buNone/>
              <a:defRPr sz="1200"/>
            </a:lvl8pPr>
            <a:lvl9pPr indent="0" marL="4875947">
              <a:buNone/>
              <a:defRPr sz="1200"/>
            </a:lvl9pPr>
          </a:lstStyle>
          <a:p>
            <a:pPr lvl="0"/>
            <a:r>
              <a:rPr lang="en-US" smtClean="0"/>
              <a:t>Edit Master text styles</a:t>
            </a:r>
          </a:p>
        </p:txBody>
      </p:sp>
      <p:sp>
        <p:nvSpPr>
          <p:cNvPr id="1048648"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indent="0" marL="0">
              <a:buNone/>
              <a:defRPr sz="2800"/>
            </a:lvl1pPr>
            <a:lvl2pPr indent="0" marL="609493">
              <a:buNone/>
              <a:defRPr sz="3700"/>
            </a:lvl2pPr>
            <a:lvl3pPr indent="0" marL="1218987">
              <a:buNone/>
              <a:defRPr sz="3200"/>
            </a:lvl3pPr>
            <a:lvl4pPr indent="0" marL="1828480">
              <a:buNone/>
              <a:defRPr sz="2700"/>
            </a:lvl4pPr>
            <a:lvl5pPr indent="0" marL="2437973">
              <a:buNone/>
              <a:defRPr sz="2700"/>
            </a:lvl5pPr>
            <a:lvl6pPr indent="0" marL="3047467">
              <a:buNone/>
              <a:defRPr sz="2700"/>
            </a:lvl6pPr>
            <a:lvl7pPr indent="0" marL="3656960">
              <a:buNone/>
              <a:defRPr sz="2700"/>
            </a:lvl7pPr>
            <a:lvl8pPr indent="0" marL="4266453">
              <a:buNone/>
              <a:defRPr sz="2700"/>
            </a:lvl8pPr>
            <a:lvl9pPr indent="0" marL="4875947">
              <a:buNone/>
              <a:defRPr sz="2700"/>
            </a:lvl9pPr>
          </a:lstStyle>
          <a:p>
            <a:r>
              <a:rPr lang="en-US" smtClean="0"/>
              <a:t>Click icon to add picture</a:t>
            </a:r>
          </a:p>
        </p:txBody>
      </p:sp>
      <p:sp>
        <p:nvSpPr>
          <p:cNvPr id="1048649" name="Date Placeholder 4"/>
          <p:cNvSpPr>
            <a:spLocks noGrp="1"/>
          </p:cNvSpPr>
          <p:nvPr>
            <p:ph type="dt" sz="half" idx="10"/>
          </p:nvPr>
        </p:nvSpPr>
        <p:spPr/>
        <p:txBody>
          <a:bodyPr/>
          <a:p>
            <a:fld id="{F0DFD029-FB74-4578-B929-F66AA97659CA}" type="datetimeFigureOut">
              <a:rPr lang="en-US"/>
            </a:fld>
          </a:p>
        </p:txBody>
      </p:sp>
      <p:sp>
        <p:nvSpPr>
          <p:cNvPr id="1048650" name="Footer Placeholder 5"/>
          <p:cNvSpPr>
            <a:spLocks noGrp="1"/>
          </p:cNvSpPr>
          <p:nvPr>
            <p:ph type="ftr" sz="quarter" idx="11"/>
          </p:nvPr>
        </p:nvSpPr>
        <p:spPr/>
        <p:txBody>
          <a:bodyPr/>
          <a:p/>
        </p:txBody>
      </p:sp>
      <p:sp>
        <p:nvSpPr>
          <p:cNvPr id="1048651" name="Slide Number Placeholder 6"/>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gradFill>
      </p:bgPr>
    </p:bg>
    <p:spTree>
      <p:nvGrpSpPr>
        <p:cNvPr id="13" name=""/>
        <p:cNvGrpSpPr/>
        <p:nvPr/>
      </p:nvGrpSpPr>
      <p:grpSpPr>
        <a:xfrm>
          <a:off x="0" y="0"/>
          <a:ext cx="0" cy="0"/>
          <a:chOff x="0" y="0"/>
          <a:chExt cx="0" cy="0"/>
        </a:xfrm>
      </p:grpSpPr>
      <p:grpSp>
        <p:nvGrpSpPr>
          <p:cNvPr id="14" name="left lines"/>
          <p:cNvGrpSpPr/>
          <p:nvPr/>
        </p:nvGrpSpPr>
        <p:grpSpPr>
          <a:xfrm>
            <a:off x="-15870" y="-3174"/>
            <a:ext cx="819993" cy="5229225"/>
            <a:chOff x="-11906" y="-2381"/>
            <a:chExt cx="615155" cy="3921919"/>
          </a:xfrm>
        </p:grpSpPr>
        <p:sp>
          <p:nvSpPr>
            <p:cNvPr id="1048576"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0">
                    <a:schemeClr val="accent1"/>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577"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578"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grpSp>
      <p:sp>
        <p:nvSpPr>
          <p:cNvPr id="1048579" name="Title Placeholder 1"/>
          <p:cNvSpPr>
            <a:spLocks noGrp="1"/>
          </p:cNvSpPr>
          <p:nvPr>
            <p:ph type="title"/>
          </p:nvPr>
        </p:nvSpPr>
        <p:spPr>
          <a:xfrm>
            <a:off x="1218883" y="274637"/>
            <a:ext cx="10360501" cy="1223963"/>
          </a:xfrm>
          <a:prstGeom prst="rect"/>
        </p:spPr>
        <p:txBody>
          <a:bodyPr anchor="b" bIns="60949" lIns="121899" rIns="121899" rtlCol="0" tIns="60949" vert="horz">
            <a:normAutofit/>
          </a:bodyPr>
          <a:p>
            <a:r>
              <a:rPr lang="en-US" smtClean="0"/>
              <a:t>Click to edit Master title style</a:t>
            </a:r>
          </a:p>
        </p:txBody>
      </p:sp>
      <p:sp>
        <p:nvSpPr>
          <p:cNvPr id="1048580" name="Text Placeholder 2"/>
          <p:cNvSpPr>
            <a:spLocks noGrp="1"/>
          </p:cNvSpPr>
          <p:nvPr>
            <p:ph type="body" idx="1"/>
          </p:nvPr>
        </p:nvSpPr>
        <p:spPr>
          <a:xfrm>
            <a:off x="1218883" y="1701797"/>
            <a:ext cx="10360501" cy="4462272"/>
          </a:xfrm>
          <a:prstGeom prst="rect"/>
        </p:spPr>
        <p:txBody>
          <a:bodyPr bIns="60949" lIns="121899" rIns="121899" rtlCol="0" tIns="60949"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1" name="Date Placeholder 3"/>
          <p:cNvSpPr>
            <a:spLocks noGrp="1"/>
          </p:cNvSpPr>
          <p:nvPr>
            <p:ph type="dt" sz="half" idx="2"/>
          </p:nvPr>
        </p:nvSpPr>
        <p:spPr>
          <a:xfrm>
            <a:off x="1218882" y="6356352"/>
            <a:ext cx="2234618" cy="365125"/>
          </a:xfrm>
          <a:prstGeom prst="rect"/>
        </p:spPr>
        <p:txBody>
          <a:bodyPr anchor="ctr" bIns="60949" lIns="121899" rIns="121899" rtlCol="0" tIns="60949" vert="horz"/>
          <a:lstStyle>
            <a:lvl1pPr algn="l">
              <a:defRPr sz="1200">
                <a:solidFill>
                  <a:schemeClr val="tx1">
                    <a:tint val="75000"/>
                  </a:schemeClr>
                </a:solidFill>
              </a:defRPr>
            </a:lvl1pPr>
          </a:lstStyle>
          <a:p>
            <a:fld id="{F0DFD029-FB74-4578-B929-F66AA97659CA}" type="datetimeFigureOut">
              <a:rPr lang="en-US"/>
            </a:fld>
          </a:p>
        </p:txBody>
      </p:sp>
      <p:sp>
        <p:nvSpPr>
          <p:cNvPr id="1048582" name="Footer Placeholder 4"/>
          <p:cNvSpPr>
            <a:spLocks noGrp="1"/>
          </p:cNvSpPr>
          <p:nvPr>
            <p:ph type="ftr" sz="quarter" idx="3"/>
          </p:nvPr>
        </p:nvSpPr>
        <p:spPr>
          <a:xfrm>
            <a:off x="3453501" y="6356352"/>
            <a:ext cx="5281824" cy="365125"/>
          </a:xfrm>
          <a:prstGeom prst="rect"/>
        </p:spPr>
        <p:txBody>
          <a:bodyPr anchor="ctr" bIns="60949" lIns="121899" rIns="121899" rtlCol="0" tIns="60949" vert="horz"/>
          <a:lstStyle>
            <a:lvl1pPr algn="ctr">
              <a:defRPr sz="1200">
                <a:solidFill>
                  <a:schemeClr val="tx1">
                    <a:tint val="75000"/>
                  </a:schemeClr>
                </a:solidFill>
              </a:defRPr>
            </a:lvl1pPr>
          </a:lstStyle>
          <a:p/>
        </p:txBody>
      </p:sp>
      <p:sp>
        <p:nvSpPr>
          <p:cNvPr id="1048583" name="Slide Number Placeholder 5"/>
          <p:cNvSpPr>
            <a:spLocks noGrp="1"/>
          </p:cNvSpPr>
          <p:nvPr>
            <p:ph type="sldNum" sz="quarter" idx="4"/>
          </p:nvPr>
        </p:nvSpPr>
        <p:spPr>
          <a:xfrm>
            <a:off x="10563649" y="6356352"/>
            <a:ext cx="1015735" cy="365125"/>
          </a:xfrm>
          <a:prstGeom prst="rect"/>
        </p:spPr>
        <p:txBody>
          <a:bodyPr anchor="ctr" bIns="60949" lIns="121899" rIns="121899" rtlCol="0" tIns="60949" vert="horz"/>
          <a:lstStyle>
            <a:lvl1pPr algn="r">
              <a:defRPr sz="1200">
                <a:solidFill>
                  <a:schemeClr val="tx1">
                    <a:tint val="75000"/>
                  </a:schemeClr>
                </a:solidFill>
              </a:defRPr>
            </a:lvl1pPr>
          </a:lstStyle>
          <a:p>
            <a:fld id="{C014DD1E-5D91-48A3-AD6D-45FBA980D106}" type="slidenum"/>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l" defTabSz="1218987" eaLnBrk="1" hangingPunct="1" latinLnBrk="0" rtl="0">
        <a:lnSpc>
          <a:spcPct val="90000"/>
        </a:lnSpc>
        <a:spcBef>
          <a:spcPct val="0"/>
        </a:spcBef>
        <a:buNone/>
        <a:defRPr sz="3600" kern="1200">
          <a:solidFill>
            <a:schemeClr val="tx1"/>
          </a:solidFill>
          <a:latin typeface="+mj-lt"/>
          <a:ea typeface="+mj-ea"/>
          <a:cs typeface="+mj-cs"/>
        </a:defRPr>
      </a:lvl1pPr>
    </p:titleStyle>
    <p:bodyStyle>
      <a:lvl1pPr algn="l" defTabSz="1218987" eaLnBrk="1" hangingPunct="1" indent="-304747" latinLnBrk="0" marL="304747" rtl="0">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algn="l" defTabSz="1218987" eaLnBrk="1" hangingPunct="1" indent="-231607" latinLnBrk="0" marL="609493" rtl="0">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algn="l" defTabSz="1218987" eaLnBrk="1" hangingPunct="1" indent="-231607" latinLnBrk="0" marL="914240" rtl="0">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algn="l" defTabSz="1218987" eaLnBrk="1" hangingPunct="1" indent="-231607" latinLnBrk="0" marL="1218987" rtl="0">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algn="l" defTabSz="1218987" eaLnBrk="1" hangingPunct="1" indent="-231607" latinLnBrk="0" marL="1523733" rtl="0">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algn="l" defTabSz="1218987" eaLnBrk="1" hangingPunct="1" indent="-231607" latinLnBrk="0" marL="1828480" rtl="0">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algn="l" defTabSz="1218987" eaLnBrk="1" hangingPunct="1" indent="-231607" latinLnBrk="0" marL="2133227" rtl="0">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algn="l" defTabSz="1218987" eaLnBrk="1" hangingPunct="1" indent="-231607" latinLnBrk="0" marL="2437973" rtl="0">
        <a:lnSpc>
          <a:spcPct val="90000"/>
        </a:lnSpc>
        <a:spcBef>
          <a:spcPts val="800"/>
        </a:spcBef>
        <a:buClr>
          <a:schemeClr val="accent1"/>
        </a:buClr>
        <a:buSzPct val="80000"/>
        <a:buFont typeface="Arial" pitchFamily="34" charset="0"/>
        <a:buChar char="•"/>
        <a:defRPr baseline="0" sz="2000" kern="1200">
          <a:solidFill>
            <a:schemeClr val="tx1"/>
          </a:solidFill>
          <a:latin typeface="+mn-lt"/>
          <a:ea typeface="+mn-ea"/>
          <a:cs typeface="+mn-cs"/>
        </a:defRPr>
      </a:lvl8pPr>
      <a:lvl9pPr algn="l" defTabSz="1218987" eaLnBrk="1" hangingPunct="1" indent="-231607" latinLnBrk="0" marL="2742720" rtl="0">
        <a:lnSpc>
          <a:spcPct val="90000"/>
        </a:lnSpc>
        <a:spcBef>
          <a:spcPts val="800"/>
        </a:spcBef>
        <a:buClr>
          <a:schemeClr val="accent1"/>
        </a:buClr>
        <a:buSzPct val="80000"/>
        <a:buFont typeface="Arial" pitchFamily="34" charset="0"/>
        <a:buChar char="•"/>
        <a:defRPr baseline="0" sz="2000" kern="1200">
          <a:solidFill>
            <a:schemeClr val="tx1"/>
          </a:solidFill>
          <a:latin typeface="+mn-lt"/>
          <a:ea typeface="+mn-ea"/>
          <a:cs typeface="+mn-cs"/>
        </a:defRPr>
      </a:lvl9pPr>
    </p:bodyStyle>
    <p:otherStyle>
      <a:lvl1pPr algn="l" defTabSz="1218987" eaLnBrk="1" hangingPunct="1" latinLnBrk="0" marL="0" rtl="0">
        <a:defRPr sz="2400" kern="1200">
          <a:solidFill>
            <a:schemeClr val="tx1"/>
          </a:solidFill>
          <a:latin typeface="+mn-lt"/>
          <a:ea typeface="+mn-ea"/>
          <a:cs typeface="+mn-cs"/>
        </a:defRPr>
      </a:lvl1pPr>
      <a:lvl2pPr algn="l" defTabSz="1218987" eaLnBrk="1" hangingPunct="1" latinLnBrk="0" marL="609493" rtl="0">
        <a:defRPr sz="2400" kern="1200">
          <a:solidFill>
            <a:schemeClr val="tx1"/>
          </a:solidFill>
          <a:latin typeface="+mn-lt"/>
          <a:ea typeface="+mn-ea"/>
          <a:cs typeface="+mn-cs"/>
        </a:defRPr>
      </a:lvl2pPr>
      <a:lvl3pPr algn="l" defTabSz="1218987" eaLnBrk="1" hangingPunct="1" latinLnBrk="0" marL="1218987" rtl="0">
        <a:defRPr sz="2400" kern="1200">
          <a:solidFill>
            <a:schemeClr val="tx1"/>
          </a:solidFill>
          <a:latin typeface="+mn-lt"/>
          <a:ea typeface="+mn-ea"/>
          <a:cs typeface="+mn-cs"/>
        </a:defRPr>
      </a:lvl3pPr>
      <a:lvl4pPr algn="l" defTabSz="1218987" eaLnBrk="1" hangingPunct="1" latinLnBrk="0" marL="1828480" rtl="0">
        <a:defRPr sz="2400" kern="1200">
          <a:solidFill>
            <a:schemeClr val="tx1"/>
          </a:solidFill>
          <a:latin typeface="+mn-lt"/>
          <a:ea typeface="+mn-ea"/>
          <a:cs typeface="+mn-cs"/>
        </a:defRPr>
      </a:lvl4pPr>
      <a:lvl5pPr algn="l" defTabSz="1218987" eaLnBrk="1" hangingPunct="1" latinLnBrk="0" marL="2437973" rtl="0">
        <a:defRPr sz="2400" kern="1200">
          <a:solidFill>
            <a:schemeClr val="tx1"/>
          </a:solidFill>
          <a:latin typeface="+mn-lt"/>
          <a:ea typeface="+mn-ea"/>
          <a:cs typeface="+mn-cs"/>
        </a:defRPr>
      </a:lvl5pPr>
      <a:lvl6pPr algn="l" defTabSz="1218987" eaLnBrk="1" hangingPunct="1" latinLnBrk="0" marL="3047467" rtl="0">
        <a:defRPr sz="2400" kern="1200">
          <a:solidFill>
            <a:schemeClr val="tx1"/>
          </a:solidFill>
          <a:latin typeface="+mn-lt"/>
          <a:ea typeface="+mn-ea"/>
          <a:cs typeface="+mn-cs"/>
        </a:defRPr>
      </a:lvl6pPr>
      <a:lvl7pPr algn="l" defTabSz="1218987" eaLnBrk="1" hangingPunct="1" latinLnBrk="0" marL="3656960" rtl="0">
        <a:defRPr sz="2400" kern="1200">
          <a:solidFill>
            <a:schemeClr val="tx1"/>
          </a:solidFill>
          <a:latin typeface="+mn-lt"/>
          <a:ea typeface="+mn-ea"/>
          <a:cs typeface="+mn-cs"/>
        </a:defRPr>
      </a:lvl7pPr>
      <a:lvl8pPr algn="l" defTabSz="1218987" eaLnBrk="1" hangingPunct="1" latinLnBrk="0" marL="4266453" rtl="0">
        <a:defRPr sz="2400" kern="1200">
          <a:solidFill>
            <a:schemeClr val="tx1"/>
          </a:solidFill>
          <a:latin typeface="+mn-lt"/>
          <a:ea typeface="+mn-ea"/>
          <a:cs typeface="+mn-cs"/>
        </a:defRPr>
      </a:lvl8pPr>
      <a:lvl9pPr algn="l" defTabSz="1218987" eaLnBrk="1" hangingPunct="1" latinLnBrk="0" marL="4875947" rtl="0">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2" name="Title 1"/>
          <p:cNvSpPr>
            <a:spLocks noGrp="1"/>
          </p:cNvSpPr>
          <p:nvPr>
            <p:ph type="ctrTitle"/>
          </p:nvPr>
        </p:nvSpPr>
        <p:spPr/>
        <p:txBody>
          <a:bodyPr/>
          <a:p>
            <a:r>
              <a:rPr dirty="0" lang="en-US" smtClean="0">
                <a:latin typeface="Axure Handwriting" panose="020B0402020200020204" pitchFamily="34" charset="0"/>
              </a:rPr>
              <a:t>Maximum Clique Problem</a:t>
            </a:r>
            <a:endParaRPr dirty="0" lang="en-US">
              <a:latin typeface="Axure Handwriting" panose="020B0402020200020204" pitchFamily="34" charset="0"/>
            </a:endParaRPr>
          </a:p>
        </p:txBody>
      </p:sp>
      <p:sp>
        <p:nvSpPr>
          <p:cNvPr id="1048593" name="Subtitle 4"/>
          <p:cNvSpPr>
            <a:spLocks noGrp="1"/>
          </p:cNvSpPr>
          <p:nvPr>
            <p:ph type="subTitle" idx="1"/>
          </p:nvPr>
        </p:nvSpPr>
        <p:spPr>
          <a:xfrm>
            <a:off x="4113212" y="3124200"/>
            <a:ext cx="3326236" cy="965200"/>
          </a:xfrm>
        </p:spPr>
        <p:txBody>
          <a:bodyPr/>
          <a:p>
            <a:pPr algn="ctr"/>
            <a:r>
              <a:rPr dirty="0" lang="en-US" smtClean="0"/>
              <a:t>76066002 </a:t>
            </a:r>
            <a:r>
              <a:rPr altLang="en-US" dirty="0" lang="zh-CN" smtClean="0"/>
              <a:t>周美廷</a:t>
            </a:r>
            <a:endParaRPr altLang="zh-CN" dirty="0" lang="en-US" smtClean="0"/>
          </a:p>
          <a:p>
            <a:pPr algn="ctr"/>
            <a:r>
              <a:rPr altLang="zh-CN" dirty="0" lang="en-US" smtClean="0"/>
              <a:t>76066001 </a:t>
            </a:r>
            <a:r>
              <a:rPr altLang="en-US" dirty="0" lang="zh-CN" smtClean="0"/>
              <a:t>张金源</a:t>
            </a:r>
            <a:endParaRPr dirty="0" lang="en-US"/>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8" name="Picture 1"/>
          <p:cNvPicPr>
            <a:picLocks noChangeAspect="1"/>
          </p:cNvPicPr>
          <p:nvPr/>
        </p:nvPicPr>
        <p:blipFill>
          <a:blip xmlns:r="http://schemas.openxmlformats.org/officeDocument/2006/relationships" r:embed="rId1"/>
          <a:stretch>
            <a:fillRect/>
          </a:stretch>
        </p:blipFill>
        <p:spPr>
          <a:xfrm>
            <a:off x="0" y="-36443"/>
            <a:ext cx="12188825" cy="7543800"/>
          </a:xfrm>
          <a:prstGeom prst="rec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12"/>
          <p:cNvSpPr>
            <a:spLocks noGrp="1"/>
          </p:cNvSpPr>
          <p:nvPr>
            <p:ph type="title"/>
          </p:nvPr>
        </p:nvSpPr>
        <p:spPr>
          <a:xfrm>
            <a:off x="1065211" y="2946400"/>
            <a:ext cx="10360501" cy="660400"/>
          </a:xfrm>
        </p:spPr>
        <p:txBody>
          <a:bodyPr>
            <a:noAutofit/>
          </a:bodyPr>
          <a:p>
            <a:pPr algn="ctr"/>
            <a:r>
              <a:rPr dirty="0" sz="4400" lang="en-US" smtClean="0">
                <a:latin typeface="Axure Handwriting" panose="020B0402020200020204" pitchFamily="34" charset="0"/>
              </a:rPr>
              <a:t>Maximum Clique </a:t>
            </a:r>
            <a:r>
              <a:rPr altLang="zh-CN" dirty="0" sz="4400" lang="en-US" smtClean="0">
                <a:latin typeface="Axure Handwriting" panose="020B0402020200020204" pitchFamily="34" charset="0"/>
              </a:rPr>
              <a:t>Problem</a:t>
            </a:r>
            <a:endParaRPr dirty="0" sz="4400" lang="en-US">
              <a:latin typeface="Axure Handwriting" panose="020B0402020200020204" pitchFamily="34" charset="0"/>
            </a:endParaRPr>
          </a:p>
        </p:txBody>
      </p:sp>
      <p:sp>
        <p:nvSpPr>
          <p:cNvPr id="1048600" name="Content Placeholder 13"/>
          <p:cNvSpPr>
            <a:spLocks noGrp="1"/>
          </p:cNvSpPr>
          <p:nvPr>
            <p:ph idx="1"/>
          </p:nvPr>
        </p:nvSpPr>
        <p:spPr>
          <a:xfrm>
            <a:off x="2017075" y="4038600"/>
            <a:ext cx="8456772" cy="1270003"/>
          </a:xfrm>
        </p:spPr>
        <p:txBody>
          <a:bodyPr>
            <a:normAutofit/>
          </a:bodyPr>
          <a:p>
            <a:pPr algn="ctr" indent="0" marL="0">
              <a:buNone/>
            </a:pPr>
            <a:r>
              <a:rPr dirty="0" i="1" lang="en-US" smtClean="0"/>
              <a:t>A </a:t>
            </a:r>
            <a:r>
              <a:rPr dirty="0" i="1" lang="en-US"/>
              <a:t>clique in a graph is a subgraph in which all vertices are connected to each other – a complete subgraph. Find the largest clique of a graph</a:t>
            </a:r>
            <a:r>
              <a:rPr dirty="0" i="1" lang="en-US" smtClean="0"/>
              <a:t>.</a:t>
            </a:r>
            <a:endParaRPr dirty="0" lang="en-US"/>
          </a:p>
        </p:txBody>
      </p:sp>
      <p:pic>
        <p:nvPicPr>
          <p:cNvPr id="2097152" name="Picture 2"/>
          <p:cNvPicPr>
            <a:picLocks noChangeAspect="1"/>
          </p:cNvPicPr>
          <p:nvPr/>
        </p:nvPicPr>
        <p:blipFill>
          <a:blip xmlns:r="http://schemas.openxmlformats.org/officeDocument/2006/relationships" r:embed="rId1"/>
          <a:stretch>
            <a:fillRect/>
          </a:stretch>
        </p:blipFill>
        <p:spPr>
          <a:xfrm>
            <a:off x="4875212" y="660400"/>
            <a:ext cx="2387600" cy="2070100"/>
          </a:xfrm>
          <a:prstGeom prst="rect"/>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6"/>
          <p:cNvSpPr>
            <a:spLocks noGrp="1"/>
          </p:cNvSpPr>
          <p:nvPr>
            <p:ph type="title"/>
          </p:nvPr>
        </p:nvSpPr>
        <p:spPr>
          <a:xfrm>
            <a:off x="862191" y="1752600"/>
            <a:ext cx="10360501" cy="660400"/>
          </a:xfrm>
        </p:spPr>
        <p:txBody>
          <a:bodyPr>
            <a:noAutofit/>
          </a:bodyPr>
          <a:p>
            <a:pPr algn="ctr"/>
            <a:r>
              <a:rPr dirty="0" sz="4400" lang="en-US" smtClean="0">
                <a:latin typeface="Axure Handwriting" panose="020B0402020200020204" pitchFamily="34" charset="0"/>
              </a:rPr>
              <a:t>Algorithms</a:t>
            </a:r>
            <a:endParaRPr dirty="0" sz="4400" lang="en-US">
              <a:latin typeface="Axure Handwriting" panose="020B0402020200020204" pitchFamily="34" charset="0"/>
            </a:endParaRPr>
          </a:p>
        </p:txBody>
      </p:sp>
      <p:sp>
        <p:nvSpPr>
          <p:cNvPr id="1048602" name="Content Placeholder 3"/>
          <p:cNvSpPr>
            <a:spLocks noGrp="1"/>
          </p:cNvSpPr>
          <p:nvPr>
            <p:ph idx="1"/>
          </p:nvPr>
        </p:nvSpPr>
        <p:spPr>
          <a:xfrm>
            <a:off x="836612" y="2971800"/>
            <a:ext cx="10360501" cy="3192269"/>
          </a:xfrm>
        </p:spPr>
        <p:txBody>
          <a:bodyPr/>
          <a:p>
            <a:pPr algn="ctr"/>
            <a:r>
              <a:rPr dirty="0" lang="en-US" smtClean="0"/>
              <a:t>Brute-force search</a:t>
            </a:r>
          </a:p>
          <a:p>
            <a:pPr algn="ctr"/>
            <a:r>
              <a:rPr dirty="0" lang="en-US" smtClean="0"/>
              <a:t>Backtracking Algorithm</a:t>
            </a:r>
          </a:p>
          <a:p>
            <a:pPr algn="ctr"/>
            <a:r>
              <a:rPr dirty="0" lang="en-US" err="1" smtClean="0"/>
              <a:t>Bron</a:t>
            </a:r>
            <a:r>
              <a:rPr dirty="0" lang="en-US" smtClean="0"/>
              <a:t>–</a:t>
            </a:r>
            <a:r>
              <a:rPr dirty="0" lang="en-US" err="1" smtClean="0"/>
              <a:t>Kerbosch</a:t>
            </a:r>
            <a:endParaRPr dirty="0" lang="en-US"/>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1217612" y="2743200"/>
            <a:ext cx="10360501" cy="660400"/>
          </a:xfrm>
        </p:spPr>
        <p:txBody>
          <a:bodyPr>
            <a:noAutofit/>
          </a:bodyPr>
          <a:p>
            <a:pPr algn="ctr"/>
            <a:r>
              <a:rPr dirty="0" sz="4400" lang="en-US" smtClean="0">
                <a:latin typeface="Axure Handwriting" panose="020B0402020200020204" pitchFamily="34" charset="0"/>
              </a:rPr>
              <a:t>Brute-force Search</a:t>
            </a:r>
            <a:endParaRPr dirty="0" sz="4400" lang="en-US">
              <a:latin typeface="Axure Handwriting" panose="020B0402020200020204" pitchFamily="34"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0" y="0"/>
            <a:ext cx="3857625" cy="6858000"/>
          </a:xfrm>
          <a:prstGeom prst="rect"/>
        </p:spPr>
      </p:pic>
      <p:pic>
        <p:nvPicPr>
          <p:cNvPr id="2097154" name=""/>
          <p:cNvPicPr>
            <a:picLocks/>
          </p:cNvPicPr>
          <p:nvPr/>
        </p:nvPicPr>
        <p:blipFill>
          <a:blip xmlns:r="http://schemas.openxmlformats.org/officeDocument/2006/relationships" r:embed="rId2"/>
          <a:stretch>
            <a:fillRect/>
          </a:stretch>
        </p:blipFill>
        <p:spPr>
          <a:xfrm rot="0">
            <a:off x="4165600" y="0"/>
            <a:ext cx="3857625" cy="6858000"/>
          </a:xfrm>
          <a:prstGeom prst="rect"/>
        </p:spPr>
      </p:pic>
      <p:pic>
        <p:nvPicPr>
          <p:cNvPr id="2097155" name=""/>
          <p:cNvPicPr>
            <a:picLocks/>
          </p:cNvPicPr>
          <p:nvPr/>
        </p:nvPicPr>
        <p:blipFill>
          <a:blip xmlns:r="http://schemas.openxmlformats.org/officeDocument/2006/relationships" r:embed="rId3"/>
          <a:stretch>
            <a:fillRect/>
          </a:stretch>
        </p:blipFill>
        <p:spPr>
          <a:xfrm rot="0">
            <a:off x="8331201" y="0"/>
            <a:ext cx="3857625" cy="6858000"/>
          </a:xfrm>
          <a:prstGeom prst="rec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1530558" y="0"/>
            <a:ext cx="3857625" cy="6858000"/>
          </a:xfrm>
          <a:prstGeom prst="rect"/>
        </p:spPr>
      </p:pic>
      <p:pic>
        <p:nvPicPr>
          <p:cNvPr id="2097157" name=""/>
          <p:cNvPicPr>
            <a:picLocks/>
          </p:cNvPicPr>
          <p:nvPr/>
        </p:nvPicPr>
        <p:blipFill>
          <a:blip xmlns:r="http://schemas.openxmlformats.org/officeDocument/2006/relationships" r:embed="rId2"/>
          <a:stretch>
            <a:fillRect/>
          </a:stretch>
        </p:blipFill>
        <p:spPr>
          <a:xfrm rot="0">
            <a:off x="6828208" y="0"/>
            <a:ext cx="3857625" cy="6858000"/>
          </a:xfrm>
          <a:prstGeom prst="rect"/>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1"/>
          <p:cNvSpPr>
            <a:spLocks noGrp="1"/>
          </p:cNvSpPr>
          <p:nvPr>
            <p:ph type="title"/>
          </p:nvPr>
        </p:nvSpPr>
        <p:spPr>
          <a:xfrm>
            <a:off x="989012" y="1371600"/>
            <a:ext cx="10360501" cy="1223963"/>
          </a:xfrm>
        </p:spPr>
        <p:txBody>
          <a:bodyPr>
            <a:normAutofit/>
          </a:bodyPr>
          <a:p>
            <a:pPr algn="ctr"/>
            <a:r>
              <a:rPr dirty="0" sz="4400" lang="en-US" smtClean="0">
                <a:latin typeface="Axure Handwriting" panose="020B0402020200020204" pitchFamily="34" charset="0"/>
              </a:rPr>
              <a:t>Backtracking Algorithm</a:t>
            </a:r>
            <a:endParaRPr dirty="0" sz="4400" lang="en-US">
              <a:latin typeface="Axure Handwriting" panose="020B0402020200020204" pitchFamily="34" charset="0"/>
            </a:endParaRPr>
          </a:p>
        </p:txBody>
      </p:sp>
      <p:sp>
        <p:nvSpPr>
          <p:cNvPr id="1048611" name="Content Placeholder 2"/>
          <p:cNvSpPr>
            <a:spLocks noGrp="1"/>
          </p:cNvSpPr>
          <p:nvPr>
            <p:ph sz="half" idx="1"/>
          </p:nvPr>
        </p:nvSpPr>
        <p:spPr>
          <a:xfrm>
            <a:off x="1217612" y="3276600"/>
            <a:ext cx="10360501" cy="2590800"/>
          </a:xfrm>
        </p:spPr>
        <p:txBody>
          <a:bodyPr/>
          <a:p>
            <a:r>
              <a:rPr dirty="0" lang="en-US" smtClean="0"/>
              <a:t>Incrementally </a:t>
            </a:r>
            <a:r>
              <a:rPr dirty="0" lang="en-US"/>
              <a:t>builds candidates to the solutions, and abandons each partial candidate ("backtracks") as soon as it determines that the candidate cannot possibly be completed to a valid solution</a:t>
            </a:r>
            <a:r>
              <a:rPr dirty="0" lang="en-US" smtClean="0"/>
              <a:t>. (Depth-first order).</a:t>
            </a:r>
            <a:endParaRPr dirty="0" 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0" name="Title 3"/>
          <p:cNvSpPr>
            <a:spLocks noGrp="1"/>
          </p:cNvSpPr>
          <p:nvPr>
            <p:ph type="title"/>
          </p:nvPr>
        </p:nvSpPr>
        <p:spPr>
          <a:xfrm>
            <a:off x="1625176" y="2819400"/>
            <a:ext cx="8938472" cy="630736"/>
          </a:xfrm>
        </p:spPr>
        <p:txBody>
          <a:bodyPr>
            <a:noAutofit/>
          </a:bodyPr>
          <a:p>
            <a:pPr algn="ctr"/>
            <a:r>
              <a:rPr dirty="0" sz="4400" lang="en-US" err="1" smtClean="0">
                <a:latin typeface="Axure Handwriting" panose="020B0402020200020204" pitchFamily="34" charset="0"/>
              </a:rPr>
              <a:t>Bron-Kerbosch</a:t>
            </a:r>
            <a:r>
              <a:rPr dirty="0" sz="4400" lang="en-US" smtClean="0">
                <a:latin typeface="Axure Handwriting" panose="020B0402020200020204" pitchFamily="34" charset="0"/>
              </a:rPr>
              <a:t> Algorithm</a:t>
            </a:r>
            <a:endParaRPr dirty="0" sz="4400" lang="en-US">
              <a:latin typeface="Axure Handwriting" panose="020B0402020200020204" pitchFamily="34" charset="0"/>
            </a:endParaRPr>
          </a:p>
        </p:txBody>
      </p:sp>
      <p:sp>
        <p:nvSpPr>
          <p:cNvPr id="1048621" name="Text Placeholder 4"/>
          <p:cNvSpPr>
            <a:spLocks noGrp="1"/>
          </p:cNvSpPr>
          <p:nvPr>
            <p:ph type="body" idx="1"/>
          </p:nvPr>
        </p:nvSpPr>
        <p:spPr>
          <a:xfrm>
            <a:off x="2559652" y="3657600"/>
            <a:ext cx="7069519" cy="535133"/>
          </a:xfrm>
        </p:spPr>
        <p:txBody>
          <a:bodyPr>
            <a:normAutofit/>
          </a:bodyPr>
          <a:p>
            <a:pPr algn="ctr"/>
            <a:r>
              <a:rPr dirty="0" sz="2000" lang="en-US" smtClean="0"/>
              <a:t>Branch and Bound </a:t>
            </a:r>
            <a:r>
              <a:rPr dirty="0" sz="2000" lang="en-US" err="1" smtClean="0"/>
              <a:t>ALgorithm</a:t>
            </a:r>
            <a:endParaRPr dirty="0" sz="2000" lang="en-US"/>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0" name="Title 6"/>
          <p:cNvSpPr>
            <a:spLocks noGrp="1"/>
          </p:cNvSpPr>
          <p:nvPr>
            <p:ph type="title"/>
          </p:nvPr>
        </p:nvSpPr>
        <p:spPr/>
        <p:txBody>
          <a:bodyPr>
            <a:normAutofit/>
          </a:bodyPr>
          <a:p>
            <a:r>
              <a:rPr dirty="0" sz="4400" lang="en-US" err="1" smtClean="0">
                <a:latin typeface="Axure Handwriting" panose="020B0402020200020204" pitchFamily="34" charset="0"/>
              </a:rPr>
              <a:t>Bron-Kerbosch</a:t>
            </a:r>
            <a:r>
              <a:rPr dirty="0" sz="4400" lang="en-US" smtClean="0">
                <a:latin typeface="Axure Handwriting" panose="020B0402020200020204" pitchFamily="34" charset="0"/>
              </a:rPr>
              <a:t> Algorithm</a:t>
            </a:r>
            <a:endParaRPr dirty="0" sz="4400" lang="en-US">
              <a:latin typeface="Axure Handwriting" panose="020B0402020200020204" pitchFamily="34" charset="0"/>
            </a:endParaRPr>
          </a:p>
        </p:txBody>
      </p:sp>
      <p:sp>
        <p:nvSpPr>
          <p:cNvPr id="1048631" name="Text Placeholder 7"/>
          <p:cNvSpPr>
            <a:spLocks noGrp="1"/>
          </p:cNvSpPr>
          <p:nvPr>
            <p:ph type="body" idx="1"/>
          </p:nvPr>
        </p:nvSpPr>
        <p:spPr/>
        <p:txBody>
          <a:bodyPr/>
          <a:p>
            <a:r>
              <a:rPr dirty="0" lang="en-US" smtClean="0"/>
              <a:t>Definition</a:t>
            </a:r>
            <a:endParaRPr dirty="0" lang="en-US"/>
          </a:p>
        </p:txBody>
      </p:sp>
      <p:sp>
        <p:nvSpPr>
          <p:cNvPr id="1048632" name="Content Placeholder 9"/>
          <p:cNvSpPr>
            <a:spLocks noGrp="1"/>
          </p:cNvSpPr>
          <p:nvPr>
            <p:ph sz="half" idx="2"/>
          </p:nvPr>
        </p:nvSpPr>
        <p:spPr>
          <a:xfrm>
            <a:off x="1218883" y="2717800"/>
            <a:ext cx="10360501" cy="3454400"/>
          </a:xfrm>
        </p:spPr>
        <p:txBody>
          <a:bodyPr/>
          <a:p>
            <a:r>
              <a:rPr dirty="0" sz="2000" lang="en-US"/>
              <a:t>L</a:t>
            </a:r>
            <a:r>
              <a:rPr dirty="0" sz="2000" lang="en-US" smtClean="0"/>
              <a:t>ists </a:t>
            </a:r>
            <a:r>
              <a:rPr dirty="0" sz="2000" lang="en-US"/>
              <a:t>all subsets of vertices with the two properties that each pair of vertices in one of the listed subsets is connected by an edge, and no listed subset can have any additional vertices added to it while preserving its complete connectivity. (</a:t>
            </a:r>
            <a:r>
              <a:rPr dirty="0" sz="2000" lang="en-US" smtClean="0"/>
              <a:t>Breadth-First Order).</a:t>
            </a:r>
          </a:p>
          <a:p>
            <a:endParaRPr dirty="0" sz="2000" i="1" lang="en-US" smtClean="0"/>
          </a:p>
          <a:p>
            <a:endParaRPr dirty="0" sz="2000" i="1" lang="en-US"/>
          </a:p>
          <a:p>
            <a:r>
              <a:rPr dirty="0" sz="2000" i="1" lang="en-US" smtClean="0"/>
              <a:t>“…The </a:t>
            </a:r>
            <a:r>
              <a:rPr dirty="0" sz="2000" i="1" lang="en-US" err="1"/>
              <a:t>Bron</a:t>
            </a:r>
            <a:r>
              <a:rPr dirty="0" sz="2000" i="1" lang="en-US"/>
              <a:t>–</a:t>
            </a:r>
            <a:r>
              <a:rPr dirty="0" sz="2000" i="1" lang="en-US" err="1"/>
              <a:t>Kerbosch</a:t>
            </a:r>
            <a:r>
              <a:rPr dirty="0" sz="2000" i="1" lang="en-US"/>
              <a:t> algorithm and subsequent improvements to it are frequently reported as being more efficient in practice than the </a:t>
            </a:r>
            <a:r>
              <a:rPr dirty="0" sz="2000" i="1" lang="en-US" smtClean="0"/>
              <a:t>alternatives.”</a:t>
            </a:r>
            <a:endParaRPr dirty="0" sz="2000" i="1" lang="en-US"/>
          </a:p>
        </p:txBody>
      </p:sp>
    </p:spTree>
  </p:cSld>
  <p:clrMapOvr>
    <a:masterClrMapping/>
  </p:clrMapOvr>
  <p:transition spd="med">
    <p:fade/>
  </p:transition>
</p:sld>
</file>

<file path=ppt/theme/theme1.xml><?xml version="1.0" encoding="utf-8"?>
<a:theme xmlns:a="http://schemas.openxmlformats.org/drawingml/2006/main" name="Tech 16x9">
  <a:themeElements>
    <a:clrScheme name="Tech_16x9">
      <a:dk1>
        <a:sysClr lastClr="000000" val="windowText"/>
      </a:dk1>
      <a:lt1>
        <a:sysClr lastClr="FFFFFF" val="window"/>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38100" dir="2700000" dist="25400" rotWithShape="0">
              <a:srgbClr val="000000">
                <a:alpha val="60000"/>
              </a:srgbClr>
            </a:outerShdw>
          </a:effectLst>
          <a:scene3d>
            <a:camera prst="orthographicFront">
              <a:rot lat="0" lon="0" rev="0"/>
            </a:camera>
            <a:lightRig dir="t" rig="balanced">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anchor="ctr" rtlCol="0"/>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rtlCol="0" wrap="square">
        <a:spAutoFit/>
      </a:bodyPr>
      <a:lstStyle>
        <a:defPPr>
          <a:defRPr sz="2800"/>
        </a:defPPr>
      </a:lstStyle>
    </a:txDef>
  </a:objectDefaults>
</a:theme>
</file>

<file path=ppt/theme/theme2.xml><?xml version="1.0" encoding="utf-8"?>
<a:theme xmlns:a="http://schemas.openxmlformats.org/drawingml/2006/main" name="Office Theme">
  <a:themeElements>
    <a:clrScheme name="Tech_16x9">
      <a:dk1>
        <a:sysClr lastClr="000000" val="windowText"/>
      </a:dk1>
      <a:lt1>
        <a:sysClr lastClr="FFFFFF" val="window"/>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38100" dir="2700000" dist="25400" rotWithShape="0">
              <a:srgbClr val="000000">
                <a:alpha val="60000"/>
              </a:srgbClr>
            </a:outerShdw>
          </a:effectLst>
          <a:scene3d>
            <a:camera prst="orthographicFront">
              <a:rot lat="0" lon="0" rev="0"/>
            </a:camera>
            <a:lightRig dir="t" rig="balanced">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theme>
</file>

<file path=ppt/theme/theme3.xml><?xml version="1.0" encoding="utf-8"?>
<a:theme xmlns:a="http://schemas.openxmlformats.org/drawingml/2006/main" name="Office Theme">
  <a:themeElements>
    <a:clrScheme name="Tech_16x9">
      <a:dk1>
        <a:sysClr lastClr="000000" val="windowText"/>
      </a:dk1>
      <a:lt1>
        <a:sysClr lastClr="FFFFFF" val="window"/>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38100" dir="2700000" dist="25400" rotWithShape="0">
              <a:srgbClr val="000000">
                <a:alpha val="60000"/>
              </a:srgbClr>
            </a:outerShdw>
          </a:effectLst>
          <a:scene3d>
            <a:camera prst="orthographicFront">
              <a:rot lat="0" lon="0" rev="0"/>
            </a:camera>
            <a:lightRig dir="t" rig="balanced">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Maximum Clique Problem</dc:title>
  <dc:creator>Javiera Stephanie</dc:creator>
  <cp:lastModifiedBy>Javiera Stephanie</cp:lastModifiedBy>
  <dcterms:created xsi:type="dcterms:W3CDTF">2017-12-26T16:02:51Z</dcterms:created>
  <dcterms:modified xsi:type="dcterms:W3CDTF">2017-12-28T06:27:28Z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