
<file path=[Content_Types].xml><?xml version="1.0" encoding="utf-8"?>
<Types xmlns="http://schemas.openxmlformats.org/package/2006/content-types">
  <Override PartName="/_rels/.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21.jpeg" ContentType="image/jpeg"/>
  <Override PartName="/ppt/media/image16.png" ContentType="image/png"/>
  <Override PartName="/ppt/media/image15.jpeg" ContentType="image/jpe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0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0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1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11" name="PlaceHolder 5"/>
          <p:cNvSpPr>
            <a:spLocks noGrp="1"/>
          </p:cNvSpPr>
          <p:nvPr>
            <p:ph type="sldNum"/>
          </p:nvPr>
        </p:nvSpPr>
        <p:spPr>
          <a:xfrm>
            <a:off x="4399200" y="9555480"/>
            <a:ext cx="3372840" cy="502560"/>
          </a:xfrm>
          <a:prstGeom prst="rect">
            <a:avLst/>
          </a:prstGeom>
        </p:spPr>
        <p:txBody>
          <a:bodyPr lIns="0" rIns="0" tIns="0" bIns="0" anchor="b"/>
          <a:p>
            <a:pPr algn="r"/>
            <a:fld id="{29B39963-E5B7-401E-8FF5-4E0E47BD3687}"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37" name="TextShape 2"/>
          <p:cNvSpPr txBox="1"/>
          <p:nvPr/>
        </p:nvSpPr>
        <p:spPr>
          <a:xfrm>
            <a:off x="3884760" y="8685360"/>
            <a:ext cx="2971440" cy="45684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39" name="TextShape 2"/>
          <p:cNvSpPr txBox="1"/>
          <p:nvPr/>
        </p:nvSpPr>
        <p:spPr>
          <a:xfrm>
            <a:off x="3884760" y="8685360"/>
            <a:ext cx="2971440" cy="45684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36"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7"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39"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40"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41"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42"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44"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45"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46" name="" descr=""/>
          <p:cNvPicPr/>
          <p:nvPr/>
        </p:nvPicPr>
        <p:blipFill>
          <a:blip r:embed="rId2"/>
          <a:stretch/>
        </p:blipFill>
        <p:spPr>
          <a:xfrm>
            <a:off x="3601080" y="1604520"/>
            <a:ext cx="4984920" cy="3977280"/>
          </a:xfrm>
          <a:prstGeom prst="rect">
            <a:avLst/>
          </a:prstGeom>
          <a:ln>
            <a:noFill/>
          </a:ln>
        </p:spPr>
      </p:pic>
      <p:pic>
        <p:nvPicPr>
          <p:cNvPr id="47" name="" descr=""/>
          <p:cNvPicPr/>
          <p:nvPr/>
        </p:nvPicPr>
        <p:blipFill>
          <a:blip r:embed="rId3"/>
          <a:stretch/>
        </p:blipFill>
        <p:spPr>
          <a:xfrm>
            <a:off x="36010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57"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59"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61"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62"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66"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67"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68"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70"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71"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72"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76"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78"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79"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81"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82"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83"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84"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86"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87"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88" name="" descr=""/>
          <p:cNvPicPr/>
          <p:nvPr/>
        </p:nvPicPr>
        <p:blipFill>
          <a:blip r:embed="rId2"/>
          <a:stretch/>
        </p:blipFill>
        <p:spPr>
          <a:xfrm>
            <a:off x="3601080" y="1604520"/>
            <a:ext cx="4984920" cy="3977280"/>
          </a:xfrm>
          <a:prstGeom prst="rect">
            <a:avLst/>
          </a:prstGeom>
          <a:ln>
            <a:noFill/>
          </a:ln>
        </p:spPr>
      </p:pic>
      <p:pic>
        <p:nvPicPr>
          <p:cNvPr id="89" name="" descr=""/>
          <p:cNvPicPr/>
          <p:nvPr/>
        </p:nvPicPr>
        <p:blipFill>
          <a:blip r:embed="rId3"/>
          <a:stretch/>
        </p:blipFill>
        <p:spPr>
          <a:xfrm>
            <a:off x="36010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0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02"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04"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05"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7"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09"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0"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1"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13"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4"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5"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17"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8"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19"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21"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22"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24"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25"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26"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27"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29"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30"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131" name="" descr=""/>
          <p:cNvPicPr/>
          <p:nvPr/>
        </p:nvPicPr>
        <p:blipFill>
          <a:blip r:embed="rId2"/>
          <a:stretch/>
        </p:blipFill>
        <p:spPr>
          <a:xfrm>
            <a:off x="3601080" y="1604520"/>
            <a:ext cx="4984920" cy="3977280"/>
          </a:xfrm>
          <a:prstGeom prst="rect">
            <a:avLst/>
          </a:prstGeom>
          <a:ln>
            <a:noFill/>
          </a:ln>
        </p:spPr>
      </p:pic>
      <p:pic>
        <p:nvPicPr>
          <p:cNvPr id="132" name="" descr=""/>
          <p:cNvPicPr/>
          <p:nvPr/>
        </p:nvPicPr>
        <p:blipFill>
          <a:blip r:embed="rId3"/>
          <a:stretch/>
        </p:blipFill>
        <p:spPr>
          <a:xfrm>
            <a:off x="36010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4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47"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9"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49"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50"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54"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55"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56"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58"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59"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60"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62"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63"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64"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66"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67"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69"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70"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71"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72"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74"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75"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176" name="" descr=""/>
          <p:cNvPicPr/>
          <p:nvPr/>
        </p:nvPicPr>
        <p:blipFill>
          <a:blip r:embed="rId2"/>
          <a:stretch/>
        </p:blipFill>
        <p:spPr>
          <a:xfrm>
            <a:off x="3601080" y="1604520"/>
            <a:ext cx="4984920" cy="3977280"/>
          </a:xfrm>
          <a:prstGeom prst="rect">
            <a:avLst/>
          </a:prstGeom>
          <a:ln>
            <a:noFill/>
          </a:ln>
        </p:spPr>
      </p:pic>
      <p:pic>
        <p:nvPicPr>
          <p:cNvPr id="177" name="" descr=""/>
          <p:cNvPicPr/>
          <p:nvPr/>
        </p:nvPicPr>
        <p:blipFill>
          <a:blip r:embed="rId3"/>
          <a:stretch/>
        </p:blipFill>
        <p:spPr>
          <a:xfrm>
            <a:off x="36010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90"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92"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94"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195"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199"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0"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1"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03"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4"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5"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07"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8"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09"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11"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12"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14"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15"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16"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17"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19"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20"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221" name="" descr=""/>
          <p:cNvPicPr/>
          <p:nvPr/>
        </p:nvPicPr>
        <p:blipFill>
          <a:blip r:embed="rId2"/>
          <a:stretch/>
        </p:blipFill>
        <p:spPr>
          <a:xfrm>
            <a:off x="3601080" y="1604520"/>
            <a:ext cx="4984920" cy="3977280"/>
          </a:xfrm>
          <a:prstGeom prst="rect">
            <a:avLst/>
          </a:prstGeom>
          <a:ln>
            <a:noFill/>
          </a:ln>
        </p:spPr>
      </p:pic>
      <p:pic>
        <p:nvPicPr>
          <p:cNvPr id="222" name="" descr=""/>
          <p:cNvPicPr/>
          <p:nvPr/>
        </p:nvPicPr>
        <p:blipFill>
          <a:blip r:embed="rId3"/>
          <a:stretch/>
        </p:blipFill>
        <p:spPr>
          <a:xfrm>
            <a:off x="36010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32"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34"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36"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37"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41"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42"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43"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45"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46"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47"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49"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0"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1"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4"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6"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53"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4"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56"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7"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8"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59"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61"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62"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263" name="" descr=""/>
          <p:cNvPicPr/>
          <p:nvPr/>
        </p:nvPicPr>
        <p:blipFill>
          <a:blip r:embed="rId2"/>
          <a:stretch/>
        </p:blipFill>
        <p:spPr>
          <a:xfrm>
            <a:off x="3601080" y="1604520"/>
            <a:ext cx="4984920" cy="3977280"/>
          </a:xfrm>
          <a:prstGeom prst="rect">
            <a:avLst/>
          </a:prstGeom>
          <a:ln>
            <a:noFill/>
          </a:ln>
        </p:spPr>
      </p:pic>
      <p:pic>
        <p:nvPicPr>
          <p:cNvPr id="264" name="" descr=""/>
          <p:cNvPicPr/>
          <p:nvPr/>
        </p:nvPicPr>
        <p:blipFill>
          <a:blip r:embed="rId3"/>
          <a:stretch/>
        </p:blipFill>
        <p:spPr>
          <a:xfrm>
            <a:off x="360108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74"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76"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78"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79" name="PlaceHolder 3"/>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83"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84" name="PlaceHolder 3"/>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85" name="PlaceHolder 4"/>
          <p:cNvSpPr>
            <a:spLocks noGrp="1"/>
          </p:cNvSpPr>
          <p:nvPr>
            <p:ph type="body"/>
          </p:nvPr>
        </p:nvSpPr>
        <p:spPr>
          <a:xfrm>
            <a:off x="623016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8"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0"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87" name="PlaceHolder 2"/>
          <p:cNvSpPr>
            <a:spLocks noGrp="1"/>
          </p:cNvSpPr>
          <p:nvPr>
            <p:ph type="body"/>
          </p:nvPr>
        </p:nvSpPr>
        <p:spPr>
          <a:xfrm>
            <a:off x="609120" y="1604520"/>
            <a:ext cx="535284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88"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89"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91"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92"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93"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95" name="PlaceHolder 2"/>
          <p:cNvSpPr>
            <a:spLocks noGrp="1"/>
          </p:cNvSpPr>
          <p:nvPr>
            <p:ph type="body"/>
          </p:nvPr>
        </p:nvSpPr>
        <p:spPr>
          <a:xfrm>
            <a:off x="609120" y="160452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96" name="PlaceHolder 3"/>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298"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299"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00" name="PlaceHolder 4"/>
          <p:cNvSpPr>
            <a:spLocks noGrp="1"/>
          </p:cNvSpPr>
          <p:nvPr>
            <p:ph type="body"/>
          </p:nvPr>
        </p:nvSpPr>
        <p:spPr>
          <a:xfrm>
            <a:off x="623016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01" name="PlaceHolder 5"/>
          <p:cNvSpPr>
            <a:spLocks noGrp="1"/>
          </p:cNvSpPr>
          <p:nvPr>
            <p:ph type="body"/>
          </p:nvPr>
        </p:nvSpPr>
        <p:spPr>
          <a:xfrm>
            <a:off x="609120" y="368208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303" name="PlaceHolder 2"/>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04" name="PlaceHolder 3"/>
          <p:cNvSpPr>
            <a:spLocks noGrp="1"/>
          </p:cNvSpPr>
          <p:nvPr>
            <p:ph type="body"/>
          </p:nvPr>
        </p:nvSpPr>
        <p:spPr>
          <a:xfrm>
            <a:off x="609120" y="1604520"/>
            <a:ext cx="10969560" cy="397728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pic>
        <p:nvPicPr>
          <p:cNvPr id="305" name="" descr=""/>
          <p:cNvPicPr/>
          <p:nvPr/>
        </p:nvPicPr>
        <p:blipFill>
          <a:blip r:embed="rId2"/>
          <a:stretch/>
        </p:blipFill>
        <p:spPr>
          <a:xfrm>
            <a:off x="3601080" y="1604520"/>
            <a:ext cx="4984920" cy="3977280"/>
          </a:xfrm>
          <a:prstGeom prst="rect">
            <a:avLst/>
          </a:prstGeom>
          <a:ln>
            <a:noFill/>
          </a:ln>
        </p:spPr>
      </p:pic>
      <p:pic>
        <p:nvPicPr>
          <p:cNvPr id="306" name="" descr=""/>
          <p:cNvPicPr/>
          <p:nvPr/>
        </p:nvPicPr>
        <p:blipFill>
          <a:blip r:embed="rId3"/>
          <a:stretch/>
        </p:blipFill>
        <p:spPr>
          <a:xfrm>
            <a:off x="3601080" y="1604520"/>
            <a:ext cx="4984920" cy="39772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endParaRPr b="0" lang="en-US" sz="2400" spc="-1" strike="noStrike">
              <a:solidFill>
                <a:srgbClr val="ffffff"/>
              </a:solidFill>
              <a:uFill>
                <a:solidFill>
                  <a:srgbClr val="ffffff"/>
                </a:solidFill>
              </a:uFill>
              <a:latin typeface="Calibri"/>
            </a:endParaRPr>
          </a:p>
        </p:txBody>
      </p:sp>
      <p:sp>
        <p:nvSpPr>
          <p:cNvPr id="32" name="PlaceHolder 2"/>
          <p:cNvSpPr>
            <a:spLocks noGrp="1"/>
          </p:cNvSpPr>
          <p:nvPr>
            <p:ph type="body"/>
          </p:nvPr>
        </p:nvSpPr>
        <p:spPr>
          <a:xfrm>
            <a:off x="60912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3" name="PlaceHolder 3"/>
          <p:cNvSpPr>
            <a:spLocks noGrp="1"/>
          </p:cNvSpPr>
          <p:nvPr>
            <p:ph type="body"/>
          </p:nvPr>
        </p:nvSpPr>
        <p:spPr>
          <a:xfrm>
            <a:off x="6230160" y="1604520"/>
            <a:ext cx="535284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
        <p:nvSpPr>
          <p:cNvPr id="34" name="PlaceHolder 4"/>
          <p:cNvSpPr>
            <a:spLocks noGrp="1"/>
          </p:cNvSpPr>
          <p:nvPr>
            <p:ph type="body"/>
          </p:nvPr>
        </p:nvSpPr>
        <p:spPr>
          <a:xfrm>
            <a:off x="609120" y="3682080"/>
            <a:ext cx="10969560" cy="1896840"/>
          </a:xfrm>
          <a:prstGeom prst="rect">
            <a:avLst/>
          </a:prstGeom>
        </p:spPr>
        <p:txBody>
          <a:bodyPr lIns="0" rIns="0" tIns="0" bIns="0"/>
          <a:p>
            <a:endParaRPr b="0" lang="en-US" sz="2800" spc="-1" strike="noStrike">
              <a:solidFill>
                <a:srgbClr val="ffffff"/>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3"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4"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rot="16200000">
            <a:off x="2338200" y="3722760"/>
            <a:ext cx="816840" cy="5485680"/>
          </a:xfrm>
          <a:custGeom>
            <a:avLst/>
            <a:gdLst/>
            <a:ah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rot="16200000">
            <a:off x="2138760" y="4190400"/>
            <a:ext cx="547200" cy="4826880"/>
          </a:xfrm>
          <a:custGeom>
            <a:avLst/>
            <a:gdLst/>
            <a:ah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rot="16200000">
            <a:off x="1949040" y="4590720"/>
            <a:ext cx="321840" cy="4238280"/>
          </a:xfrm>
          <a:custGeom>
            <a:avLst/>
            <a:gdLst/>
            <a:ah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 name="PlaceHolder 10"/>
          <p:cNvSpPr>
            <a:spLocks noGrp="1"/>
          </p:cNvSpPr>
          <p:nvPr>
            <p:ph type="title"/>
          </p:nvPr>
        </p:nvSpPr>
        <p:spPr>
          <a:xfrm>
            <a:off x="1625040" y="584280"/>
            <a:ext cx="8735040" cy="1999800"/>
          </a:xfrm>
          <a:prstGeom prst="rect">
            <a:avLst/>
          </a:prstGeom>
        </p:spPr>
        <p:txBody>
          <a:bodyPr lIns="122040" rIns="122040" tIns="60840" bIns="60840" anchor="b"/>
          <a:p>
            <a:pPr>
              <a:lnSpc>
                <a:spcPct val="100000"/>
              </a:lnSpc>
            </a:pPr>
            <a:r>
              <a:rPr b="0" lang="en-US" sz="54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10" name="PlaceHolder 11"/>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1" name="PlaceHolder 12"/>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2" name="PlaceHolder 13"/>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3" name="PlaceHolder 14"/>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a:t>
            </a:r>
            <a:r>
              <a:rPr b="0" lang="en-US" sz="2800" spc="-1" strike="noStrike">
                <a:solidFill>
                  <a:srgbClr val="ffffff"/>
                </a:solidFill>
                <a:uFill>
                  <a:solidFill>
                    <a:srgbClr val="ffffff"/>
                  </a:solidFill>
                </a:uFill>
                <a:latin typeface="Calibri"/>
              </a:rPr>
              <a:t>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ffffff"/>
                </a:solidFill>
                <a:uFill>
                  <a:solidFill>
                    <a:srgbClr val="ffffff"/>
                  </a:solidFill>
                </a:uFill>
                <a:latin typeface="Calibri"/>
              </a:rPr>
              <a:t>Second Outline Level</a:t>
            </a:r>
            <a:endParaRPr b="0"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Third Outline Level</a:t>
            </a:r>
            <a:endParaRPr b="0"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Calibri"/>
              </a:rPr>
              <a:t>Fourth Outline Level</a:t>
            </a:r>
            <a:endParaRPr b="0"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Fifth Outline Level</a:t>
            </a:r>
            <a:endParaRPr b="0"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Sixth Outline </a:t>
            </a:r>
            <a:r>
              <a:rPr b="0" lang="en-US" sz="2000" spc="-1" strike="noStrike">
                <a:solidFill>
                  <a:srgbClr val="ffffff"/>
                </a:solidFill>
                <a:uFill>
                  <a:solidFill>
                    <a:srgbClr val="ffffff"/>
                  </a:solidFill>
                </a:uFill>
                <a:latin typeface="Calibri"/>
              </a:rPr>
              <a:t>Level</a:t>
            </a:r>
            <a:endParaRPr b="0"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Seventh </a:t>
            </a:r>
            <a:r>
              <a:rPr b="0" lang="en-US" sz="2000" spc="-1" strike="noStrike">
                <a:solidFill>
                  <a:srgbClr val="ffffff"/>
                </a:solidFill>
                <a:uFill>
                  <a:solidFill>
                    <a:srgbClr val="ffffff"/>
                  </a:solidFill>
                </a:uFill>
                <a:latin typeface="Calibri"/>
              </a:rPr>
              <a:t>Outline Level</a:t>
            </a:r>
            <a:endParaRPr b="0"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49"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0"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51"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b="0" lang="en-US" sz="36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52" name="PlaceHolder 5"/>
          <p:cNvSpPr>
            <a:spLocks noGrp="1"/>
          </p:cNvSpPr>
          <p:nvPr>
            <p:ph type="body"/>
          </p:nvPr>
        </p:nvSpPr>
        <p:spPr>
          <a:xfrm>
            <a:off x="1218960" y="1701720"/>
            <a:ext cx="10360080" cy="4461840"/>
          </a:xfrm>
          <a:prstGeom prst="rect">
            <a:avLst/>
          </a:prstGeom>
        </p:spPr>
        <p:txBody>
          <a:bodyPr lIns="122040" rIns="122040" tIns="60840" bIns="6084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b="0" lang="en-US" sz="2400" spc="-1" strike="noStrike">
                <a:solidFill>
                  <a:srgbClr val="ffffff"/>
                </a:solidFill>
                <a:uFill>
                  <a:solidFill>
                    <a:srgbClr val="ffffff"/>
                  </a:solidFill>
                </a:uFill>
                <a:latin typeface="Calibri"/>
              </a:rPr>
              <a:t>Second level</a:t>
            </a:r>
            <a:endParaRPr b="0"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Third level</a:t>
            </a:r>
            <a:endParaRPr b="0"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Fourth level</a:t>
            </a:r>
            <a:endParaRPr b="0"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Fifth level</a:t>
            </a:r>
            <a:endParaRPr b="0" lang="en-US" sz="2800" spc="-1" strike="noStrike">
              <a:solidFill>
                <a:srgbClr val="ffffff"/>
              </a:solidFill>
              <a:uFill>
                <a:solidFill>
                  <a:srgbClr val="ffffff"/>
                </a:solidFill>
              </a:uFill>
              <a:latin typeface="Calibri"/>
            </a:endParaRPr>
          </a:p>
        </p:txBody>
      </p:sp>
      <p:sp>
        <p:nvSpPr>
          <p:cNvPr id="53" name="PlaceHolder 6"/>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54" name="PlaceHolder 7"/>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55" name="PlaceHolder 8"/>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93"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b="0" lang="en-US" sz="36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94" name="PlaceHolder 5"/>
          <p:cNvSpPr>
            <a:spLocks noGrp="1"/>
          </p:cNvSpPr>
          <p:nvPr>
            <p:ph type="body"/>
          </p:nvPr>
        </p:nvSpPr>
        <p:spPr>
          <a:xfrm>
            <a:off x="1218960" y="1706760"/>
            <a:ext cx="5078160" cy="4465080"/>
          </a:xfrm>
          <a:prstGeom prst="rect">
            <a:avLst/>
          </a:prstGeom>
        </p:spPr>
        <p:txBody>
          <a:bodyPr lIns="122040" rIns="122040" tIns="60840" bIns="6084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b="0" lang="en-US" sz="2400" spc="-1" strike="noStrike">
                <a:solidFill>
                  <a:srgbClr val="ffffff"/>
                </a:solidFill>
                <a:uFill>
                  <a:solidFill>
                    <a:srgbClr val="ffffff"/>
                  </a:solidFill>
                </a:uFill>
                <a:latin typeface="Calibri"/>
              </a:rPr>
              <a:t>Second level</a:t>
            </a:r>
            <a:endParaRPr b="0"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Third level</a:t>
            </a:r>
            <a:endParaRPr b="0"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Fourth level</a:t>
            </a:r>
            <a:endParaRPr b="0"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Fifth level</a:t>
            </a:r>
            <a:endParaRPr b="0" lang="en-US" sz="2800" spc="-1" strike="noStrike">
              <a:solidFill>
                <a:srgbClr val="ffffff"/>
              </a:solidFill>
              <a:uFill>
                <a:solidFill>
                  <a:srgbClr val="ffffff"/>
                </a:solidFill>
              </a:uFill>
              <a:latin typeface="Calibri"/>
            </a:endParaRPr>
          </a:p>
        </p:txBody>
      </p:sp>
      <p:sp>
        <p:nvSpPr>
          <p:cNvPr id="95" name="PlaceHolder 6"/>
          <p:cNvSpPr>
            <a:spLocks noGrp="1"/>
          </p:cNvSpPr>
          <p:nvPr>
            <p:ph type="body"/>
          </p:nvPr>
        </p:nvSpPr>
        <p:spPr>
          <a:xfrm>
            <a:off x="6500880" y="1706760"/>
            <a:ext cx="5078160" cy="4465080"/>
          </a:xfrm>
          <a:prstGeom prst="rect">
            <a:avLst/>
          </a:prstGeom>
        </p:spPr>
        <p:txBody>
          <a:bodyPr lIns="122040" rIns="122040" tIns="60840" bIns="6084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b="0" lang="en-US" sz="2400" spc="-1" strike="noStrike">
                <a:solidFill>
                  <a:srgbClr val="ffffff"/>
                </a:solidFill>
                <a:uFill>
                  <a:solidFill>
                    <a:srgbClr val="ffffff"/>
                  </a:solidFill>
                </a:uFill>
                <a:latin typeface="Calibri"/>
              </a:rPr>
              <a:t>Second level</a:t>
            </a:r>
            <a:endParaRPr b="0"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Third level</a:t>
            </a:r>
            <a:endParaRPr b="0"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Fourth level</a:t>
            </a:r>
            <a:endParaRPr b="0"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Fifth level</a:t>
            </a:r>
            <a:endParaRPr b="0" lang="en-US" sz="2800" spc="-1" strike="noStrike">
              <a:solidFill>
                <a:srgbClr val="ffffff"/>
              </a:solidFill>
              <a:uFill>
                <a:solidFill>
                  <a:srgbClr val="ffffff"/>
                </a:solidFill>
              </a:uFill>
              <a:latin typeface="Calibri"/>
            </a:endParaRPr>
          </a:p>
        </p:txBody>
      </p:sp>
      <p:sp>
        <p:nvSpPr>
          <p:cNvPr id="96" name="PlaceHolder 7"/>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97" name="PlaceHolder 8"/>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98" name="PlaceHolder 9"/>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34"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35"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36" name="Line 4"/>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37" name="Line 5"/>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38" name="Line 6"/>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sp>
        <p:nvSpPr>
          <p:cNvPr id="139" name="PlaceHolder 7"/>
          <p:cNvSpPr>
            <a:spLocks noGrp="1"/>
          </p:cNvSpPr>
          <p:nvPr>
            <p:ph type="title"/>
          </p:nvPr>
        </p:nvSpPr>
        <p:spPr>
          <a:xfrm>
            <a:off x="1625040" y="2209680"/>
            <a:ext cx="8938080" cy="2764080"/>
          </a:xfrm>
          <a:prstGeom prst="rect">
            <a:avLst/>
          </a:prstGeom>
        </p:spPr>
        <p:txBody>
          <a:bodyPr lIns="122040" rIns="122040" tIns="60840" bIns="60840" anchor="b"/>
          <a:p>
            <a:pPr>
              <a:lnSpc>
                <a:spcPct val="100000"/>
              </a:lnSpc>
            </a:pPr>
            <a:r>
              <a:rPr b="0" lang="en-US" sz="54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140" name="PlaceHolder 8"/>
          <p:cNvSpPr>
            <a:spLocks noGrp="1"/>
          </p:cNvSpPr>
          <p:nvPr>
            <p:ph type="body"/>
          </p:nvPr>
        </p:nvSpPr>
        <p:spPr>
          <a:xfrm>
            <a:off x="1625040" y="4951440"/>
            <a:ext cx="7069320" cy="1220400"/>
          </a:xfrm>
          <a:prstGeom prst="rect">
            <a:avLst/>
          </a:prstGeom>
        </p:spPr>
        <p:txBody>
          <a:bodyPr lIns="122040" rIns="122040" tIns="60840" bIns="60840"/>
          <a:p>
            <a:pPr marL="432000" indent="-324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a:lnSpc>
                <a:spcPct val="100000"/>
              </a:lnSpc>
            </a:pPr>
            <a:r>
              <a:rPr b="0" lang="en-US" sz="2800" spc="199" strike="noStrike" cap="all">
                <a:solidFill>
                  <a:srgbClr val="009999"/>
                </a:solidFill>
                <a:uFill>
                  <a:solidFill>
                    <a:srgbClr val="ffffff"/>
                  </a:solidFill>
                </a:uFill>
                <a:latin typeface="Calibri"/>
              </a:rPr>
              <a:t>Seventh Outline LevelEdit Master text </a:t>
            </a:r>
            <a:r>
              <a:rPr b="0" lang="en-US" sz="2800" spc="199" strike="noStrike" cap="all">
                <a:solidFill>
                  <a:srgbClr val="009999"/>
                </a:solidFill>
                <a:uFill>
                  <a:solidFill>
                    <a:srgbClr val="ffffff"/>
                  </a:solidFill>
                </a:uFill>
                <a:latin typeface="Calibri"/>
              </a:rPr>
              <a:t>styles</a:t>
            </a:r>
            <a:endParaRPr b="0" lang="en-US" sz="2800" spc="-1" strike="noStrike">
              <a:solidFill>
                <a:srgbClr val="ffffff"/>
              </a:solidFill>
              <a:uFill>
                <a:solidFill>
                  <a:srgbClr val="ffffff"/>
                </a:solidFill>
              </a:uFill>
              <a:latin typeface="Calibri"/>
            </a:endParaRPr>
          </a:p>
        </p:txBody>
      </p:sp>
      <p:sp>
        <p:nvSpPr>
          <p:cNvPr id="141" name="PlaceHolder 9"/>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42" name="PlaceHolder 10"/>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43" name="PlaceHolder 11"/>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80"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181"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b="0" lang="en-US" sz="36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182" name="PlaceHolder 5"/>
          <p:cNvSpPr>
            <a:spLocks noGrp="1"/>
          </p:cNvSpPr>
          <p:nvPr>
            <p:ph type="body"/>
          </p:nvPr>
        </p:nvSpPr>
        <p:spPr>
          <a:xfrm>
            <a:off x="1218960" y="1701720"/>
            <a:ext cx="5082480" cy="914040"/>
          </a:xfrm>
          <a:prstGeom prst="rect">
            <a:avLst/>
          </a:prstGeom>
        </p:spPr>
        <p:txBody>
          <a:bodyPr lIns="122040" rIns="122040" tIns="60840" bIns="60840" anchor="b"/>
          <a:p>
            <a:pPr marL="432000" indent="-324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a:lnSpc>
                <a:spcPct val="100000"/>
              </a:lnSpc>
            </a:pPr>
            <a:r>
              <a:rPr b="0" lang="en-US" sz="2800" spc="199" strike="noStrike" cap="all">
                <a:solidFill>
                  <a:srgbClr val="009999"/>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p:txBody>
      </p:sp>
      <p:sp>
        <p:nvSpPr>
          <p:cNvPr id="183" name="PlaceHolder 6"/>
          <p:cNvSpPr>
            <a:spLocks noGrp="1"/>
          </p:cNvSpPr>
          <p:nvPr>
            <p:ph type="body"/>
          </p:nvPr>
        </p:nvSpPr>
        <p:spPr>
          <a:xfrm>
            <a:off x="1218960" y="2717640"/>
            <a:ext cx="5078160" cy="3454200"/>
          </a:xfrm>
          <a:prstGeom prst="rect">
            <a:avLst/>
          </a:prstGeom>
        </p:spPr>
        <p:txBody>
          <a:bodyPr lIns="122040" rIns="122040" tIns="60840" bIns="6084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b="0" lang="en-US" sz="2400" spc="-1" strike="noStrike">
                <a:solidFill>
                  <a:srgbClr val="ffffff"/>
                </a:solidFill>
                <a:uFill>
                  <a:solidFill>
                    <a:srgbClr val="ffffff"/>
                  </a:solidFill>
                </a:uFill>
                <a:latin typeface="Calibri"/>
              </a:rPr>
              <a:t>Second level</a:t>
            </a:r>
            <a:endParaRPr b="0"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Third level</a:t>
            </a:r>
            <a:endParaRPr b="0"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Fourth level</a:t>
            </a:r>
            <a:endParaRPr b="0"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Fifth level</a:t>
            </a:r>
            <a:endParaRPr b="0" lang="en-US" sz="2800" spc="-1" strike="noStrike">
              <a:solidFill>
                <a:srgbClr val="ffffff"/>
              </a:solidFill>
              <a:uFill>
                <a:solidFill>
                  <a:srgbClr val="ffffff"/>
                </a:solidFill>
              </a:uFill>
              <a:latin typeface="Calibri"/>
            </a:endParaRPr>
          </a:p>
        </p:txBody>
      </p:sp>
      <p:sp>
        <p:nvSpPr>
          <p:cNvPr id="184" name="PlaceHolder 7"/>
          <p:cNvSpPr>
            <a:spLocks noGrp="1"/>
          </p:cNvSpPr>
          <p:nvPr>
            <p:ph type="body"/>
          </p:nvPr>
        </p:nvSpPr>
        <p:spPr>
          <a:xfrm>
            <a:off x="6496560" y="1701720"/>
            <a:ext cx="5082480" cy="914040"/>
          </a:xfrm>
          <a:prstGeom prst="rect">
            <a:avLst/>
          </a:prstGeom>
        </p:spPr>
        <p:txBody>
          <a:bodyPr lIns="122040" rIns="122040" tIns="60840" bIns="60840" anchor="b"/>
          <a:p>
            <a:pPr marL="432000" indent="-324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99" strike="noStrike" cap="all">
                <a:solidFill>
                  <a:srgbClr val="009999"/>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99" strike="noStrike" cap="all">
                <a:solidFill>
                  <a:srgbClr val="009999"/>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a:lnSpc>
                <a:spcPct val="100000"/>
              </a:lnSpc>
            </a:pPr>
            <a:r>
              <a:rPr b="0" lang="en-US" sz="2800" spc="199" strike="noStrike" cap="all">
                <a:solidFill>
                  <a:srgbClr val="009999"/>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p:txBody>
      </p:sp>
      <p:sp>
        <p:nvSpPr>
          <p:cNvPr id="185" name="PlaceHolder 8"/>
          <p:cNvSpPr>
            <a:spLocks noGrp="1"/>
          </p:cNvSpPr>
          <p:nvPr>
            <p:ph type="body"/>
          </p:nvPr>
        </p:nvSpPr>
        <p:spPr>
          <a:xfrm>
            <a:off x="6500880" y="2717640"/>
            <a:ext cx="5078160" cy="3454200"/>
          </a:xfrm>
          <a:prstGeom prst="rect">
            <a:avLst/>
          </a:prstGeom>
        </p:spPr>
        <p:txBody>
          <a:bodyPr lIns="122040" rIns="122040" tIns="60840" bIns="6084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ffffff"/>
                </a:solidFill>
                <a:uFill>
                  <a:solidFill>
                    <a:srgbClr val="ffffff"/>
                  </a:solidFill>
                </a:uFill>
                <a:latin typeface="Calibri"/>
              </a:rPr>
              <a:t>Second Outline Level</a:t>
            </a:r>
            <a:endParaRPr b="0" lang="en-US" sz="28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Third Outline Level</a:t>
            </a:r>
            <a:endParaRPr b="0" lang="en-US" sz="28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ffffff"/>
                </a:solidFill>
                <a:uFill>
                  <a:solidFill>
                    <a:srgbClr val="ffffff"/>
                  </a:solidFill>
                </a:uFill>
                <a:latin typeface="Calibri"/>
              </a:rPr>
              <a:t>Fourth Outline Level</a:t>
            </a:r>
            <a:endParaRPr b="0" lang="en-US" sz="28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Fifth Outline Level</a:t>
            </a:r>
            <a:endParaRPr b="0" lang="en-US" sz="28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Sixth Outline Level</a:t>
            </a: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Seventh Outline LevelEdit Master text styles</a:t>
            </a:r>
            <a:endParaRPr b="0" lang="en-US" sz="2800" spc="-1" strike="noStrike">
              <a:solidFill>
                <a:srgbClr val="ffffff"/>
              </a:solidFill>
              <a:uFill>
                <a:solidFill>
                  <a:srgbClr val="ffffff"/>
                </a:solidFill>
              </a:uFill>
              <a:latin typeface="Calibri"/>
            </a:endParaRPr>
          </a:p>
          <a:p>
            <a:pPr lvl="1" marL="609480" indent="-231120">
              <a:lnSpc>
                <a:spcPct val="100000"/>
              </a:lnSpc>
              <a:buClr>
                <a:srgbClr val="009999"/>
              </a:buClr>
              <a:buSzPct val="80000"/>
              <a:buFont typeface="Arial"/>
              <a:buChar char="•"/>
            </a:pPr>
            <a:r>
              <a:rPr b="0" lang="en-US" sz="2400" spc="-1" strike="noStrike">
                <a:solidFill>
                  <a:srgbClr val="ffffff"/>
                </a:solidFill>
                <a:uFill>
                  <a:solidFill>
                    <a:srgbClr val="ffffff"/>
                  </a:solidFill>
                </a:uFill>
                <a:latin typeface="Calibri"/>
              </a:rPr>
              <a:t>Second level</a:t>
            </a:r>
            <a:endParaRPr b="0" lang="en-US" sz="2800" spc="-1" strike="noStrike">
              <a:solidFill>
                <a:srgbClr val="ffffff"/>
              </a:solidFill>
              <a:uFill>
                <a:solidFill>
                  <a:srgbClr val="ffffff"/>
                </a:solidFill>
              </a:uFill>
              <a:latin typeface="Calibri"/>
            </a:endParaRPr>
          </a:p>
          <a:p>
            <a:pPr lvl="2" marL="91440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Third level</a:t>
            </a:r>
            <a:endParaRPr b="0" lang="en-US" sz="2800" spc="-1" strike="noStrike">
              <a:solidFill>
                <a:srgbClr val="ffffff"/>
              </a:solidFill>
              <a:uFill>
                <a:solidFill>
                  <a:srgbClr val="ffffff"/>
                </a:solidFill>
              </a:uFill>
              <a:latin typeface="Calibri"/>
            </a:endParaRPr>
          </a:p>
          <a:p>
            <a:pPr lvl="3" marL="121896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Fourth level</a:t>
            </a:r>
            <a:endParaRPr b="0" lang="en-US" sz="2800" spc="-1" strike="noStrike">
              <a:solidFill>
                <a:srgbClr val="ffffff"/>
              </a:solidFill>
              <a:uFill>
                <a:solidFill>
                  <a:srgbClr val="ffffff"/>
                </a:solidFill>
              </a:uFill>
              <a:latin typeface="Calibri"/>
            </a:endParaRPr>
          </a:p>
          <a:p>
            <a:pPr lvl="4" marL="1523880" indent="-231120">
              <a:lnSpc>
                <a:spcPct val="100000"/>
              </a:lnSpc>
              <a:buClr>
                <a:srgbClr val="009999"/>
              </a:buClr>
              <a:buSzPct val="80000"/>
              <a:buFont typeface="Arial"/>
              <a:buChar char="•"/>
            </a:pPr>
            <a:r>
              <a:rPr b="0" lang="en-US" sz="2000" spc="-1" strike="noStrike">
                <a:solidFill>
                  <a:srgbClr val="ffffff"/>
                </a:solidFill>
                <a:uFill>
                  <a:solidFill>
                    <a:srgbClr val="ffffff"/>
                  </a:solidFill>
                </a:uFill>
                <a:latin typeface="Calibri"/>
              </a:rPr>
              <a:t>Fifth level</a:t>
            </a:r>
            <a:endParaRPr b="0" lang="en-US" sz="2800" spc="-1" strike="noStrike">
              <a:solidFill>
                <a:srgbClr val="ffffff"/>
              </a:solidFill>
              <a:uFill>
                <a:solidFill>
                  <a:srgbClr val="ffffff"/>
                </a:solidFill>
              </a:uFill>
              <a:latin typeface="Calibri"/>
            </a:endParaRPr>
          </a:p>
        </p:txBody>
      </p:sp>
      <p:sp>
        <p:nvSpPr>
          <p:cNvPr id="186" name="PlaceHolder 9"/>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87" name="PlaceHolder 10"/>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188" name="PlaceHolder 11"/>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224"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225"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226" name="PlaceHolder 4"/>
          <p:cNvSpPr>
            <a:spLocks noGrp="1"/>
          </p:cNvSpPr>
          <p:nvPr>
            <p:ph type="title"/>
          </p:nvPr>
        </p:nvSpPr>
        <p:spPr>
          <a:xfrm>
            <a:off x="1218960" y="274680"/>
            <a:ext cx="10360080" cy="1223640"/>
          </a:xfrm>
          <a:prstGeom prst="rect">
            <a:avLst/>
          </a:prstGeom>
        </p:spPr>
        <p:txBody>
          <a:bodyPr lIns="122040" rIns="122040" tIns="60840" bIns="60840" anchor="b"/>
          <a:p>
            <a:pPr>
              <a:lnSpc>
                <a:spcPct val="90000"/>
              </a:lnSpc>
            </a:pPr>
            <a:r>
              <a:rPr b="0" lang="en-US" sz="3600" spc="-1" strike="noStrike">
                <a:solidFill>
                  <a:srgbClr val="ffffff"/>
                </a:solidFill>
                <a:uFill>
                  <a:solidFill>
                    <a:srgbClr val="ffffff"/>
                  </a:solidFill>
                </a:uFill>
                <a:latin typeface="Calibri"/>
              </a:rPr>
              <a:t>Click to edit Master title style</a:t>
            </a:r>
            <a:endParaRPr b="0" lang="en-US" sz="2400" spc="-1" strike="noStrike">
              <a:solidFill>
                <a:srgbClr val="ffffff"/>
              </a:solidFill>
              <a:uFill>
                <a:solidFill>
                  <a:srgbClr val="ffffff"/>
                </a:solidFill>
              </a:uFill>
              <a:latin typeface="Calibri"/>
            </a:endParaRPr>
          </a:p>
        </p:txBody>
      </p:sp>
      <p:sp>
        <p:nvSpPr>
          <p:cNvPr id="227" name="PlaceHolder 5"/>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28" name="PlaceHolder 6"/>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29" name="PlaceHolder 7"/>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30" name="PlaceHolder 8"/>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ffffff"/>
                </a:solidFill>
                <a:uFill>
                  <a:solidFill>
                    <a:srgbClr val="ffffff"/>
                  </a:solidFill>
                </a:uFill>
                <a:latin typeface="Calibri"/>
              </a:rPr>
              <a:t>Second Outline Level</a:t>
            </a:r>
            <a:endParaRPr b="0"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Third Outline Level</a:t>
            </a:r>
            <a:endParaRPr b="0"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Calibri"/>
              </a:rPr>
              <a:t>Fourth Outline Level</a:t>
            </a:r>
            <a:endParaRPr b="0"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Fifth Outline Level</a:t>
            </a:r>
            <a:endParaRPr b="0"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Sixth Outline Level</a:t>
            </a:r>
            <a:endParaRPr b="0"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Seventh Outline Level</a:t>
            </a:r>
            <a:endParaRPr b="0"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2600" y="0"/>
            <a:ext cx="816480" cy="5225760"/>
          </a:xfrm>
          <a:custGeom>
            <a:avLst/>
            <a:gdLst/>
            <a:ah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266" name="CustomShape 2"/>
          <p:cNvSpPr/>
          <p:nvPr/>
        </p:nvSpPr>
        <p:spPr>
          <a:xfrm>
            <a:off x="-15840" y="0"/>
            <a:ext cx="547200" cy="4562280"/>
          </a:xfrm>
          <a:custGeom>
            <a:avLst/>
            <a:gdLst/>
            <a:ah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267" name="CustomShape 3"/>
          <p:cNvSpPr/>
          <p:nvPr/>
        </p:nvSpPr>
        <p:spPr>
          <a:xfrm>
            <a:off x="-9360" y="-3240"/>
            <a:ext cx="318240" cy="3968280"/>
          </a:xfrm>
          <a:custGeom>
            <a:avLst/>
            <a:gdLst/>
            <a:ah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sp>
        <p:nvSpPr>
          <p:cNvPr id="268" name="PlaceHolder 4"/>
          <p:cNvSpPr>
            <a:spLocks noGrp="1"/>
          </p:cNvSpPr>
          <p:nvPr>
            <p:ph type="dt"/>
          </p:nvPr>
        </p:nvSpPr>
        <p:spPr>
          <a:xfrm>
            <a:off x="1218960" y="6356520"/>
            <a:ext cx="22341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69" name="PlaceHolder 5"/>
          <p:cNvSpPr>
            <a:spLocks noGrp="1"/>
          </p:cNvSpPr>
          <p:nvPr>
            <p:ph type="ftr"/>
          </p:nvPr>
        </p:nvSpPr>
        <p:spPr>
          <a:xfrm>
            <a:off x="3453480" y="6356520"/>
            <a:ext cx="528156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70" name="PlaceHolder 6"/>
          <p:cNvSpPr>
            <a:spLocks noGrp="1"/>
          </p:cNvSpPr>
          <p:nvPr>
            <p:ph type="sldNum"/>
          </p:nvPr>
        </p:nvSpPr>
        <p:spPr>
          <a:xfrm>
            <a:off x="10563480" y="6356520"/>
            <a:ext cx="1015200" cy="364680"/>
          </a:xfrm>
          <a:prstGeom prst="rect">
            <a:avLst/>
          </a:prstGeom>
        </p:spPr>
        <p:txBody>
          <a:bodyPr lIns="122040" rIns="122040" tIns="60840" bIns="60840" anchor="ctr"/>
          <a:p>
            <a:endParaRPr b="0" lang="en-US" sz="2400" spc="-1" strike="noStrike">
              <a:solidFill>
                <a:srgbClr val="ffffff"/>
              </a:solidFill>
              <a:uFill>
                <a:solidFill>
                  <a:srgbClr val="ffffff"/>
                </a:solidFill>
              </a:uFill>
              <a:latin typeface="Times New Roman"/>
            </a:endParaRPr>
          </a:p>
        </p:txBody>
      </p:sp>
      <p:sp>
        <p:nvSpPr>
          <p:cNvPr id="271" name="PlaceHolder 7"/>
          <p:cNvSpPr>
            <a:spLocks noGrp="1"/>
          </p:cNvSpPr>
          <p:nvPr>
            <p:ph type="title"/>
          </p:nvPr>
        </p:nvSpPr>
        <p:spPr>
          <a:xfrm>
            <a:off x="609120" y="273600"/>
            <a:ext cx="10969560" cy="1144800"/>
          </a:xfrm>
          <a:prstGeom prst="rect">
            <a:avLst/>
          </a:prstGeom>
        </p:spPr>
        <p:txBody>
          <a:bodyPr lIns="0" rIns="0" tIns="0" bIns="0" anchor="ctr"/>
          <a:p>
            <a:r>
              <a:rPr b="0" lang="en-US" sz="2400" spc="-1" strike="noStrike">
                <a:solidFill>
                  <a:srgbClr val="ffffff"/>
                </a:solidFill>
                <a:uFill>
                  <a:solidFill>
                    <a:srgbClr val="ffffff"/>
                  </a:solidFill>
                </a:uFill>
                <a:latin typeface="Calibri"/>
              </a:rPr>
              <a:t>Click to edit the title text format</a:t>
            </a:r>
            <a:endParaRPr b="0" lang="en-US" sz="2400" spc="-1" strike="noStrike">
              <a:solidFill>
                <a:srgbClr val="ffffff"/>
              </a:solidFill>
              <a:uFill>
                <a:solidFill>
                  <a:srgbClr val="ffffff"/>
                </a:solidFill>
              </a:uFill>
              <a:latin typeface="Calibri"/>
            </a:endParaRPr>
          </a:p>
        </p:txBody>
      </p:sp>
      <p:sp>
        <p:nvSpPr>
          <p:cNvPr id="272" name="PlaceHolder 8"/>
          <p:cNvSpPr>
            <a:spLocks noGrp="1"/>
          </p:cNvSpPr>
          <p:nvPr>
            <p:ph type="body"/>
          </p:nvPr>
        </p:nvSpPr>
        <p:spPr>
          <a:xfrm>
            <a:off x="609120" y="1604520"/>
            <a:ext cx="1096956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ffffff"/>
                </a:solidFill>
                <a:uFill>
                  <a:solidFill>
                    <a:srgbClr val="ffffff"/>
                  </a:solidFill>
                </a:uFill>
                <a:latin typeface="Calibri"/>
              </a:rPr>
              <a:t>Click to edit the outline text format</a:t>
            </a:r>
            <a:endParaRPr b="0" lang="en-US" sz="2800" spc="-1" strike="noStrike">
              <a:solidFill>
                <a:srgbClr val="ffffff"/>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ffffff"/>
                </a:solidFill>
                <a:uFill>
                  <a:solidFill>
                    <a:srgbClr val="ffffff"/>
                  </a:solidFill>
                </a:uFill>
                <a:latin typeface="Calibri"/>
              </a:rPr>
              <a:t>Second Outline Level</a:t>
            </a:r>
            <a:endParaRPr b="0" lang="en-US" sz="2000" spc="-1" strike="noStrike">
              <a:solidFill>
                <a:srgbClr val="ffffff"/>
              </a:solidFill>
              <a:uFill>
                <a:solidFill>
                  <a:srgbClr val="ffffff"/>
                </a:solidFill>
              </a:uFill>
              <a:latin typeface="Calibri"/>
            </a:endParaRPr>
          </a:p>
          <a:p>
            <a:pPr lvl="2" marL="1296000" indent="-288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Third Outline Level</a:t>
            </a:r>
            <a:endParaRPr b="0" lang="en-US" sz="2000" spc="-1" strike="noStrike">
              <a:solidFill>
                <a:srgbClr val="ffffff"/>
              </a:solidFill>
              <a:uFill>
                <a:solidFill>
                  <a:srgbClr val="ffffff"/>
                </a:solidFill>
              </a:uFill>
              <a:latin typeface="Calibri"/>
            </a:endParaRPr>
          </a:p>
          <a:p>
            <a:pPr lvl="3" marL="1728000" indent="-216000">
              <a:buClr>
                <a:srgbClr val="ffffff"/>
              </a:buClr>
              <a:buSzPct val="75000"/>
              <a:buFont typeface="Symbol" charset="2"/>
              <a:buChar char=""/>
            </a:pPr>
            <a:r>
              <a:rPr b="0" lang="en-US" sz="2000" spc="-1" strike="noStrike">
                <a:solidFill>
                  <a:srgbClr val="ffffff"/>
                </a:solidFill>
                <a:uFill>
                  <a:solidFill>
                    <a:srgbClr val="ffffff"/>
                  </a:solidFill>
                </a:uFill>
                <a:latin typeface="Calibri"/>
              </a:rPr>
              <a:t>Fourth Outline Level</a:t>
            </a:r>
            <a:endParaRPr b="0" lang="en-US" sz="2000" spc="-1" strike="noStrike">
              <a:solidFill>
                <a:srgbClr val="ffffff"/>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Fifth Outline Level</a:t>
            </a:r>
            <a:endParaRPr b="0" lang="en-US" sz="2000" spc="-1" strike="noStrike">
              <a:solidFill>
                <a:srgbClr val="ffffff"/>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Sixth Outline Level</a:t>
            </a:r>
            <a:endParaRPr b="0" lang="en-US" sz="2000" spc="-1" strike="noStrike">
              <a:solidFill>
                <a:srgbClr val="ffffff"/>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ffffff"/>
                </a:solidFill>
                <a:uFill>
                  <a:solidFill>
                    <a:srgbClr val="ffffff"/>
                  </a:solidFill>
                </a:uFill>
                <a:latin typeface="Calibri"/>
              </a:rPr>
              <a:t>Seventh Outline Level</a:t>
            </a:r>
            <a:endParaRPr b="0" lang="en-US" sz="2000" spc="-1" strike="noStrike">
              <a:solidFill>
                <a:srgbClr val="ffffff"/>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625040" y="584280"/>
            <a:ext cx="8735040" cy="1999800"/>
          </a:xfrm>
          <a:prstGeom prst="rect">
            <a:avLst/>
          </a:prstGeom>
          <a:noFill/>
          <a:ln>
            <a:noFill/>
          </a:ln>
        </p:spPr>
        <p:txBody>
          <a:bodyPr lIns="122040" rIns="122040" tIns="60840" bIns="60840" anchor="b"/>
          <a:p>
            <a:pPr>
              <a:lnSpc>
                <a:spcPct val="100000"/>
              </a:lnSpc>
            </a:pPr>
            <a:r>
              <a:rPr b="0" lang="en-US" sz="5400" spc="-1" strike="noStrike">
                <a:solidFill>
                  <a:srgbClr val="ffffff"/>
                </a:solidFill>
                <a:uFill>
                  <a:solidFill>
                    <a:srgbClr val="ffffff"/>
                  </a:solidFill>
                </a:uFill>
                <a:latin typeface="Axure Handwriting"/>
              </a:rPr>
              <a:t>Maximum Clique Problem</a:t>
            </a:r>
            <a:endParaRPr b="0" lang="en-US" sz="2400" spc="-1" strike="noStrike">
              <a:solidFill>
                <a:srgbClr val="ffffff"/>
              </a:solidFill>
              <a:uFill>
                <a:solidFill>
                  <a:srgbClr val="ffffff"/>
                </a:solidFill>
              </a:uFill>
              <a:latin typeface="Calibri"/>
            </a:endParaRPr>
          </a:p>
        </p:txBody>
      </p:sp>
      <p:sp>
        <p:nvSpPr>
          <p:cNvPr id="313" name="TextShape 2"/>
          <p:cNvSpPr txBox="1"/>
          <p:nvPr/>
        </p:nvSpPr>
        <p:spPr>
          <a:xfrm>
            <a:off x="4113360" y="3124080"/>
            <a:ext cx="3326040" cy="964800"/>
          </a:xfrm>
          <a:prstGeom prst="rect">
            <a:avLst/>
          </a:prstGeom>
          <a:noFill/>
          <a:ln>
            <a:noFill/>
          </a:ln>
        </p:spPr>
        <p:txBody>
          <a:bodyPr lIns="122040" rIns="122040" tIns="60840" bIns="60840"/>
          <a:p>
            <a:pPr algn="ctr">
              <a:lnSpc>
                <a:spcPct val="100000"/>
              </a:lnSpc>
            </a:pPr>
            <a:r>
              <a:rPr b="0" lang="en-US" sz="2800" spc="199" strike="noStrike" cap="all">
                <a:solidFill>
                  <a:srgbClr val="009999"/>
                </a:solidFill>
                <a:uFill>
                  <a:solidFill>
                    <a:srgbClr val="ffffff"/>
                  </a:solidFill>
                </a:uFill>
                <a:latin typeface="Calibri"/>
              </a:rPr>
              <a:t>76066002 </a:t>
            </a:r>
            <a:r>
              <a:rPr b="0" lang="en-US" sz="2800" spc="199" strike="noStrike" cap="all">
                <a:solidFill>
                  <a:srgbClr val="009999"/>
                </a:solidFill>
                <a:uFill>
                  <a:solidFill>
                    <a:srgbClr val="ffffff"/>
                  </a:solidFill>
                </a:uFill>
                <a:latin typeface="Calibri"/>
              </a:rPr>
              <a:t>周美廷</a:t>
            </a:r>
            <a:endParaRPr b="0" lang="en-US" sz="3200" spc="-1" strike="noStrike">
              <a:solidFill>
                <a:srgbClr val="ffffff"/>
              </a:solidFill>
              <a:uFill>
                <a:solidFill>
                  <a:srgbClr val="ffffff"/>
                </a:solidFill>
              </a:uFill>
              <a:latin typeface="Arial"/>
            </a:endParaRPr>
          </a:p>
          <a:p>
            <a:pPr algn="ctr">
              <a:lnSpc>
                <a:spcPct val="100000"/>
              </a:lnSpc>
            </a:pPr>
            <a:r>
              <a:rPr b="0" lang="en-US" sz="2800" spc="199" strike="noStrike" cap="all">
                <a:solidFill>
                  <a:srgbClr val="009999"/>
                </a:solidFill>
                <a:uFill>
                  <a:solidFill>
                    <a:srgbClr val="ffffff"/>
                  </a:solidFill>
                </a:uFill>
                <a:latin typeface="Calibri"/>
              </a:rPr>
              <a:t>76066001 </a:t>
            </a:r>
            <a:r>
              <a:rPr b="0" lang="en-US" sz="2800" spc="199" strike="noStrike" cap="all">
                <a:solidFill>
                  <a:srgbClr val="009999"/>
                </a:solidFill>
                <a:uFill>
                  <a:solidFill>
                    <a:srgbClr val="ffffff"/>
                  </a:solidFill>
                </a:uFill>
                <a:latin typeface="Calibri"/>
              </a:rPr>
              <a:t>张金源</a:t>
            </a:r>
            <a:endParaRPr b="0" lang="en-US" sz="3200" spc="-1" strike="noStrike">
              <a:solidFill>
                <a:srgbClr val="ffffff"/>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218960" y="274680"/>
            <a:ext cx="10360080" cy="1223640"/>
          </a:xfrm>
          <a:prstGeom prst="rect">
            <a:avLst/>
          </a:prstGeom>
          <a:noFill/>
          <a:ln>
            <a:noFill/>
          </a:ln>
        </p:spPr>
        <p:txBody>
          <a:bodyPr lIns="122040" rIns="122040" tIns="60840" bIns="60840" anchor="b"/>
          <a:p>
            <a:pPr>
              <a:lnSpc>
                <a:spcPct val="90000"/>
              </a:lnSpc>
            </a:pPr>
            <a:r>
              <a:rPr b="0" lang="en-US" sz="4400" spc="-1" strike="noStrike">
                <a:solidFill>
                  <a:srgbClr val="ffffff"/>
                </a:solidFill>
                <a:uFill>
                  <a:solidFill>
                    <a:srgbClr val="ffffff"/>
                  </a:solidFill>
                </a:uFill>
                <a:latin typeface="Axure Handwriting"/>
              </a:rPr>
              <a:t>Bron-Kerbosch Algorithm</a:t>
            </a:r>
            <a:endParaRPr b="0" lang="en-US" sz="2400" spc="-1" strike="noStrike">
              <a:solidFill>
                <a:srgbClr val="ffffff"/>
              </a:solidFill>
              <a:uFill>
                <a:solidFill>
                  <a:srgbClr val="ffffff"/>
                </a:solidFill>
              </a:uFill>
              <a:latin typeface="Calibri"/>
            </a:endParaRPr>
          </a:p>
        </p:txBody>
      </p:sp>
      <p:sp>
        <p:nvSpPr>
          <p:cNvPr id="332" name="TextShape 2"/>
          <p:cNvSpPr txBox="1"/>
          <p:nvPr/>
        </p:nvSpPr>
        <p:spPr>
          <a:xfrm>
            <a:off x="1218960" y="1701720"/>
            <a:ext cx="5082480" cy="914040"/>
          </a:xfrm>
          <a:prstGeom prst="rect">
            <a:avLst/>
          </a:prstGeom>
          <a:noFill/>
          <a:ln>
            <a:noFill/>
          </a:ln>
        </p:spPr>
        <p:txBody>
          <a:bodyPr lIns="122040" rIns="122040" tIns="60840" bIns="60840" anchor="b"/>
          <a:p>
            <a:pPr>
              <a:lnSpc>
                <a:spcPct val="100000"/>
              </a:lnSpc>
            </a:pPr>
            <a:r>
              <a:rPr b="0" lang="en-US" sz="2800" spc="199" strike="noStrike" cap="all">
                <a:solidFill>
                  <a:srgbClr val="009999"/>
                </a:solidFill>
                <a:uFill>
                  <a:solidFill>
                    <a:srgbClr val="ffffff"/>
                  </a:solidFill>
                </a:uFill>
                <a:latin typeface="Calibri"/>
              </a:rPr>
              <a:t>Definition</a:t>
            </a:r>
            <a:endParaRPr b="0" lang="en-US" sz="2800" spc="-1" strike="noStrike">
              <a:solidFill>
                <a:srgbClr val="ffffff"/>
              </a:solidFill>
              <a:uFill>
                <a:solidFill>
                  <a:srgbClr val="ffffff"/>
                </a:solidFill>
              </a:uFill>
              <a:latin typeface="Calibri"/>
            </a:endParaRPr>
          </a:p>
        </p:txBody>
      </p:sp>
      <p:sp>
        <p:nvSpPr>
          <p:cNvPr id="333" name="TextShape 3"/>
          <p:cNvSpPr txBox="1"/>
          <p:nvPr/>
        </p:nvSpPr>
        <p:spPr>
          <a:xfrm>
            <a:off x="1218960" y="2717640"/>
            <a:ext cx="10360080" cy="3454200"/>
          </a:xfrm>
          <a:prstGeom prst="rect">
            <a:avLst/>
          </a:prstGeom>
          <a:noFill/>
          <a:ln>
            <a:noFill/>
          </a:ln>
        </p:spPr>
        <p:txBody>
          <a:bodyPr lIns="122040" rIns="122040" tIns="60840" bIns="60840"/>
          <a:p>
            <a:pPr marL="304920" indent="-304560">
              <a:lnSpc>
                <a:spcPct val="100000"/>
              </a:lnSpc>
              <a:buClr>
                <a:srgbClr val="009999"/>
              </a:buClr>
              <a:buFont typeface="Arial"/>
              <a:buChar char="•"/>
            </a:pPr>
            <a:r>
              <a:rPr b="0" lang="en-US" sz="2000" spc="-1" strike="noStrike">
                <a:solidFill>
                  <a:srgbClr val="ffffff"/>
                </a:solidFill>
                <a:uFill>
                  <a:solidFill>
                    <a:srgbClr val="ffffff"/>
                  </a:solidFill>
                </a:uFill>
                <a:latin typeface="Calibri"/>
              </a:rPr>
              <a:t>Lists all subsets of vertices with the two properties that each pair of vertices in one of the listed subsets is connected by an edge, and no listed subset can have any additional vertices added to it while preserving its complete connectivity. (Breadth-First Order).</a:t>
            </a:r>
            <a:endParaRPr b="0" lang="en-US" sz="2800" spc="-1" strike="noStrike">
              <a:solidFill>
                <a:srgbClr val="ffffff"/>
              </a:solidFill>
              <a:uFill>
                <a:solidFill>
                  <a:srgbClr val="ffffff"/>
                </a:solidFill>
              </a:uFill>
              <a:latin typeface="Calibri"/>
            </a:endParaRPr>
          </a:p>
          <a:p>
            <a:pPr>
              <a:lnSpc>
                <a:spcPct val="100000"/>
              </a:lnSpc>
            </a:pPr>
            <a:endParaRPr b="0" lang="en-US" sz="2800" spc="-1" strike="noStrike">
              <a:solidFill>
                <a:srgbClr val="ffffff"/>
              </a:solidFill>
              <a:uFill>
                <a:solidFill>
                  <a:srgbClr val="ffffff"/>
                </a:solidFill>
              </a:uFill>
              <a:latin typeface="Calibri"/>
            </a:endParaRPr>
          </a:p>
          <a:p>
            <a:pPr>
              <a:lnSpc>
                <a:spcPct val="100000"/>
              </a:lnSpc>
            </a:pPr>
            <a:endParaRPr b="0" lang="en-US" sz="2800" spc="-1" strike="noStrike">
              <a:solidFill>
                <a:srgbClr val="ffffff"/>
              </a:solidFill>
              <a:uFill>
                <a:solidFill>
                  <a:srgbClr val="ffffff"/>
                </a:solidFill>
              </a:uFill>
              <a:latin typeface="Calibri"/>
            </a:endParaRPr>
          </a:p>
          <a:p>
            <a:pPr marL="304920" indent="-304560">
              <a:lnSpc>
                <a:spcPct val="100000"/>
              </a:lnSpc>
              <a:buClr>
                <a:srgbClr val="009999"/>
              </a:buClr>
              <a:buFont typeface="Arial"/>
              <a:buChar char="•"/>
            </a:pPr>
            <a:r>
              <a:rPr b="0" i="1" lang="en-US" sz="2000" spc="-1" strike="noStrike">
                <a:solidFill>
                  <a:srgbClr val="ffffff"/>
                </a:solidFill>
                <a:uFill>
                  <a:solidFill>
                    <a:srgbClr val="ffffff"/>
                  </a:solidFill>
                </a:uFill>
                <a:latin typeface="Calibri"/>
              </a:rPr>
              <a:t>“…</a:t>
            </a:r>
            <a:r>
              <a:rPr b="0" i="1" lang="en-US" sz="2000" spc="-1" strike="noStrike">
                <a:solidFill>
                  <a:srgbClr val="ffffff"/>
                </a:solidFill>
                <a:uFill>
                  <a:solidFill>
                    <a:srgbClr val="ffffff"/>
                  </a:solidFill>
                </a:uFill>
                <a:latin typeface="Calibri"/>
              </a:rPr>
              <a:t>The Bron–Kerbosch algorithm and subsequent improvements to it are frequently reported as being more efficient in practice than the alternatives.”</a:t>
            </a:r>
            <a:endParaRPr b="0" lang="en-US" sz="2800" spc="-1" strike="noStrike">
              <a:solidFill>
                <a:srgbClr val="ffffff"/>
              </a:solidFill>
              <a:uFill>
                <a:solidFill>
                  <a:srgbClr val="ffffff"/>
                </a:solidFill>
              </a:uFill>
              <a:latin typeface="Calibri"/>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217520" y="2743200"/>
            <a:ext cx="10360080" cy="81252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NP-Completeness</a:t>
            </a:r>
            <a:endParaRPr b="0" lang="en-US" sz="2400" spc="-1" strike="noStrike">
              <a:solidFill>
                <a:srgbClr val="ffffff"/>
              </a:solidFill>
              <a:uFill>
                <a:solidFill>
                  <a:srgbClr val="ffffff"/>
                </a:solidFill>
              </a:uFill>
              <a:latin typeface="Calibri"/>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5" name="Picture 1" descr=""/>
          <p:cNvPicPr/>
          <p:nvPr/>
        </p:nvPicPr>
        <p:blipFill>
          <a:blip r:embed="rId1"/>
          <a:stretch/>
        </p:blipFill>
        <p:spPr>
          <a:xfrm>
            <a:off x="0" y="-36360"/>
            <a:ext cx="12188520" cy="7543440"/>
          </a:xfrm>
          <a:prstGeom prst="rect">
            <a:avLst/>
          </a:prstGeom>
          <a:ln>
            <a:noFill/>
          </a:ln>
        </p:spPr>
      </p:pic>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065240" y="2946240"/>
            <a:ext cx="10360080" cy="65988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Maximum Clique Problem</a:t>
            </a:r>
            <a:endParaRPr b="0" lang="en-US" sz="2400" spc="-1" strike="noStrike">
              <a:solidFill>
                <a:srgbClr val="ffffff"/>
              </a:solidFill>
              <a:uFill>
                <a:solidFill>
                  <a:srgbClr val="ffffff"/>
                </a:solidFill>
              </a:uFill>
              <a:latin typeface="Calibri"/>
            </a:endParaRPr>
          </a:p>
        </p:txBody>
      </p:sp>
      <p:sp>
        <p:nvSpPr>
          <p:cNvPr id="315" name="TextShape 2"/>
          <p:cNvSpPr txBox="1"/>
          <p:nvPr/>
        </p:nvSpPr>
        <p:spPr>
          <a:xfrm>
            <a:off x="2017080" y="4038480"/>
            <a:ext cx="8456400" cy="1269720"/>
          </a:xfrm>
          <a:prstGeom prst="rect">
            <a:avLst/>
          </a:prstGeom>
          <a:noFill/>
          <a:ln>
            <a:noFill/>
          </a:ln>
        </p:spPr>
        <p:txBody>
          <a:bodyPr lIns="122040" rIns="122040" tIns="60840" bIns="60840"/>
          <a:p>
            <a:pPr algn="ctr">
              <a:lnSpc>
                <a:spcPct val="100000"/>
              </a:lnSpc>
            </a:pPr>
            <a:r>
              <a:rPr b="0" i="1" lang="en-US" sz="2800" spc="-1" strike="noStrike">
                <a:solidFill>
                  <a:srgbClr val="ffffff"/>
                </a:solidFill>
                <a:uFill>
                  <a:solidFill>
                    <a:srgbClr val="ffffff"/>
                  </a:solidFill>
                </a:uFill>
                <a:latin typeface="Calibri"/>
              </a:rPr>
              <a:t>A clique in a graph is a subgraph in which all vertices are connected to each other – a complete subgraph. Find the largest clique of a graph.</a:t>
            </a:r>
            <a:endParaRPr b="0" lang="en-US" sz="2800" spc="-1" strike="noStrike">
              <a:solidFill>
                <a:srgbClr val="ffffff"/>
              </a:solidFill>
              <a:uFill>
                <a:solidFill>
                  <a:srgbClr val="ffffff"/>
                </a:solidFill>
              </a:uFill>
              <a:latin typeface="Calibri"/>
            </a:endParaRPr>
          </a:p>
        </p:txBody>
      </p:sp>
      <p:pic>
        <p:nvPicPr>
          <p:cNvPr id="316" name="Picture 2" descr=""/>
          <p:cNvPicPr/>
          <p:nvPr/>
        </p:nvPicPr>
        <p:blipFill>
          <a:blip r:embed="rId1"/>
          <a:stretch/>
        </p:blipFill>
        <p:spPr>
          <a:xfrm>
            <a:off x="4875120" y="660240"/>
            <a:ext cx="2387160" cy="206964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862200" y="1752480"/>
            <a:ext cx="10360080" cy="65988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Algorithms</a:t>
            </a:r>
            <a:endParaRPr b="0" lang="en-US" sz="2400" spc="-1" strike="noStrike">
              <a:solidFill>
                <a:srgbClr val="ffffff"/>
              </a:solidFill>
              <a:uFill>
                <a:solidFill>
                  <a:srgbClr val="ffffff"/>
                </a:solidFill>
              </a:uFill>
              <a:latin typeface="Calibri"/>
            </a:endParaRPr>
          </a:p>
        </p:txBody>
      </p:sp>
      <p:sp>
        <p:nvSpPr>
          <p:cNvPr id="318" name="TextShape 2"/>
          <p:cNvSpPr txBox="1"/>
          <p:nvPr/>
        </p:nvSpPr>
        <p:spPr>
          <a:xfrm>
            <a:off x="836640" y="2971800"/>
            <a:ext cx="10360080" cy="3191760"/>
          </a:xfrm>
          <a:prstGeom prst="rect">
            <a:avLst/>
          </a:prstGeom>
          <a:noFill/>
          <a:ln>
            <a:noFill/>
          </a:ln>
        </p:spPr>
        <p:txBody>
          <a:bodyPr lIns="122040" rIns="122040" tIns="60840" bIns="60840"/>
          <a:p>
            <a:pPr marL="304920" indent="-304560" algn="ctr">
              <a:lnSpc>
                <a:spcPct val="100000"/>
              </a:lnSpc>
              <a:buClr>
                <a:srgbClr val="009999"/>
              </a:buClr>
              <a:buFont typeface="Arial"/>
              <a:buChar char="•"/>
            </a:pPr>
            <a:r>
              <a:rPr b="0" lang="en-US" sz="2800" spc="-1" strike="noStrike">
                <a:solidFill>
                  <a:srgbClr val="ffffff"/>
                </a:solidFill>
                <a:uFill>
                  <a:solidFill>
                    <a:srgbClr val="ffffff"/>
                  </a:solidFill>
                </a:uFill>
                <a:latin typeface="Calibri"/>
              </a:rPr>
              <a:t>Brute-force search</a:t>
            </a:r>
            <a:endParaRPr b="0" lang="en-US" sz="2800" spc="-1" strike="noStrike">
              <a:solidFill>
                <a:srgbClr val="ffffff"/>
              </a:solidFill>
              <a:uFill>
                <a:solidFill>
                  <a:srgbClr val="ffffff"/>
                </a:solidFill>
              </a:uFill>
              <a:latin typeface="Calibri"/>
            </a:endParaRPr>
          </a:p>
          <a:p>
            <a:pPr marL="304920" indent="-304560" algn="ctr">
              <a:lnSpc>
                <a:spcPct val="100000"/>
              </a:lnSpc>
              <a:buClr>
                <a:srgbClr val="009999"/>
              </a:buClr>
              <a:buFont typeface="Arial"/>
              <a:buChar char="•"/>
            </a:pPr>
            <a:r>
              <a:rPr b="0" lang="en-US" sz="2800" spc="-1" strike="noStrike">
                <a:solidFill>
                  <a:srgbClr val="ffffff"/>
                </a:solidFill>
                <a:uFill>
                  <a:solidFill>
                    <a:srgbClr val="ffffff"/>
                  </a:solidFill>
                </a:uFill>
                <a:latin typeface="Calibri"/>
              </a:rPr>
              <a:t>Backtracking Algorithm</a:t>
            </a:r>
            <a:endParaRPr b="0" lang="en-US" sz="2800" spc="-1" strike="noStrike">
              <a:solidFill>
                <a:srgbClr val="ffffff"/>
              </a:solidFill>
              <a:uFill>
                <a:solidFill>
                  <a:srgbClr val="ffffff"/>
                </a:solidFill>
              </a:uFill>
              <a:latin typeface="Calibri"/>
            </a:endParaRPr>
          </a:p>
          <a:p>
            <a:pPr marL="304920" indent="-304560" algn="ctr">
              <a:lnSpc>
                <a:spcPct val="100000"/>
              </a:lnSpc>
              <a:buClr>
                <a:srgbClr val="009999"/>
              </a:buClr>
              <a:buFont typeface="Arial"/>
              <a:buChar char="•"/>
            </a:pPr>
            <a:r>
              <a:rPr b="0" lang="en-US" sz="2800" spc="-1" strike="noStrike">
                <a:solidFill>
                  <a:srgbClr val="ffffff"/>
                </a:solidFill>
                <a:uFill>
                  <a:solidFill>
                    <a:srgbClr val="ffffff"/>
                  </a:solidFill>
                </a:uFill>
                <a:latin typeface="Calibri"/>
              </a:rPr>
              <a:t>Bron–Kerbosch</a:t>
            </a:r>
            <a:endParaRPr b="0" lang="en-US" sz="2800" spc="-1" strike="noStrike">
              <a:solidFill>
                <a:srgbClr val="ffffff"/>
              </a:solidFill>
              <a:uFill>
                <a:solidFill>
                  <a:srgbClr val="ffffff"/>
                </a:solidFill>
              </a:uFill>
              <a:latin typeface="Calibri"/>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217520" y="2743200"/>
            <a:ext cx="10360080" cy="65988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Brute-force Search</a:t>
            </a:r>
            <a:endParaRPr b="0" lang="en-US" sz="2400" spc="-1" strike="noStrike">
              <a:solidFill>
                <a:srgbClr val="ffffff"/>
              </a:solidFill>
              <a:uFill>
                <a:solidFill>
                  <a:srgbClr val="ffffff"/>
                </a:solidFill>
              </a:uFill>
              <a:latin typeface="Calibri"/>
            </a:endParaRPr>
          </a:p>
        </p:txBody>
      </p:sp>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 descr=""/>
          <p:cNvPicPr/>
          <p:nvPr/>
        </p:nvPicPr>
        <p:blipFill>
          <a:blip r:embed="rId1"/>
          <a:stretch/>
        </p:blipFill>
        <p:spPr>
          <a:xfrm>
            <a:off x="0" y="0"/>
            <a:ext cx="3857400" cy="6857640"/>
          </a:xfrm>
          <a:prstGeom prst="rect">
            <a:avLst/>
          </a:prstGeom>
          <a:ln>
            <a:noFill/>
          </a:ln>
        </p:spPr>
      </p:pic>
      <p:pic>
        <p:nvPicPr>
          <p:cNvPr id="321" name="" descr=""/>
          <p:cNvPicPr/>
          <p:nvPr/>
        </p:nvPicPr>
        <p:blipFill>
          <a:blip r:embed="rId2"/>
          <a:stretch/>
        </p:blipFill>
        <p:spPr>
          <a:xfrm>
            <a:off x="4165560" y="0"/>
            <a:ext cx="3857400" cy="6857640"/>
          </a:xfrm>
          <a:prstGeom prst="rect">
            <a:avLst/>
          </a:prstGeom>
          <a:ln>
            <a:noFill/>
          </a:ln>
        </p:spPr>
      </p:pic>
      <p:pic>
        <p:nvPicPr>
          <p:cNvPr id="322" name="" descr=""/>
          <p:cNvPicPr/>
          <p:nvPr/>
        </p:nvPicPr>
        <p:blipFill>
          <a:blip r:embed="rId3"/>
          <a:stretch/>
        </p:blipFill>
        <p:spPr>
          <a:xfrm>
            <a:off x="8331120" y="0"/>
            <a:ext cx="3857400" cy="685764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3" name="" descr=""/>
          <p:cNvPicPr/>
          <p:nvPr/>
        </p:nvPicPr>
        <p:blipFill>
          <a:blip r:embed="rId1"/>
          <a:stretch/>
        </p:blipFill>
        <p:spPr>
          <a:xfrm>
            <a:off x="1530720" y="0"/>
            <a:ext cx="3857400" cy="6857640"/>
          </a:xfrm>
          <a:prstGeom prst="rect">
            <a:avLst/>
          </a:prstGeom>
          <a:ln>
            <a:noFill/>
          </a:ln>
        </p:spPr>
      </p:pic>
      <p:pic>
        <p:nvPicPr>
          <p:cNvPr id="324" name="" descr=""/>
          <p:cNvPicPr/>
          <p:nvPr/>
        </p:nvPicPr>
        <p:blipFill>
          <a:blip r:embed="rId2"/>
          <a:stretch/>
        </p:blipFill>
        <p:spPr>
          <a:xfrm>
            <a:off x="6828120" y="0"/>
            <a:ext cx="3857400" cy="685764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988920" y="1371600"/>
            <a:ext cx="10360080" cy="122364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Backtracking Algorithm</a:t>
            </a:r>
            <a:endParaRPr b="0" lang="en-US" sz="2400" spc="-1" strike="noStrike">
              <a:solidFill>
                <a:srgbClr val="ffffff"/>
              </a:solidFill>
              <a:uFill>
                <a:solidFill>
                  <a:srgbClr val="ffffff"/>
                </a:solidFill>
              </a:uFill>
              <a:latin typeface="Calibri"/>
            </a:endParaRPr>
          </a:p>
        </p:txBody>
      </p:sp>
      <p:sp>
        <p:nvSpPr>
          <p:cNvPr id="326" name="TextShape 2"/>
          <p:cNvSpPr txBox="1"/>
          <p:nvPr/>
        </p:nvSpPr>
        <p:spPr>
          <a:xfrm>
            <a:off x="1217520" y="3276720"/>
            <a:ext cx="10360080" cy="2590560"/>
          </a:xfrm>
          <a:prstGeom prst="rect">
            <a:avLst/>
          </a:prstGeom>
          <a:noFill/>
          <a:ln>
            <a:noFill/>
          </a:ln>
        </p:spPr>
        <p:txBody>
          <a:bodyPr lIns="122040" rIns="122040" tIns="60840" bIns="60840"/>
          <a:p>
            <a:pPr marL="304920" indent="-304560">
              <a:lnSpc>
                <a:spcPct val="100000"/>
              </a:lnSpc>
              <a:buClr>
                <a:srgbClr val="009999"/>
              </a:buClr>
              <a:buFont typeface="Arial"/>
              <a:buChar char="•"/>
            </a:pPr>
            <a:r>
              <a:rPr b="0" lang="en-US" sz="2800" spc="-1" strike="noStrike">
                <a:solidFill>
                  <a:srgbClr val="ffffff"/>
                </a:solidFill>
                <a:uFill>
                  <a:solidFill>
                    <a:srgbClr val="ffffff"/>
                  </a:solidFill>
                </a:uFill>
                <a:latin typeface="Calibri"/>
              </a:rPr>
              <a:t>Incrementally builds candidates to the solutions, and abandons each partial candidate ("backtracks") as soon as it determines that the candidate cannot possibly be completed to a valid solution. (Depth-first order).</a:t>
            </a:r>
            <a:endParaRPr b="0" lang="en-US" sz="2800" spc="-1" strike="noStrike">
              <a:solidFill>
                <a:srgbClr val="ffffff"/>
              </a:solidFill>
              <a:uFill>
                <a:solidFill>
                  <a:srgbClr val="ffffff"/>
                </a:solidFill>
              </a:uFill>
              <a:latin typeface="Calibri"/>
            </a:endParaRPr>
          </a:p>
        </p:txBody>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005840" y="182880"/>
            <a:ext cx="10360080" cy="122364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Backtracking Algorithm</a:t>
            </a:r>
            <a:endParaRPr b="0" lang="en-US" sz="2400" spc="-1" strike="noStrike">
              <a:solidFill>
                <a:srgbClr val="ffffff"/>
              </a:solidFill>
              <a:uFill>
                <a:solidFill>
                  <a:srgbClr val="ffffff"/>
                </a:solidFill>
              </a:uFill>
              <a:latin typeface="Calibri"/>
            </a:endParaRPr>
          </a:p>
        </p:txBody>
      </p:sp>
      <p:sp>
        <p:nvSpPr>
          <p:cNvPr id="328" name="TextShape 2"/>
          <p:cNvSpPr txBox="1"/>
          <p:nvPr/>
        </p:nvSpPr>
        <p:spPr>
          <a:xfrm>
            <a:off x="1069920" y="1432800"/>
            <a:ext cx="10360080" cy="4510800"/>
          </a:xfrm>
          <a:prstGeom prst="rect">
            <a:avLst/>
          </a:prstGeom>
          <a:noFill/>
          <a:ln>
            <a:noFill/>
          </a:ln>
        </p:spPr>
        <p:txBody>
          <a:bodyPr lIns="122040" rIns="122040" tIns="60840" bIns="60840"/>
          <a:p>
            <a:pPr>
              <a:lnSpc>
                <a:spcPct val="100000"/>
              </a:lnSpc>
            </a:pPr>
            <a:r>
              <a:rPr b="0" lang="en-US" sz="2800" spc="-1" strike="noStrike">
                <a:solidFill>
                  <a:srgbClr val="ffffff"/>
                </a:solidFill>
                <a:uFill>
                  <a:solidFill>
                    <a:srgbClr val="ffffff"/>
                  </a:solidFill>
                </a:uFill>
                <a:latin typeface="Calibri"/>
              </a:rPr>
              <a:t>procedure bt(c)</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if reject(P,c) then return</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if accept(P,c) then output(P,c)</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s ← first(P,c)</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while s ≠ Λ do</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bt(s)</a:t>
            </a:r>
            <a:endParaRPr b="0" lang="en-US" sz="2800" spc="-1" strike="noStrike">
              <a:solidFill>
                <a:srgbClr val="ffffff"/>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alibri"/>
              </a:rPr>
              <a:t>    </a:t>
            </a:r>
            <a:r>
              <a:rPr b="0" lang="en-US" sz="2800" spc="-1" strike="noStrike">
                <a:solidFill>
                  <a:srgbClr val="ffffff"/>
                </a:solidFill>
                <a:uFill>
                  <a:solidFill>
                    <a:srgbClr val="ffffff"/>
                  </a:solidFill>
                </a:uFill>
                <a:latin typeface="Calibri"/>
              </a:rPr>
              <a:t>s ← next(P,s)</a:t>
            </a:r>
            <a:endParaRPr b="0" lang="en-US" sz="2800" spc="-1" strike="noStrike">
              <a:solidFill>
                <a:srgbClr val="ffffff"/>
              </a:solidFill>
              <a:uFill>
                <a:solidFill>
                  <a:srgbClr val="ffffff"/>
                </a:solidFill>
              </a:uFill>
              <a:latin typeface="Calibri"/>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1625040" y="2819520"/>
            <a:ext cx="8938080" cy="630360"/>
          </a:xfrm>
          <a:prstGeom prst="rect">
            <a:avLst/>
          </a:prstGeom>
          <a:noFill/>
          <a:ln>
            <a:noFill/>
          </a:ln>
        </p:spPr>
        <p:txBody>
          <a:bodyPr lIns="122040" rIns="122040" tIns="60840" bIns="60840" anchor="b"/>
          <a:p>
            <a:pPr algn="ctr">
              <a:lnSpc>
                <a:spcPct val="100000"/>
              </a:lnSpc>
            </a:pPr>
            <a:r>
              <a:rPr b="0" lang="en-US" sz="4400" spc="-1" strike="noStrike">
                <a:solidFill>
                  <a:srgbClr val="ffffff"/>
                </a:solidFill>
                <a:uFill>
                  <a:solidFill>
                    <a:srgbClr val="ffffff"/>
                  </a:solidFill>
                </a:uFill>
                <a:latin typeface="Axure Handwriting"/>
              </a:rPr>
              <a:t>Bron-Kerbosch Algorithm</a:t>
            </a:r>
            <a:endParaRPr b="0" lang="en-US" sz="2400" spc="-1" strike="noStrike">
              <a:solidFill>
                <a:srgbClr val="ffffff"/>
              </a:solidFill>
              <a:uFill>
                <a:solidFill>
                  <a:srgbClr val="ffffff"/>
                </a:solidFill>
              </a:uFill>
              <a:latin typeface="Calibri"/>
            </a:endParaRPr>
          </a:p>
        </p:txBody>
      </p:sp>
      <p:sp>
        <p:nvSpPr>
          <p:cNvPr id="330" name="TextShape 2"/>
          <p:cNvSpPr txBox="1"/>
          <p:nvPr/>
        </p:nvSpPr>
        <p:spPr>
          <a:xfrm>
            <a:off x="2559600" y="3657600"/>
            <a:ext cx="7069320" cy="534600"/>
          </a:xfrm>
          <a:prstGeom prst="rect">
            <a:avLst/>
          </a:prstGeom>
          <a:noFill/>
          <a:ln>
            <a:noFill/>
          </a:ln>
        </p:spPr>
        <p:txBody>
          <a:bodyPr lIns="122040" rIns="122040" tIns="60840" bIns="60840"/>
          <a:p>
            <a:pPr algn="ctr">
              <a:lnSpc>
                <a:spcPct val="100000"/>
              </a:lnSpc>
            </a:pPr>
            <a:r>
              <a:rPr b="0" lang="en-US" sz="2000" spc="199" strike="noStrike" cap="all">
                <a:solidFill>
                  <a:srgbClr val="009999"/>
                </a:solidFill>
                <a:uFill>
                  <a:solidFill>
                    <a:srgbClr val="ffffff"/>
                  </a:solidFill>
                </a:uFill>
                <a:latin typeface="Calibri"/>
              </a:rPr>
              <a:t>Branch and Bound ALgorithm</a:t>
            </a:r>
            <a:endParaRPr b="0" lang="en-US" sz="2800" spc="-1" strike="noStrike">
              <a:solidFill>
                <a:srgbClr val="ffffff"/>
              </a:solidFill>
              <a:uFill>
                <a:solidFill>
                  <a:srgbClr val="ffffff"/>
                </a:solidFill>
              </a:uFill>
              <a:latin typeface="Calibri"/>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2017-12-27T08:02:51Z</dcterms:created>
  <dc:creator>Javiera Stephanie</dc:creator>
  <dc:description/>
  <dc:language>en-US</dc:language>
  <cp:lastModifiedBy/>
  <dcterms:modified xsi:type="dcterms:W3CDTF">2017-12-28T14:03:40Z</dcterms:modified>
  <cp:revision>2</cp:revision>
  <dc:subject/>
  <dc:title>Maximum Clique Problem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InternalTags">
    <vt:lpwstr/>
  </property>
  <property fmtid="{D5CDD505-2E9C-101B-9397-08002B2CF9AE}" pid="7" name="LinksUpToDate">
    <vt:bool>0</vt:bool>
  </property>
  <property fmtid="{D5CDD505-2E9C-101B-9397-08002B2CF9AE}" pid="8" name="LocalizationTags">
    <vt:lpwstr/>
  </property>
  <property fmtid="{D5CDD505-2E9C-101B-9397-08002B2CF9AE}" pid="9" name="ScaleCrop">
    <vt:bool>0</vt:bool>
  </property>
  <property fmtid="{D5CDD505-2E9C-101B-9397-08002B2CF9AE}" pid="10" name="ScenarioTags">
    <vt:lpwstr/>
  </property>
</Properties>
</file>