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6" r:id="rId1"/>
  </p:sldMasterIdLst>
  <p:sldIdLst>
    <p:sldId id="256" r:id="rId2"/>
    <p:sldId id="268" r:id="rId3"/>
    <p:sldId id="269" r:id="rId4"/>
    <p:sldId id="257" r:id="rId5"/>
    <p:sldId id="258" r:id="rId6"/>
    <p:sldId id="300" r:id="rId7"/>
    <p:sldId id="265" r:id="rId8"/>
    <p:sldId id="260" r:id="rId9"/>
    <p:sldId id="266" r:id="rId10"/>
    <p:sldId id="261" r:id="rId11"/>
    <p:sldId id="301" r:id="rId12"/>
    <p:sldId id="302" r:id="rId13"/>
    <p:sldId id="303" r:id="rId14"/>
    <p:sldId id="263" r:id="rId15"/>
    <p:sldId id="264" r:id="rId16"/>
    <p:sldId id="267" r:id="rId17"/>
    <p:sldId id="271" r:id="rId18"/>
    <p:sldId id="272" r:id="rId19"/>
    <p:sldId id="274" r:id="rId20"/>
    <p:sldId id="273" r:id="rId21"/>
    <p:sldId id="275" r:id="rId22"/>
    <p:sldId id="278" r:id="rId23"/>
    <p:sldId id="292" r:id="rId24"/>
    <p:sldId id="279" r:id="rId25"/>
    <p:sldId id="282" r:id="rId26"/>
    <p:sldId id="289" r:id="rId27"/>
    <p:sldId id="262" r:id="rId28"/>
    <p:sldId id="270" r:id="rId29"/>
    <p:sldId id="276" r:id="rId30"/>
    <p:sldId id="277" r:id="rId31"/>
    <p:sldId id="283" r:id="rId32"/>
    <p:sldId id="284" r:id="rId33"/>
    <p:sldId id="285" r:id="rId34"/>
    <p:sldId id="287" r:id="rId35"/>
    <p:sldId id="288" r:id="rId36"/>
    <p:sldId id="286" r:id="rId37"/>
    <p:sldId id="280" r:id="rId38"/>
    <p:sldId id="281" r:id="rId39"/>
    <p:sldId id="291" r:id="rId40"/>
    <p:sldId id="290" r:id="rId41"/>
    <p:sldId id="293" r:id="rId42"/>
    <p:sldId id="295" r:id="rId43"/>
    <p:sldId id="299" r:id="rId44"/>
    <p:sldId id="294" r:id="rId45"/>
    <p:sldId id="297" r:id="rId46"/>
    <p:sldId id="298" r:id="rId47"/>
  </p:sldIdLst>
  <p:sldSz cx="13004800" cy="97536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722" y="114"/>
      </p:cViewPr>
      <p:guideLst>
        <p:guide orient="horz" pos="3072"/>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BB5E-7BA3-499F-8E67-CAB10E883175}"/>
              </a:ext>
            </a:extLst>
          </p:cNvPr>
          <p:cNvSpPr>
            <a:spLocks noGrp="1"/>
          </p:cNvSpPr>
          <p:nvPr>
            <p:ph type="ctrTitle"/>
          </p:nvPr>
        </p:nvSpPr>
        <p:spPr>
          <a:xfrm>
            <a:off x="1625600" y="1596249"/>
            <a:ext cx="9753600" cy="3395698"/>
          </a:xfrm>
        </p:spPr>
        <p:txBody>
          <a:bodyPr anchor="b"/>
          <a:lstStyle>
            <a:lvl1pPr algn="ctr">
              <a:defRPr sz="6400"/>
            </a:lvl1pPr>
          </a:lstStyle>
          <a:p>
            <a:r>
              <a:rPr lang="en-US"/>
              <a:t>Click to edit Master title style</a:t>
            </a:r>
          </a:p>
        </p:txBody>
      </p:sp>
      <p:sp>
        <p:nvSpPr>
          <p:cNvPr id="3" name="Subtitle 2">
            <a:extLst>
              <a:ext uri="{FF2B5EF4-FFF2-40B4-BE49-F238E27FC236}">
                <a16:creationId xmlns:a16="http://schemas.microsoft.com/office/drawing/2014/main" id="{99D88AEE-045A-40FC-BEDE-3FD0194D1546}"/>
              </a:ext>
            </a:extLst>
          </p:cNvPr>
          <p:cNvSpPr>
            <a:spLocks noGrp="1"/>
          </p:cNvSpPr>
          <p:nvPr>
            <p:ph type="subTitle" idx="1"/>
          </p:nvPr>
        </p:nvSpPr>
        <p:spPr>
          <a:xfrm>
            <a:off x="1625600" y="5122898"/>
            <a:ext cx="9753600" cy="2354862"/>
          </a:xfrm>
        </p:spPr>
        <p:txBody>
          <a:bodyPr/>
          <a:lstStyle>
            <a:lvl1pPr marL="0" indent="0" algn="ctr">
              <a:buNone/>
              <a:defRPr sz="2560"/>
            </a:lvl1pPr>
            <a:lvl2pPr marL="487695" indent="0" algn="ctr">
              <a:buNone/>
              <a:defRPr sz="2133"/>
            </a:lvl2pPr>
            <a:lvl3pPr marL="975390" indent="0" algn="ctr">
              <a:buNone/>
              <a:defRPr sz="1920"/>
            </a:lvl3pPr>
            <a:lvl4pPr marL="1463086" indent="0" algn="ctr">
              <a:buNone/>
              <a:defRPr sz="1707"/>
            </a:lvl4pPr>
            <a:lvl5pPr marL="1950781" indent="0" algn="ctr">
              <a:buNone/>
              <a:defRPr sz="1707"/>
            </a:lvl5pPr>
            <a:lvl6pPr marL="2438476" indent="0" algn="ctr">
              <a:buNone/>
              <a:defRPr sz="1707"/>
            </a:lvl6pPr>
            <a:lvl7pPr marL="2926171" indent="0" algn="ctr">
              <a:buNone/>
              <a:defRPr sz="1707"/>
            </a:lvl7pPr>
            <a:lvl8pPr marL="3413867" indent="0" algn="ctr">
              <a:buNone/>
              <a:defRPr sz="1707"/>
            </a:lvl8pPr>
            <a:lvl9pPr marL="3901562" indent="0" algn="ctr">
              <a:buNone/>
              <a:defRPr sz="1707"/>
            </a:lvl9pPr>
          </a:lstStyle>
          <a:p>
            <a:r>
              <a:rPr lang="en-US"/>
              <a:t>Click to edit Master subtitle style</a:t>
            </a:r>
          </a:p>
        </p:txBody>
      </p:sp>
      <p:sp>
        <p:nvSpPr>
          <p:cNvPr id="4" name="Date Placeholder 3">
            <a:extLst>
              <a:ext uri="{FF2B5EF4-FFF2-40B4-BE49-F238E27FC236}">
                <a16:creationId xmlns:a16="http://schemas.microsoft.com/office/drawing/2014/main" id="{6A2C8461-C3B4-4268-92B0-758B6BD4CAC9}"/>
              </a:ext>
            </a:extLst>
          </p:cNvPr>
          <p:cNvSpPr>
            <a:spLocks noGrp="1"/>
          </p:cNvSpPr>
          <p:nvPr>
            <p:ph type="dt" sz="half" idx="10"/>
          </p:nvPr>
        </p:nvSpPr>
        <p:spPr/>
        <p:txBody>
          <a:bodyPr/>
          <a:lstStyle>
            <a:lvl1pPr>
              <a:defRPr/>
            </a:lvl1pPr>
          </a:lstStyle>
          <a:p>
            <a:pPr>
              <a:defRPr/>
            </a:pPr>
            <a:fld id="{2B3548FE-C4ED-457E-B6F0-23D9B073DB84}" type="datetimeFigureOut">
              <a:rPr lang="en-US"/>
              <a:pPr>
                <a:defRPr/>
              </a:pPr>
              <a:t>1/4/2018</a:t>
            </a:fld>
            <a:endParaRPr lang="en-US"/>
          </a:p>
        </p:txBody>
      </p:sp>
      <p:sp>
        <p:nvSpPr>
          <p:cNvPr id="5" name="Footer Placeholder 4">
            <a:extLst>
              <a:ext uri="{FF2B5EF4-FFF2-40B4-BE49-F238E27FC236}">
                <a16:creationId xmlns:a16="http://schemas.microsoft.com/office/drawing/2014/main" id="{EAE79664-81A7-485B-9FD6-A966B8D8E72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7E1B74E-5018-4259-8E21-46C42C339D5E}"/>
              </a:ext>
            </a:extLst>
          </p:cNvPr>
          <p:cNvSpPr>
            <a:spLocks noGrp="1"/>
          </p:cNvSpPr>
          <p:nvPr>
            <p:ph type="sldNum" sz="quarter" idx="12"/>
          </p:nvPr>
        </p:nvSpPr>
        <p:spPr/>
        <p:txBody>
          <a:bodyPr/>
          <a:lstStyle>
            <a:lvl1pPr>
              <a:defRPr/>
            </a:lvl1pPr>
          </a:lstStyle>
          <a:p>
            <a:pPr>
              <a:defRPr/>
            </a:pPr>
            <a:fld id="{DD723A15-BBD7-4E3F-9C95-50C1A9B3D617}" type="slidenum">
              <a:rPr lang="en-US" altLang="en-US"/>
              <a:pPr>
                <a:defRPr/>
              </a:pPr>
              <a:t>‹#›</a:t>
            </a:fld>
            <a:endParaRPr lang="en-US" altLang="en-US"/>
          </a:p>
        </p:txBody>
      </p:sp>
    </p:spTree>
    <p:extLst>
      <p:ext uri="{BB962C8B-B14F-4D97-AF65-F5344CB8AC3E}">
        <p14:creationId xmlns:p14="http://schemas.microsoft.com/office/powerpoint/2010/main" val="2533037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581BF-B71A-43F4-9704-13DB34D283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F4E0F9-1F14-42D8-9FDC-D3FE46941F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81BE33-22DD-4B4E-8581-A776DCD2E77D}"/>
              </a:ext>
            </a:extLst>
          </p:cNvPr>
          <p:cNvSpPr>
            <a:spLocks noGrp="1"/>
          </p:cNvSpPr>
          <p:nvPr>
            <p:ph type="dt" sz="half" idx="10"/>
          </p:nvPr>
        </p:nvSpPr>
        <p:spPr/>
        <p:txBody>
          <a:bodyPr/>
          <a:lstStyle>
            <a:lvl1pPr>
              <a:defRPr/>
            </a:lvl1pPr>
          </a:lstStyle>
          <a:p>
            <a:pPr>
              <a:defRPr/>
            </a:pPr>
            <a:fld id="{0F1082C1-660F-4451-A6A7-66523F0F1E0A}" type="datetimeFigureOut">
              <a:rPr lang="en-US"/>
              <a:pPr>
                <a:defRPr/>
              </a:pPr>
              <a:t>1/4/2018</a:t>
            </a:fld>
            <a:endParaRPr lang="en-US"/>
          </a:p>
        </p:txBody>
      </p:sp>
      <p:sp>
        <p:nvSpPr>
          <p:cNvPr id="5" name="Footer Placeholder 4">
            <a:extLst>
              <a:ext uri="{FF2B5EF4-FFF2-40B4-BE49-F238E27FC236}">
                <a16:creationId xmlns:a16="http://schemas.microsoft.com/office/drawing/2014/main" id="{FB6EDF19-8895-4F47-9454-24827CD56CF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B58DED2-93E7-42F4-9C5C-726B5DEE6D9E}"/>
              </a:ext>
            </a:extLst>
          </p:cNvPr>
          <p:cNvSpPr>
            <a:spLocks noGrp="1"/>
          </p:cNvSpPr>
          <p:nvPr>
            <p:ph type="sldNum" sz="quarter" idx="12"/>
          </p:nvPr>
        </p:nvSpPr>
        <p:spPr/>
        <p:txBody>
          <a:bodyPr/>
          <a:lstStyle>
            <a:lvl1pPr>
              <a:defRPr/>
            </a:lvl1pPr>
          </a:lstStyle>
          <a:p>
            <a:pPr>
              <a:defRPr/>
            </a:pPr>
            <a:fld id="{15CBA4B9-54F3-4977-8DF6-69F272DBCE77}" type="slidenum">
              <a:rPr lang="en-US" altLang="en-US"/>
              <a:pPr>
                <a:defRPr/>
              </a:pPr>
              <a:t>‹#›</a:t>
            </a:fld>
            <a:endParaRPr lang="en-US" altLang="en-US"/>
          </a:p>
        </p:txBody>
      </p:sp>
    </p:spTree>
    <p:extLst>
      <p:ext uri="{BB962C8B-B14F-4D97-AF65-F5344CB8AC3E}">
        <p14:creationId xmlns:p14="http://schemas.microsoft.com/office/powerpoint/2010/main" val="3634905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90595B-0D1A-4E50-B7F0-B4CAE6E4A460}"/>
              </a:ext>
            </a:extLst>
          </p:cNvPr>
          <p:cNvSpPr>
            <a:spLocks noGrp="1"/>
          </p:cNvSpPr>
          <p:nvPr>
            <p:ph type="title" orient="vert"/>
          </p:nvPr>
        </p:nvSpPr>
        <p:spPr>
          <a:xfrm>
            <a:off x="9306560" y="519289"/>
            <a:ext cx="2804160" cy="82657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DA7139-4CC0-4647-8D9D-40A26A102209}"/>
              </a:ext>
            </a:extLst>
          </p:cNvPr>
          <p:cNvSpPr>
            <a:spLocks noGrp="1"/>
          </p:cNvSpPr>
          <p:nvPr>
            <p:ph type="body" orient="vert" idx="1"/>
          </p:nvPr>
        </p:nvSpPr>
        <p:spPr>
          <a:xfrm>
            <a:off x="894080" y="519289"/>
            <a:ext cx="8249920" cy="82657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82C74B-0A77-4190-89EB-93B994CDF23F}"/>
              </a:ext>
            </a:extLst>
          </p:cNvPr>
          <p:cNvSpPr>
            <a:spLocks noGrp="1"/>
          </p:cNvSpPr>
          <p:nvPr>
            <p:ph type="dt" sz="half" idx="10"/>
          </p:nvPr>
        </p:nvSpPr>
        <p:spPr/>
        <p:txBody>
          <a:bodyPr/>
          <a:lstStyle>
            <a:lvl1pPr>
              <a:defRPr/>
            </a:lvl1pPr>
          </a:lstStyle>
          <a:p>
            <a:pPr>
              <a:defRPr/>
            </a:pPr>
            <a:fld id="{616950E9-E7FC-4B28-8200-001EDF58A769}" type="datetimeFigureOut">
              <a:rPr lang="en-US"/>
              <a:pPr>
                <a:defRPr/>
              </a:pPr>
              <a:t>1/4/2018</a:t>
            </a:fld>
            <a:endParaRPr lang="en-US"/>
          </a:p>
        </p:txBody>
      </p:sp>
      <p:sp>
        <p:nvSpPr>
          <p:cNvPr id="5" name="Footer Placeholder 4">
            <a:extLst>
              <a:ext uri="{FF2B5EF4-FFF2-40B4-BE49-F238E27FC236}">
                <a16:creationId xmlns:a16="http://schemas.microsoft.com/office/drawing/2014/main" id="{17C2334B-1632-44AB-BC95-1F17882F8EE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89C571F-4EA6-4552-BED9-374E96B3967E}"/>
              </a:ext>
            </a:extLst>
          </p:cNvPr>
          <p:cNvSpPr>
            <a:spLocks noGrp="1"/>
          </p:cNvSpPr>
          <p:nvPr>
            <p:ph type="sldNum" sz="quarter" idx="12"/>
          </p:nvPr>
        </p:nvSpPr>
        <p:spPr/>
        <p:txBody>
          <a:bodyPr/>
          <a:lstStyle>
            <a:lvl1pPr>
              <a:defRPr/>
            </a:lvl1pPr>
          </a:lstStyle>
          <a:p>
            <a:pPr>
              <a:defRPr/>
            </a:pPr>
            <a:fld id="{A6150DAB-BE9B-4749-B415-CE93C59CBFA1}" type="slidenum">
              <a:rPr lang="en-US" altLang="en-US"/>
              <a:pPr>
                <a:defRPr/>
              </a:pPr>
              <a:t>‹#›</a:t>
            </a:fld>
            <a:endParaRPr lang="en-US" altLang="en-US"/>
          </a:p>
        </p:txBody>
      </p:sp>
    </p:spTree>
    <p:extLst>
      <p:ext uri="{BB962C8B-B14F-4D97-AF65-F5344CB8AC3E}">
        <p14:creationId xmlns:p14="http://schemas.microsoft.com/office/powerpoint/2010/main" val="93899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47A1-3635-492F-BD82-B14072F927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1511A8-F2A2-4971-8B88-F9DF310F3BB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FB3A0D-3702-4C36-80D2-CE3060668385}"/>
              </a:ext>
            </a:extLst>
          </p:cNvPr>
          <p:cNvSpPr>
            <a:spLocks noGrp="1"/>
          </p:cNvSpPr>
          <p:nvPr>
            <p:ph type="dt" sz="half" idx="10"/>
          </p:nvPr>
        </p:nvSpPr>
        <p:spPr/>
        <p:txBody>
          <a:bodyPr/>
          <a:lstStyle>
            <a:lvl1pPr>
              <a:defRPr/>
            </a:lvl1pPr>
          </a:lstStyle>
          <a:p>
            <a:pPr>
              <a:defRPr/>
            </a:pPr>
            <a:fld id="{3B0D6979-5DD6-4CA7-B914-7B912635C556}" type="datetimeFigureOut">
              <a:rPr lang="en-US"/>
              <a:pPr>
                <a:defRPr/>
              </a:pPr>
              <a:t>1/4/2018</a:t>
            </a:fld>
            <a:endParaRPr lang="en-US"/>
          </a:p>
        </p:txBody>
      </p:sp>
      <p:sp>
        <p:nvSpPr>
          <p:cNvPr id="5" name="Footer Placeholder 4">
            <a:extLst>
              <a:ext uri="{FF2B5EF4-FFF2-40B4-BE49-F238E27FC236}">
                <a16:creationId xmlns:a16="http://schemas.microsoft.com/office/drawing/2014/main" id="{C2128953-E6C5-4988-BECE-942144BDBE8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6164230-A65E-49B1-BB20-137EB0507C07}"/>
              </a:ext>
            </a:extLst>
          </p:cNvPr>
          <p:cNvSpPr>
            <a:spLocks noGrp="1"/>
          </p:cNvSpPr>
          <p:nvPr>
            <p:ph type="sldNum" sz="quarter" idx="12"/>
          </p:nvPr>
        </p:nvSpPr>
        <p:spPr/>
        <p:txBody>
          <a:bodyPr/>
          <a:lstStyle>
            <a:lvl1pPr>
              <a:defRPr/>
            </a:lvl1pPr>
          </a:lstStyle>
          <a:p>
            <a:pPr>
              <a:defRPr/>
            </a:pPr>
            <a:fld id="{A279BA9E-8EDB-493D-8A25-057BB545DD53}" type="slidenum">
              <a:rPr lang="en-US" altLang="en-US"/>
              <a:pPr>
                <a:defRPr/>
              </a:pPr>
              <a:t>‹#›</a:t>
            </a:fld>
            <a:endParaRPr lang="en-US" altLang="en-US"/>
          </a:p>
        </p:txBody>
      </p:sp>
    </p:spTree>
    <p:extLst>
      <p:ext uri="{BB962C8B-B14F-4D97-AF65-F5344CB8AC3E}">
        <p14:creationId xmlns:p14="http://schemas.microsoft.com/office/powerpoint/2010/main" val="4049501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5F8C2-6C5D-4C6B-BC60-846CBE060370}"/>
              </a:ext>
            </a:extLst>
          </p:cNvPr>
          <p:cNvSpPr>
            <a:spLocks noGrp="1"/>
          </p:cNvSpPr>
          <p:nvPr>
            <p:ph type="title"/>
          </p:nvPr>
        </p:nvSpPr>
        <p:spPr>
          <a:xfrm>
            <a:off x="887307" y="2431628"/>
            <a:ext cx="11216640" cy="4057226"/>
          </a:xfrm>
        </p:spPr>
        <p:txBody>
          <a:bodyPr anchor="b"/>
          <a:lstStyle>
            <a:lvl1pPr>
              <a:defRPr sz="6400"/>
            </a:lvl1pPr>
          </a:lstStyle>
          <a:p>
            <a:r>
              <a:rPr lang="en-US"/>
              <a:t>Click to edit Master title style</a:t>
            </a:r>
          </a:p>
        </p:txBody>
      </p:sp>
      <p:sp>
        <p:nvSpPr>
          <p:cNvPr id="3" name="Text Placeholder 2">
            <a:extLst>
              <a:ext uri="{FF2B5EF4-FFF2-40B4-BE49-F238E27FC236}">
                <a16:creationId xmlns:a16="http://schemas.microsoft.com/office/drawing/2014/main" id="{A6DAC379-A5F3-48CA-90DC-44E62802ADE8}"/>
              </a:ext>
            </a:extLst>
          </p:cNvPr>
          <p:cNvSpPr>
            <a:spLocks noGrp="1"/>
          </p:cNvSpPr>
          <p:nvPr>
            <p:ph type="body" idx="1"/>
          </p:nvPr>
        </p:nvSpPr>
        <p:spPr>
          <a:xfrm>
            <a:off x="887307" y="6527237"/>
            <a:ext cx="11216640" cy="2133599"/>
          </a:xfrm>
        </p:spPr>
        <p:txBody>
          <a:bodyPr/>
          <a:lstStyle>
            <a:lvl1pPr marL="0" indent="0">
              <a:buNone/>
              <a:defRPr sz="2560">
                <a:solidFill>
                  <a:schemeClr val="tx1">
                    <a:tint val="75000"/>
                  </a:schemeClr>
                </a:solidFill>
              </a:defRPr>
            </a:lvl1pPr>
            <a:lvl2pPr marL="487695" indent="0">
              <a:buNone/>
              <a:defRPr sz="2133">
                <a:solidFill>
                  <a:schemeClr val="tx1">
                    <a:tint val="75000"/>
                  </a:schemeClr>
                </a:solidFill>
              </a:defRPr>
            </a:lvl2pPr>
            <a:lvl3pPr marL="975390" indent="0">
              <a:buNone/>
              <a:defRPr sz="1920">
                <a:solidFill>
                  <a:schemeClr val="tx1">
                    <a:tint val="75000"/>
                  </a:schemeClr>
                </a:solidFill>
              </a:defRPr>
            </a:lvl3pPr>
            <a:lvl4pPr marL="1463086" indent="0">
              <a:buNone/>
              <a:defRPr sz="1707">
                <a:solidFill>
                  <a:schemeClr val="tx1">
                    <a:tint val="75000"/>
                  </a:schemeClr>
                </a:solidFill>
              </a:defRPr>
            </a:lvl4pPr>
            <a:lvl5pPr marL="1950781" indent="0">
              <a:buNone/>
              <a:defRPr sz="1707">
                <a:solidFill>
                  <a:schemeClr val="tx1">
                    <a:tint val="75000"/>
                  </a:schemeClr>
                </a:solidFill>
              </a:defRPr>
            </a:lvl5pPr>
            <a:lvl6pPr marL="2438476" indent="0">
              <a:buNone/>
              <a:defRPr sz="1707">
                <a:solidFill>
                  <a:schemeClr val="tx1">
                    <a:tint val="75000"/>
                  </a:schemeClr>
                </a:solidFill>
              </a:defRPr>
            </a:lvl6pPr>
            <a:lvl7pPr marL="2926171" indent="0">
              <a:buNone/>
              <a:defRPr sz="1707">
                <a:solidFill>
                  <a:schemeClr val="tx1">
                    <a:tint val="75000"/>
                  </a:schemeClr>
                </a:solidFill>
              </a:defRPr>
            </a:lvl7pPr>
            <a:lvl8pPr marL="3413867" indent="0">
              <a:buNone/>
              <a:defRPr sz="1707">
                <a:solidFill>
                  <a:schemeClr val="tx1">
                    <a:tint val="75000"/>
                  </a:schemeClr>
                </a:solidFill>
              </a:defRPr>
            </a:lvl8pPr>
            <a:lvl9pPr marL="3901562" indent="0">
              <a:buNone/>
              <a:defRPr sz="1707">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9AD6CAC-29F8-446F-8091-C7EE498821D2}"/>
              </a:ext>
            </a:extLst>
          </p:cNvPr>
          <p:cNvSpPr>
            <a:spLocks noGrp="1"/>
          </p:cNvSpPr>
          <p:nvPr>
            <p:ph type="dt" sz="half" idx="10"/>
          </p:nvPr>
        </p:nvSpPr>
        <p:spPr/>
        <p:txBody>
          <a:bodyPr/>
          <a:lstStyle>
            <a:lvl1pPr>
              <a:defRPr/>
            </a:lvl1pPr>
          </a:lstStyle>
          <a:p>
            <a:pPr>
              <a:defRPr/>
            </a:pPr>
            <a:fld id="{621A510E-F3E7-4946-A9E4-F8DB5D4B023B}" type="datetimeFigureOut">
              <a:rPr lang="en-US"/>
              <a:pPr>
                <a:defRPr/>
              </a:pPr>
              <a:t>1/4/2018</a:t>
            </a:fld>
            <a:endParaRPr lang="en-US"/>
          </a:p>
        </p:txBody>
      </p:sp>
      <p:sp>
        <p:nvSpPr>
          <p:cNvPr id="5" name="Footer Placeholder 4">
            <a:extLst>
              <a:ext uri="{FF2B5EF4-FFF2-40B4-BE49-F238E27FC236}">
                <a16:creationId xmlns:a16="http://schemas.microsoft.com/office/drawing/2014/main" id="{796DECFE-2625-4858-AAB6-3012A6F50E6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B9C9519-8BBB-4668-B960-883D13B5880C}"/>
              </a:ext>
            </a:extLst>
          </p:cNvPr>
          <p:cNvSpPr>
            <a:spLocks noGrp="1"/>
          </p:cNvSpPr>
          <p:nvPr>
            <p:ph type="sldNum" sz="quarter" idx="12"/>
          </p:nvPr>
        </p:nvSpPr>
        <p:spPr/>
        <p:txBody>
          <a:bodyPr/>
          <a:lstStyle>
            <a:lvl1pPr>
              <a:defRPr/>
            </a:lvl1pPr>
          </a:lstStyle>
          <a:p>
            <a:pPr>
              <a:defRPr/>
            </a:pPr>
            <a:fld id="{42E617CD-42DB-4044-96A5-020038B05187}" type="slidenum">
              <a:rPr lang="en-US" altLang="en-US"/>
              <a:pPr>
                <a:defRPr/>
              </a:pPr>
              <a:t>‹#›</a:t>
            </a:fld>
            <a:endParaRPr lang="en-US" altLang="en-US"/>
          </a:p>
        </p:txBody>
      </p:sp>
    </p:spTree>
    <p:extLst>
      <p:ext uri="{BB962C8B-B14F-4D97-AF65-F5344CB8AC3E}">
        <p14:creationId xmlns:p14="http://schemas.microsoft.com/office/powerpoint/2010/main" val="1238407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5B25-80A5-4F44-B986-C713A95FE5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CFDA20-EFA1-4150-96FC-7F8E0D802178}"/>
              </a:ext>
            </a:extLst>
          </p:cNvPr>
          <p:cNvSpPr>
            <a:spLocks noGrp="1"/>
          </p:cNvSpPr>
          <p:nvPr>
            <p:ph sz="half" idx="1"/>
          </p:nvPr>
        </p:nvSpPr>
        <p:spPr>
          <a:xfrm>
            <a:off x="894080" y="2596444"/>
            <a:ext cx="5527040" cy="61885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93800C-B350-419B-AA48-C2EF050F8F3C}"/>
              </a:ext>
            </a:extLst>
          </p:cNvPr>
          <p:cNvSpPr>
            <a:spLocks noGrp="1"/>
          </p:cNvSpPr>
          <p:nvPr>
            <p:ph sz="half" idx="2"/>
          </p:nvPr>
        </p:nvSpPr>
        <p:spPr>
          <a:xfrm>
            <a:off x="6583680" y="2596444"/>
            <a:ext cx="5527040" cy="61885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01B52E6B-C583-4603-8060-B0FF73FB0578}"/>
              </a:ext>
            </a:extLst>
          </p:cNvPr>
          <p:cNvSpPr>
            <a:spLocks noGrp="1"/>
          </p:cNvSpPr>
          <p:nvPr>
            <p:ph type="dt" sz="half" idx="10"/>
          </p:nvPr>
        </p:nvSpPr>
        <p:spPr/>
        <p:txBody>
          <a:bodyPr/>
          <a:lstStyle>
            <a:lvl1pPr>
              <a:defRPr/>
            </a:lvl1pPr>
          </a:lstStyle>
          <a:p>
            <a:pPr>
              <a:defRPr/>
            </a:pPr>
            <a:fld id="{6EF41133-7948-4D0F-95E6-3E705F32C359}" type="datetimeFigureOut">
              <a:rPr lang="en-US"/>
              <a:pPr>
                <a:defRPr/>
              </a:pPr>
              <a:t>1/4/2018</a:t>
            </a:fld>
            <a:endParaRPr lang="en-US"/>
          </a:p>
        </p:txBody>
      </p:sp>
      <p:sp>
        <p:nvSpPr>
          <p:cNvPr id="6" name="Footer Placeholder 4">
            <a:extLst>
              <a:ext uri="{FF2B5EF4-FFF2-40B4-BE49-F238E27FC236}">
                <a16:creationId xmlns:a16="http://schemas.microsoft.com/office/drawing/2014/main" id="{C416370A-B568-4F5B-9813-207B370D1A0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B154ECA-3A66-4393-959D-53C027966DC2}"/>
              </a:ext>
            </a:extLst>
          </p:cNvPr>
          <p:cNvSpPr>
            <a:spLocks noGrp="1"/>
          </p:cNvSpPr>
          <p:nvPr>
            <p:ph type="sldNum" sz="quarter" idx="12"/>
          </p:nvPr>
        </p:nvSpPr>
        <p:spPr/>
        <p:txBody>
          <a:bodyPr/>
          <a:lstStyle>
            <a:lvl1pPr>
              <a:defRPr/>
            </a:lvl1pPr>
          </a:lstStyle>
          <a:p>
            <a:pPr>
              <a:defRPr/>
            </a:pPr>
            <a:fld id="{BF3C71BC-DEDD-4A35-A3C2-EB1A90A1D961}" type="slidenum">
              <a:rPr lang="en-US" altLang="en-US"/>
              <a:pPr>
                <a:defRPr/>
              </a:pPr>
              <a:t>‹#›</a:t>
            </a:fld>
            <a:endParaRPr lang="en-US" altLang="en-US"/>
          </a:p>
        </p:txBody>
      </p:sp>
    </p:spTree>
    <p:extLst>
      <p:ext uri="{BB962C8B-B14F-4D97-AF65-F5344CB8AC3E}">
        <p14:creationId xmlns:p14="http://schemas.microsoft.com/office/powerpoint/2010/main" val="1911720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52A5C-E9F9-4F55-B010-88C7DA886AA5}"/>
              </a:ext>
            </a:extLst>
          </p:cNvPr>
          <p:cNvSpPr>
            <a:spLocks noGrp="1"/>
          </p:cNvSpPr>
          <p:nvPr>
            <p:ph type="title"/>
          </p:nvPr>
        </p:nvSpPr>
        <p:spPr>
          <a:xfrm>
            <a:off x="895774" y="519290"/>
            <a:ext cx="11216640" cy="1885245"/>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94285E-1282-4C5A-A171-16CBB03CE185}"/>
              </a:ext>
            </a:extLst>
          </p:cNvPr>
          <p:cNvSpPr>
            <a:spLocks noGrp="1"/>
          </p:cNvSpPr>
          <p:nvPr>
            <p:ph type="body" idx="1"/>
          </p:nvPr>
        </p:nvSpPr>
        <p:spPr>
          <a:xfrm>
            <a:off x="895775" y="2390987"/>
            <a:ext cx="5501639" cy="1171786"/>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Edit Master text styles</a:t>
            </a:r>
          </a:p>
        </p:txBody>
      </p:sp>
      <p:sp>
        <p:nvSpPr>
          <p:cNvPr id="4" name="Content Placeholder 3">
            <a:extLst>
              <a:ext uri="{FF2B5EF4-FFF2-40B4-BE49-F238E27FC236}">
                <a16:creationId xmlns:a16="http://schemas.microsoft.com/office/drawing/2014/main" id="{1D83E41E-4748-40E4-9DEF-8B34CC3E7932}"/>
              </a:ext>
            </a:extLst>
          </p:cNvPr>
          <p:cNvSpPr>
            <a:spLocks noGrp="1"/>
          </p:cNvSpPr>
          <p:nvPr>
            <p:ph sz="half" idx="2"/>
          </p:nvPr>
        </p:nvSpPr>
        <p:spPr>
          <a:xfrm>
            <a:off x="895775" y="3562773"/>
            <a:ext cx="5501639" cy="5240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CECACA-7D79-4115-988F-7AA136C00C58}"/>
              </a:ext>
            </a:extLst>
          </p:cNvPr>
          <p:cNvSpPr>
            <a:spLocks noGrp="1"/>
          </p:cNvSpPr>
          <p:nvPr>
            <p:ph type="body" sz="quarter" idx="3"/>
          </p:nvPr>
        </p:nvSpPr>
        <p:spPr>
          <a:xfrm>
            <a:off x="6583680" y="2390987"/>
            <a:ext cx="5528734" cy="1171786"/>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Edit Master text styles</a:t>
            </a:r>
          </a:p>
        </p:txBody>
      </p:sp>
      <p:sp>
        <p:nvSpPr>
          <p:cNvPr id="6" name="Content Placeholder 5">
            <a:extLst>
              <a:ext uri="{FF2B5EF4-FFF2-40B4-BE49-F238E27FC236}">
                <a16:creationId xmlns:a16="http://schemas.microsoft.com/office/drawing/2014/main" id="{0845E5EC-1B04-436B-98F6-D252BAB507F0}"/>
              </a:ext>
            </a:extLst>
          </p:cNvPr>
          <p:cNvSpPr>
            <a:spLocks noGrp="1"/>
          </p:cNvSpPr>
          <p:nvPr>
            <p:ph sz="quarter" idx="4"/>
          </p:nvPr>
        </p:nvSpPr>
        <p:spPr>
          <a:xfrm>
            <a:off x="6583680" y="3562773"/>
            <a:ext cx="5528734" cy="5240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4518EBE4-3132-4722-9936-6FBBE814F55D}"/>
              </a:ext>
            </a:extLst>
          </p:cNvPr>
          <p:cNvSpPr>
            <a:spLocks noGrp="1"/>
          </p:cNvSpPr>
          <p:nvPr>
            <p:ph type="dt" sz="half" idx="10"/>
          </p:nvPr>
        </p:nvSpPr>
        <p:spPr/>
        <p:txBody>
          <a:bodyPr/>
          <a:lstStyle>
            <a:lvl1pPr>
              <a:defRPr/>
            </a:lvl1pPr>
          </a:lstStyle>
          <a:p>
            <a:pPr>
              <a:defRPr/>
            </a:pPr>
            <a:fld id="{7194BCA5-02AF-4D35-A51B-B30189200DEE}" type="datetimeFigureOut">
              <a:rPr lang="en-US"/>
              <a:pPr>
                <a:defRPr/>
              </a:pPr>
              <a:t>1/4/2018</a:t>
            </a:fld>
            <a:endParaRPr lang="en-US"/>
          </a:p>
        </p:txBody>
      </p:sp>
      <p:sp>
        <p:nvSpPr>
          <p:cNvPr id="8" name="Footer Placeholder 4">
            <a:extLst>
              <a:ext uri="{FF2B5EF4-FFF2-40B4-BE49-F238E27FC236}">
                <a16:creationId xmlns:a16="http://schemas.microsoft.com/office/drawing/2014/main" id="{BE94A31A-E8D5-4001-9A0B-4B00A9B6A472}"/>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9D3C6F2-A2FC-497B-B1F7-F064C03E8B54}"/>
              </a:ext>
            </a:extLst>
          </p:cNvPr>
          <p:cNvSpPr>
            <a:spLocks noGrp="1"/>
          </p:cNvSpPr>
          <p:nvPr>
            <p:ph type="sldNum" sz="quarter" idx="12"/>
          </p:nvPr>
        </p:nvSpPr>
        <p:spPr/>
        <p:txBody>
          <a:bodyPr/>
          <a:lstStyle>
            <a:lvl1pPr>
              <a:defRPr/>
            </a:lvl1pPr>
          </a:lstStyle>
          <a:p>
            <a:pPr>
              <a:defRPr/>
            </a:pPr>
            <a:fld id="{D673B6E5-B60D-45C2-B649-AC0F8B941006}" type="slidenum">
              <a:rPr lang="en-US" altLang="en-US"/>
              <a:pPr>
                <a:defRPr/>
              </a:pPr>
              <a:t>‹#›</a:t>
            </a:fld>
            <a:endParaRPr lang="en-US" altLang="en-US"/>
          </a:p>
        </p:txBody>
      </p:sp>
    </p:spTree>
    <p:extLst>
      <p:ext uri="{BB962C8B-B14F-4D97-AF65-F5344CB8AC3E}">
        <p14:creationId xmlns:p14="http://schemas.microsoft.com/office/powerpoint/2010/main" val="2557682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8EADC-E013-4217-9621-53D63C051427}"/>
              </a:ext>
            </a:extLst>
          </p:cNvPr>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20791F3C-A412-4871-93F2-A3969308F236}"/>
              </a:ext>
            </a:extLst>
          </p:cNvPr>
          <p:cNvSpPr>
            <a:spLocks noGrp="1"/>
          </p:cNvSpPr>
          <p:nvPr>
            <p:ph type="dt" sz="half" idx="10"/>
          </p:nvPr>
        </p:nvSpPr>
        <p:spPr/>
        <p:txBody>
          <a:bodyPr/>
          <a:lstStyle>
            <a:lvl1pPr>
              <a:defRPr/>
            </a:lvl1pPr>
          </a:lstStyle>
          <a:p>
            <a:pPr>
              <a:defRPr/>
            </a:pPr>
            <a:fld id="{DF89B7AC-6236-446D-9C50-DE635B1A7302}" type="datetimeFigureOut">
              <a:rPr lang="en-US"/>
              <a:pPr>
                <a:defRPr/>
              </a:pPr>
              <a:t>1/4/2018</a:t>
            </a:fld>
            <a:endParaRPr lang="en-US"/>
          </a:p>
        </p:txBody>
      </p:sp>
      <p:sp>
        <p:nvSpPr>
          <p:cNvPr id="4" name="Footer Placeholder 4">
            <a:extLst>
              <a:ext uri="{FF2B5EF4-FFF2-40B4-BE49-F238E27FC236}">
                <a16:creationId xmlns:a16="http://schemas.microsoft.com/office/drawing/2014/main" id="{AF5BD179-4ECE-47D9-B7C3-EB91601A8EB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70AB5E54-F494-4D2B-90BB-94C822AD3863}"/>
              </a:ext>
            </a:extLst>
          </p:cNvPr>
          <p:cNvSpPr>
            <a:spLocks noGrp="1"/>
          </p:cNvSpPr>
          <p:nvPr>
            <p:ph type="sldNum" sz="quarter" idx="12"/>
          </p:nvPr>
        </p:nvSpPr>
        <p:spPr/>
        <p:txBody>
          <a:bodyPr/>
          <a:lstStyle>
            <a:lvl1pPr>
              <a:defRPr/>
            </a:lvl1pPr>
          </a:lstStyle>
          <a:p>
            <a:pPr>
              <a:defRPr/>
            </a:pPr>
            <a:fld id="{34B1A170-958C-431D-A4CF-456A9DA9FA04}" type="slidenum">
              <a:rPr lang="en-US" altLang="en-US"/>
              <a:pPr>
                <a:defRPr/>
              </a:pPr>
              <a:t>‹#›</a:t>
            </a:fld>
            <a:endParaRPr lang="en-US" altLang="en-US"/>
          </a:p>
        </p:txBody>
      </p:sp>
    </p:spTree>
    <p:extLst>
      <p:ext uri="{BB962C8B-B14F-4D97-AF65-F5344CB8AC3E}">
        <p14:creationId xmlns:p14="http://schemas.microsoft.com/office/powerpoint/2010/main" val="505622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E534485-E638-4CF6-B7B5-4D712DEDF46B}"/>
              </a:ext>
            </a:extLst>
          </p:cNvPr>
          <p:cNvSpPr>
            <a:spLocks noGrp="1"/>
          </p:cNvSpPr>
          <p:nvPr>
            <p:ph type="dt" sz="half" idx="10"/>
          </p:nvPr>
        </p:nvSpPr>
        <p:spPr/>
        <p:txBody>
          <a:bodyPr/>
          <a:lstStyle>
            <a:lvl1pPr>
              <a:defRPr/>
            </a:lvl1pPr>
          </a:lstStyle>
          <a:p>
            <a:pPr>
              <a:defRPr/>
            </a:pPr>
            <a:fld id="{0D4A6416-635C-4C7F-8B6A-682A1F2ED500}" type="datetimeFigureOut">
              <a:rPr lang="en-US"/>
              <a:pPr>
                <a:defRPr/>
              </a:pPr>
              <a:t>1/4/2018</a:t>
            </a:fld>
            <a:endParaRPr lang="en-US"/>
          </a:p>
        </p:txBody>
      </p:sp>
      <p:sp>
        <p:nvSpPr>
          <p:cNvPr id="3" name="Footer Placeholder 4">
            <a:extLst>
              <a:ext uri="{FF2B5EF4-FFF2-40B4-BE49-F238E27FC236}">
                <a16:creationId xmlns:a16="http://schemas.microsoft.com/office/drawing/2014/main" id="{972B7B84-7CFA-4C7D-8FA7-BDC5400D6357}"/>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9C6CFFC9-E990-4780-A449-341C723AAFC6}"/>
              </a:ext>
            </a:extLst>
          </p:cNvPr>
          <p:cNvSpPr>
            <a:spLocks noGrp="1"/>
          </p:cNvSpPr>
          <p:nvPr>
            <p:ph type="sldNum" sz="quarter" idx="12"/>
          </p:nvPr>
        </p:nvSpPr>
        <p:spPr/>
        <p:txBody>
          <a:bodyPr/>
          <a:lstStyle>
            <a:lvl1pPr>
              <a:defRPr/>
            </a:lvl1pPr>
          </a:lstStyle>
          <a:p>
            <a:pPr>
              <a:defRPr/>
            </a:pPr>
            <a:fld id="{F898E0BD-4CC3-4104-95A5-F7DE682C80ED}" type="slidenum">
              <a:rPr lang="en-US" altLang="en-US"/>
              <a:pPr>
                <a:defRPr/>
              </a:pPr>
              <a:t>‹#›</a:t>
            </a:fld>
            <a:endParaRPr lang="en-US" altLang="en-US"/>
          </a:p>
        </p:txBody>
      </p:sp>
    </p:spTree>
    <p:extLst>
      <p:ext uri="{BB962C8B-B14F-4D97-AF65-F5344CB8AC3E}">
        <p14:creationId xmlns:p14="http://schemas.microsoft.com/office/powerpoint/2010/main" val="3883749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568F7-BFD5-4E58-94EC-4C43562742FA}"/>
              </a:ext>
            </a:extLst>
          </p:cNvPr>
          <p:cNvSpPr>
            <a:spLocks noGrp="1"/>
          </p:cNvSpPr>
          <p:nvPr>
            <p:ph type="title"/>
          </p:nvPr>
        </p:nvSpPr>
        <p:spPr>
          <a:xfrm>
            <a:off x="895774" y="650240"/>
            <a:ext cx="4194386" cy="2275840"/>
          </a:xfrm>
        </p:spPr>
        <p:txBody>
          <a:bodyPr anchor="b"/>
          <a:lstStyle>
            <a:lvl1pPr>
              <a:defRPr sz="3413"/>
            </a:lvl1pPr>
          </a:lstStyle>
          <a:p>
            <a:r>
              <a:rPr lang="en-US"/>
              <a:t>Click to edit Master title style</a:t>
            </a:r>
          </a:p>
        </p:txBody>
      </p:sp>
      <p:sp>
        <p:nvSpPr>
          <p:cNvPr id="3" name="Content Placeholder 2">
            <a:extLst>
              <a:ext uri="{FF2B5EF4-FFF2-40B4-BE49-F238E27FC236}">
                <a16:creationId xmlns:a16="http://schemas.microsoft.com/office/drawing/2014/main" id="{DDF244A6-CD4B-41C5-992B-F26FD4C4DE1F}"/>
              </a:ext>
            </a:extLst>
          </p:cNvPr>
          <p:cNvSpPr>
            <a:spLocks noGrp="1"/>
          </p:cNvSpPr>
          <p:nvPr>
            <p:ph idx="1"/>
          </p:nvPr>
        </p:nvSpPr>
        <p:spPr>
          <a:xfrm>
            <a:off x="5528734" y="1404338"/>
            <a:ext cx="6583680" cy="6931378"/>
          </a:xfrm>
        </p:spPr>
        <p:txBody>
          <a:bodyPr/>
          <a:lstStyle>
            <a:lvl1pPr>
              <a:defRPr sz="3413"/>
            </a:lvl1pPr>
            <a:lvl2pPr>
              <a:defRPr sz="2987"/>
            </a:lvl2pPr>
            <a:lvl3pPr>
              <a:defRPr sz="256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F416B1-FA0B-415B-923B-8D624C627E1E}"/>
              </a:ext>
            </a:extLst>
          </p:cNvPr>
          <p:cNvSpPr>
            <a:spLocks noGrp="1"/>
          </p:cNvSpPr>
          <p:nvPr>
            <p:ph type="body" sz="half" idx="2"/>
          </p:nvPr>
        </p:nvSpPr>
        <p:spPr>
          <a:xfrm>
            <a:off x="895774" y="2926080"/>
            <a:ext cx="4194386" cy="5420925"/>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a:t>Edit Master text styles</a:t>
            </a:r>
          </a:p>
        </p:txBody>
      </p:sp>
      <p:sp>
        <p:nvSpPr>
          <p:cNvPr id="5" name="Date Placeholder 3">
            <a:extLst>
              <a:ext uri="{FF2B5EF4-FFF2-40B4-BE49-F238E27FC236}">
                <a16:creationId xmlns:a16="http://schemas.microsoft.com/office/drawing/2014/main" id="{105789D9-52F0-4989-8CDA-122EE61116C5}"/>
              </a:ext>
            </a:extLst>
          </p:cNvPr>
          <p:cNvSpPr>
            <a:spLocks noGrp="1"/>
          </p:cNvSpPr>
          <p:nvPr>
            <p:ph type="dt" sz="half" idx="10"/>
          </p:nvPr>
        </p:nvSpPr>
        <p:spPr/>
        <p:txBody>
          <a:bodyPr/>
          <a:lstStyle>
            <a:lvl1pPr>
              <a:defRPr/>
            </a:lvl1pPr>
          </a:lstStyle>
          <a:p>
            <a:pPr>
              <a:defRPr/>
            </a:pPr>
            <a:fld id="{490EE88E-A6F8-4198-96FB-ED49FB62EF63}" type="datetimeFigureOut">
              <a:rPr lang="en-US"/>
              <a:pPr>
                <a:defRPr/>
              </a:pPr>
              <a:t>1/4/2018</a:t>
            </a:fld>
            <a:endParaRPr lang="en-US"/>
          </a:p>
        </p:txBody>
      </p:sp>
      <p:sp>
        <p:nvSpPr>
          <p:cNvPr id="6" name="Footer Placeholder 4">
            <a:extLst>
              <a:ext uri="{FF2B5EF4-FFF2-40B4-BE49-F238E27FC236}">
                <a16:creationId xmlns:a16="http://schemas.microsoft.com/office/drawing/2014/main" id="{9DBBEF76-07D0-4861-8BC2-E97FABE0023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A4CC77-3367-429F-9D07-1911AB9431D2}"/>
              </a:ext>
            </a:extLst>
          </p:cNvPr>
          <p:cNvSpPr>
            <a:spLocks noGrp="1"/>
          </p:cNvSpPr>
          <p:nvPr>
            <p:ph type="sldNum" sz="quarter" idx="12"/>
          </p:nvPr>
        </p:nvSpPr>
        <p:spPr/>
        <p:txBody>
          <a:bodyPr/>
          <a:lstStyle>
            <a:lvl1pPr>
              <a:defRPr/>
            </a:lvl1pPr>
          </a:lstStyle>
          <a:p>
            <a:pPr>
              <a:defRPr/>
            </a:pPr>
            <a:fld id="{50125B72-E04D-454C-9228-D8580F6A6717}" type="slidenum">
              <a:rPr lang="en-US" altLang="en-US"/>
              <a:pPr>
                <a:defRPr/>
              </a:pPr>
              <a:t>‹#›</a:t>
            </a:fld>
            <a:endParaRPr lang="en-US" altLang="en-US"/>
          </a:p>
        </p:txBody>
      </p:sp>
    </p:spTree>
    <p:extLst>
      <p:ext uri="{BB962C8B-B14F-4D97-AF65-F5344CB8AC3E}">
        <p14:creationId xmlns:p14="http://schemas.microsoft.com/office/powerpoint/2010/main" val="610042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9B6CB-FBA7-4E51-BFC6-498C07968B17}"/>
              </a:ext>
            </a:extLst>
          </p:cNvPr>
          <p:cNvSpPr>
            <a:spLocks noGrp="1"/>
          </p:cNvSpPr>
          <p:nvPr>
            <p:ph type="title"/>
          </p:nvPr>
        </p:nvSpPr>
        <p:spPr>
          <a:xfrm>
            <a:off x="895774" y="650240"/>
            <a:ext cx="4194386" cy="2275840"/>
          </a:xfrm>
        </p:spPr>
        <p:txBody>
          <a:bodyPr anchor="b"/>
          <a:lstStyle>
            <a:lvl1pPr>
              <a:defRPr sz="3413"/>
            </a:lvl1pPr>
          </a:lstStyle>
          <a:p>
            <a:r>
              <a:rPr lang="en-US"/>
              <a:t>Click to edit Master title style</a:t>
            </a:r>
          </a:p>
        </p:txBody>
      </p:sp>
      <p:sp>
        <p:nvSpPr>
          <p:cNvPr id="3" name="Picture Placeholder 2">
            <a:extLst>
              <a:ext uri="{FF2B5EF4-FFF2-40B4-BE49-F238E27FC236}">
                <a16:creationId xmlns:a16="http://schemas.microsoft.com/office/drawing/2014/main" id="{CA466A56-4ED9-4DD7-8CD1-9680B27D88C4}"/>
              </a:ext>
            </a:extLst>
          </p:cNvPr>
          <p:cNvSpPr>
            <a:spLocks noGrp="1"/>
          </p:cNvSpPr>
          <p:nvPr>
            <p:ph type="pic" idx="1"/>
          </p:nvPr>
        </p:nvSpPr>
        <p:spPr>
          <a:xfrm>
            <a:off x="5528734" y="1404338"/>
            <a:ext cx="6583680" cy="6931378"/>
          </a:xfrm>
        </p:spPr>
        <p:txBody>
          <a:bodyPr/>
          <a:lstStyle>
            <a:lvl1pPr marL="0" indent="0">
              <a:buNone/>
              <a:defRPr sz="3413"/>
            </a:lvl1pPr>
            <a:lvl2pPr marL="487695" indent="0">
              <a:buNone/>
              <a:defRPr sz="2987"/>
            </a:lvl2pPr>
            <a:lvl3pPr marL="975390" indent="0">
              <a:buNone/>
              <a:defRPr sz="2560"/>
            </a:lvl3pPr>
            <a:lvl4pPr marL="1463086" indent="0">
              <a:buNone/>
              <a:defRPr sz="2133"/>
            </a:lvl4pPr>
            <a:lvl5pPr marL="1950781" indent="0">
              <a:buNone/>
              <a:defRPr sz="2133"/>
            </a:lvl5pPr>
            <a:lvl6pPr marL="2438476" indent="0">
              <a:buNone/>
              <a:defRPr sz="2133"/>
            </a:lvl6pPr>
            <a:lvl7pPr marL="2926171" indent="0">
              <a:buNone/>
              <a:defRPr sz="2133"/>
            </a:lvl7pPr>
            <a:lvl8pPr marL="3413867" indent="0">
              <a:buNone/>
              <a:defRPr sz="2133"/>
            </a:lvl8pPr>
            <a:lvl9pPr marL="3901562" indent="0">
              <a:buNone/>
              <a:defRPr sz="2133"/>
            </a:lvl9pPr>
          </a:lstStyle>
          <a:p>
            <a:pPr lvl="0"/>
            <a:endParaRPr lang="en-US" noProof="0"/>
          </a:p>
        </p:txBody>
      </p:sp>
      <p:sp>
        <p:nvSpPr>
          <p:cNvPr id="4" name="Text Placeholder 3">
            <a:extLst>
              <a:ext uri="{FF2B5EF4-FFF2-40B4-BE49-F238E27FC236}">
                <a16:creationId xmlns:a16="http://schemas.microsoft.com/office/drawing/2014/main" id="{299C5DCF-2269-48AC-8C1A-E5D536D31827}"/>
              </a:ext>
            </a:extLst>
          </p:cNvPr>
          <p:cNvSpPr>
            <a:spLocks noGrp="1"/>
          </p:cNvSpPr>
          <p:nvPr>
            <p:ph type="body" sz="half" idx="2"/>
          </p:nvPr>
        </p:nvSpPr>
        <p:spPr>
          <a:xfrm>
            <a:off x="895774" y="2926080"/>
            <a:ext cx="4194386" cy="5420925"/>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a:t>Edit Master text styles</a:t>
            </a:r>
          </a:p>
        </p:txBody>
      </p:sp>
      <p:sp>
        <p:nvSpPr>
          <p:cNvPr id="5" name="Date Placeholder 3">
            <a:extLst>
              <a:ext uri="{FF2B5EF4-FFF2-40B4-BE49-F238E27FC236}">
                <a16:creationId xmlns:a16="http://schemas.microsoft.com/office/drawing/2014/main" id="{D8A28A20-3F93-4393-83B4-B88A53725AB2}"/>
              </a:ext>
            </a:extLst>
          </p:cNvPr>
          <p:cNvSpPr>
            <a:spLocks noGrp="1"/>
          </p:cNvSpPr>
          <p:nvPr>
            <p:ph type="dt" sz="half" idx="10"/>
          </p:nvPr>
        </p:nvSpPr>
        <p:spPr/>
        <p:txBody>
          <a:bodyPr/>
          <a:lstStyle>
            <a:lvl1pPr>
              <a:defRPr/>
            </a:lvl1pPr>
          </a:lstStyle>
          <a:p>
            <a:pPr>
              <a:defRPr/>
            </a:pPr>
            <a:fld id="{EA6D5A90-87CB-4680-ACE2-A87EB549EF73}" type="datetimeFigureOut">
              <a:rPr lang="en-US"/>
              <a:pPr>
                <a:defRPr/>
              </a:pPr>
              <a:t>1/4/2018</a:t>
            </a:fld>
            <a:endParaRPr lang="en-US"/>
          </a:p>
        </p:txBody>
      </p:sp>
      <p:sp>
        <p:nvSpPr>
          <p:cNvPr id="6" name="Footer Placeholder 4">
            <a:extLst>
              <a:ext uri="{FF2B5EF4-FFF2-40B4-BE49-F238E27FC236}">
                <a16:creationId xmlns:a16="http://schemas.microsoft.com/office/drawing/2014/main" id="{2C1BEFF6-391F-4BF8-BFAF-7C0F02ED1DD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9E655B7-C4B1-475E-81AB-C1A85FF91255}"/>
              </a:ext>
            </a:extLst>
          </p:cNvPr>
          <p:cNvSpPr>
            <a:spLocks noGrp="1"/>
          </p:cNvSpPr>
          <p:nvPr>
            <p:ph type="sldNum" sz="quarter" idx="12"/>
          </p:nvPr>
        </p:nvSpPr>
        <p:spPr/>
        <p:txBody>
          <a:bodyPr/>
          <a:lstStyle>
            <a:lvl1pPr>
              <a:defRPr/>
            </a:lvl1pPr>
          </a:lstStyle>
          <a:p>
            <a:pPr>
              <a:defRPr/>
            </a:pPr>
            <a:fld id="{BBAFA2B9-2530-4A81-807D-EBA96B6F88F9}" type="slidenum">
              <a:rPr lang="en-US" altLang="en-US"/>
              <a:pPr>
                <a:defRPr/>
              </a:pPr>
              <a:t>‹#›</a:t>
            </a:fld>
            <a:endParaRPr lang="en-US" altLang="en-US"/>
          </a:p>
        </p:txBody>
      </p:sp>
    </p:spTree>
    <p:extLst>
      <p:ext uri="{BB962C8B-B14F-4D97-AF65-F5344CB8AC3E}">
        <p14:creationId xmlns:p14="http://schemas.microsoft.com/office/powerpoint/2010/main" val="3782963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4421F5-4003-48CE-BB03-1C9CA4627280}"/>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36F1BC-8373-454E-ADDE-EE448D31BD93}"/>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4CC5A2-6112-4F30-99A0-111E6EF29123}"/>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eaLnBrk="1" fontAlgn="auto" hangingPunct="1">
              <a:spcBef>
                <a:spcPts val="0"/>
              </a:spcBef>
              <a:spcAft>
                <a:spcPts val="0"/>
              </a:spcAft>
              <a:defRPr sz="1280" smtClean="0">
                <a:solidFill>
                  <a:schemeClr val="tx1">
                    <a:tint val="75000"/>
                  </a:schemeClr>
                </a:solidFill>
                <a:latin typeface="+mn-lt"/>
              </a:defRPr>
            </a:lvl1pPr>
          </a:lstStyle>
          <a:p>
            <a:pPr>
              <a:defRPr/>
            </a:pPr>
            <a:fld id="{05492A01-82F7-465E-8E17-F58AAA176D53}" type="datetimeFigureOut">
              <a:rPr lang="en-US"/>
              <a:pPr>
                <a:defRPr/>
              </a:pPr>
              <a:t>1/4/2018</a:t>
            </a:fld>
            <a:endParaRPr lang="en-US"/>
          </a:p>
        </p:txBody>
      </p:sp>
      <p:sp>
        <p:nvSpPr>
          <p:cNvPr id="5" name="Footer Placeholder 4">
            <a:extLst>
              <a:ext uri="{FF2B5EF4-FFF2-40B4-BE49-F238E27FC236}">
                <a16:creationId xmlns:a16="http://schemas.microsoft.com/office/drawing/2014/main" id="{138D5996-1185-4112-B6F4-6F6572A555BC}"/>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eaLnBrk="1" fontAlgn="auto" hangingPunct="1">
              <a:spcBef>
                <a:spcPts val="0"/>
              </a:spcBef>
              <a:spcAft>
                <a:spcPts val="0"/>
              </a:spcAft>
              <a:defRPr sz="128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9F6995F0-C6B8-4359-A7BE-03DADAC1994E}"/>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eaLnBrk="1" fontAlgn="auto" hangingPunct="1">
              <a:spcBef>
                <a:spcPts val="0"/>
              </a:spcBef>
              <a:spcAft>
                <a:spcPts val="0"/>
              </a:spcAft>
              <a:defRPr sz="1280" smtClean="0">
                <a:solidFill>
                  <a:schemeClr val="tx1">
                    <a:tint val="75000"/>
                  </a:schemeClr>
                </a:solidFill>
                <a:latin typeface="+mn-lt"/>
              </a:defRPr>
            </a:lvl1pPr>
          </a:lstStyle>
          <a:p>
            <a:pPr>
              <a:defRPr/>
            </a:pPr>
            <a:fld id="{77EF8742-0C16-4B16-A3B0-B4CB68EE452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74725" rtl="0" fontAlgn="base">
        <a:lnSpc>
          <a:spcPct val="90000"/>
        </a:lnSpc>
        <a:spcBef>
          <a:spcPct val="0"/>
        </a:spcBef>
        <a:spcAft>
          <a:spcPct val="0"/>
        </a:spcAft>
        <a:defRPr sz="4600" kern="1200">
          <a:solidFill>
            <a:schemeClr val="tx1"/>
          </a:solidFill>
          <a:latin typeface="+mj-lt"/>
          <a:ea typeface="+mj-ea"/>
          <a:cs typeface="+mj-cs"/>
        </a:defRPr>
      </a:lvl1pPr>
      <a:lvl2pPr algn="l" defTabSz="974725" rtl="0" fontAlgn="base">
        <a:lnSpc>
          <a:spcPct val="90000"/>
        </a:lnSpc>
        <a:spcBef>
          <a:spcPct val="0"/>
        </a:spcBef>
        <a:spcAft>
          <a:spcPct val="0"/>
        </a:spcAft>
        <a:defRPr sz="4600">
          <a:solidFill>
            <a:schemeClr val="tx1"/>
          </a:solidFill>
          <a:latin typeface="Calibri Light" panose="020F0302020204030204" pitchFamily="34" charset="0"/>
        </a:defRPr>
      </a:lvl2pPr>
      <a:lvl3pPr algn="l" defTabSz="974725" rtl="0" fontAlgn="base">
        <a:lnSpc>
          <a:spcPct val="90000"/>
        </a:lnSpc>
        <a:spcBef>
          <a:spcPct val="0"/>
        </a:spcBef>
        <a:spcAft>
          <a:spcPct val="0"/>
        </a:spcAft>
        <a:defRPr sz="4600">
          <a:solidFill>
            <a:schemeClr val="tx1"/>
          </a:solidFill>
          <a:latin typeface="Calibri Light" panose="020F0302020204030204" pitchFamily="34" charset="0"/>
        </a:defRPr>
      </a:lvl3pPr>
      <a:lvl4pPr algn="l" defTabSz="974725" rtl="0" fontAlgn="base">
        <a:lnSpc>
          <a:spcPct val="90000"/>
        </a:lnSpc>
        <a:spcBef>
          <a:spcPct val="0"/>
        </a:spcBef>
        <a:spcAft>
          <a:spcPct val="0"/>
        </a:spcAft>
        <a:defRPr sz="4600">
          <a:solidFill>
            <a:schemeClr val="tx1"/>
          </a:solidFill>
          <a:latin typeface="Calibri Light" panose="020F0302020204030204" pitchFamily="34" charset="0"/>
        </a:defRPr>
      </a:lvl4pPr>
      <a:lvl5pPr algn="l" defTabSz="974725" rtl="0" fontAlgn="base">
        <a:lnSpc>
          <a:spcPct val="90000"/>
        </a:lnSpc>
        <a:spcBef>
          <a:spcPct val="0"/>
        </a:spcBef>
        <a:spcAft>
          <a:spcPct val="0"/>
        </a:spcAft>
        <a:defRPr sz="4600">
          <a:solidFill>
            <a:schemeClr val="tx1"/>
          </a:solidFill>
          <a:latin typeface="Calibri Light" panose="020F0302020204030204" pitchFamily="34" charset="0"/>
        </a:defRPr>
      </a:lvl5pPr>
      <a:lvl6pPr marL="457200" algn="l" defTabSz="974725" rtl="0" fontAlgn="base">
        <a:lnSpc>
          <a:spcPct val="90000"/>
        </a:lnSpc>
        <a:spcBef>
          <a:spcPct val="0"/>
        </a:spcBef>
        <a:spcAft>
          <a:spcPct val="0"/>
        </a:spcAft>
        <a:defRPr sz="4600">
          <a:solidFill>
            <a:schemeClr val="tx1"/>
          </a:solidFill>
          <a:latin typeface="Calibri Light" panose="020F0302020204030204" pitchFamily="34" charset="0"/>
        </a:defRPr>
      </a:lvl6pPr>
      <a:lvl7pPr marL="914400" algn="l" defTabSz="974725" rtl="0" fontAlgn="base">
        <a:lnSpc>
          <a:spcPct val="90000"/>
        </a:lnSpc>
        <a:spcBef>
          <a:spcPct val="0"/>
        </a:spcBef>
        <a:spcAft>
          <a:spcPct val="0"/>
        </a:spcAft>
        <a:defRPr sz="4600">
          <a:solidFill>
            <a:schemeClr val="tx1"/>
          </a:solidFill>
          <a:latin typeface="Calibri Light" panose="020F0302020204030204" pitchFamily="34" charset="0"/>
        </a:defRPr>
      </a:lvl7pPr>
      <a:lvl8pPr marL="1371600" algn="l" defTabSz="974725" rtl="0" fontAlgn="base">
        <a:lnSpc>
          <a:spcPct val="90000"/>
        </a:lnSpc>
        <a:spcBef>
          <a:spcPct val="0"/>
        </a:spcBef>
        <a:spcAft>
          <a:spcPct val="0"/>
        </a:spcAft>
        <a:defRPr sz="4600">
          <a:solidFill>
            <a:schemeClr val="tx1"/>
          </a:solidFill>
          <a:latin typeface="Calibri Light" panose="020F0302020204030204" pitchFamily="34" charset="0"/>
        </a:defRPr>
      </a:lvl8pPr>
      <a:lvl9pPr marL="1828800" algn="l" defTabSz="974725" rtl="0" fontAlgn="base">
        <a:lnSpc>
          <a:spcPct val="90000"/>
        </a:lnSpc>
        <a:spcBef>
          <a:spcPct val="0"/>
        </a:spcBef>
        <a:spcAft>
          <a:spcPct val="0"/>
        </a:spcAft>
        <a:defRPr sz="4600">
          <a:solidFill>
            <a:schemeClr val="tx1"/>
          </a:solidFill>
          <a:latin typeface="Calibri Light" panose="020F0302020204030204" pitchFamily="34" charset="0"/>
        </a:defRPr>
      </a:lvl9pPr>
    </p:titleStyle>
    <p:bodyStyle>
      <a:lvl1pPr marL="242888" indent="-242888" algn="l" defTabSz="974725" rtl="0" fontAlgn="base">
        <a:lnSpc>
          <a:spcPct val="90000"/>
        </a:lnSpc>
        <a:spcBef>
          <a:spcPts val="1063"/>
        </a:spcBef>
        <a:spcAft>
          <a:spcPct val="0"/>
        </a:spcAft>
        <a:buFont typeface="Arial" panose="020B0604020202020204" pitchFamily="34" charset="0"/>
        <a:buChar char="•"/>
        <a:defRPr sz="2900" kern="1200">
          <a:solidFill>
            <a:schemeClr val="tx1"/>
          </a:solidFill>
          <a:latin typeface="+mn-lt"/>
          <a:ea typeface="+mn-ea"/>
          <a:cs typeface="+mn-cs"/>
        </a:defRPr>
      </a:lvl1pPr>
      <a:lvl2pPr marL="730250" indent="-242888" algn="l" defTabSz="974725" rtl="0" fontAlgn="base">
        <a:lnSpc>
          <a:spcPct val="90000"/>
        </a:lnSpc>
        <a:spcBef>
          <a:spcPts val="538"/>
        </a:spcBef>
        <a:spcAft>
          <a:spcPct val="0"/>
        </a:spcAft>
        <a:buFont typeface="Arial" panose="020B0604020202020204" pitchFamily="34" charset="0"/>
        <a:buChar char="•"/>
        <a:defRPr sz="2500" kern="1200">
          <a:solidFill>
            <a:schemeClr val="tx1"/>
          </a:solidFill>
          <a:latin typeface="+mn-lt"/>
          <a:ea typeface="+mn-ea"/>
          <a:cs typeface="+mn-cs"/>
        </a:defRPr>
      </a:lvl2pPr>
      <a:lvl3pPr marL="1219200" indent="-242888" algn="l" defTabSz="974725" rtl="0" fontAlgn="base">
        <a:lnSpc>
          <a:spcPct val="90000"/>
        </a:lnSpc>
        <a:spcBef>
          <a:spcPts val="538"/>
        </a:spcBef>
        <a:spcAft>
          <a:spcPct val="0"/>
        </a:spcAft>
        <a:buFont typeface="Arial" panose="020B0604020202020204" pitchFamily="34" charset="0"/>
        <a:buChar char="•"/>
        <a:defRPr sz="2100" kern="1200">
          <a:solidFill>
            <a:schemeClr val="tx1"/>
          </a:solidFill>
          <a:latin typeface="+mn-lt"/>
          <a:ea typeface="+mn-ea"/>
          <a:cs typeface="+mn-cs"/>
        </a:defRPr>
      </a:lvl3pPr>
      <a:lvl4pPr marL="1706563" indent="-242888" algn="l" defTabSz="974725" rtl="0" fontAlgn="base">
        <a:lnSpc>
          <a:spcPct val="90000"/>
        </a:lnSpc>
        <a:spcBef>
          <a:spcPts val="538"/>
        </a:spcBef>
        <a:spcAft>
          <a:spcPct val="0"/>
        </a:spcAft>
        <a:buFont typeface="Arial" panose="020B0604020202020204" pitchFamily="34" charset="0"/>
        <a:buChar char="•"/>
        <a:defRPr sz="1900" kern="1200">
          <a:solidFill>
            <a:schemeClr val="tx1"/>
          </a:solidFill>
          <a:latin typeface="+mn-lt"/>
          <a:ea typeface="+mn-ea"/>
          <a:cs typeface="+mn-cs"/>
        </a:defRPr>
      </a:lvl4pPr>
      <a:lvl5pPr marL="2193925" indent="-242888" algn="l" defTabSz="974725" rtl="0" fontAlgn="base">
        <a:lnSpc>
          <a:spcPct val="90000"/>
        </a:lnSpc>
        <a:spcBef>
          <a:spcPts val="538"/>
        </a:spcBef>
        <a:spcAft>
          <a:spcPct val="0"/>
        </a:spcAft>
        <a:buFont typeface="Arial" panose="020B0604020202020204" pitchFamily="34" charset="0"/>
        <a:buChar char="•"/>
        <a:defRPr sz="1900" kern="1200">
          <a:solidFill>
            <a:schemeClr val="tx1"/>
          </a:solidFill>
          <a:latin typeface="+mn-lt"/>
          <a:ea typeface="+mn-ea"/>
          <a:cs typeface="+mn-cs"/>
        </a:defRPr>
      </a:lvl5pPr>
      <a:lvl6pPr marL="268232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6pPr>
      <a:lvl7pPr marL="317001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7pPr>
      <a:lvl8pPr marL="365771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8pPr>
      <a:lvl9pPr marL="4145410"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9pPr>
    </p:bodyStyle>
    <p:otherStyle>
      <a:defPPr>
        <a:defRPr lang="en-US"/>
      </a:defPPr>
      <a:lvl1pPr marL="0" algn="l" defTabSz="975390" rtl="0" eaLnBrk="1" latinLnBrk="0" hangingPunct="1">
        <a:defRPr sz="1920" kern="1200">
          <a:solidFill>
            <a:schemeClr val="tx1"/>
          </a:solidFill>
          <a:latin typeface="+mn-lt"/>
          <a:ea typeface="+mn-ea"/>
          <a:cs typeface="+mn-cs"/>
        </a:defRPr>
      </a:lvl1pPr>
      <a:lvl2pPr marL="487695" algn="l" defTabSz="975390" rtl="0" eaLnBrk="1" latinLnBrk="0" hangingPunct="1">
        <a:defRPr sz="1920" kern="1200">
          <a:solidFill>
            <a:schemeClr val="tx1"/>
          </a:solidFill>
          <a:latin typeface="+mn-lt"/>
          <a:ea typeface="+mn-ea"/>
          <a:cs typeface="+mn-cs"/>
        </a:defRPr>
      </a:lvl2pPr>
      <a:lvl3pPr marL="975390" algn="l" defTabSz="975390" rtl="0" eaLnBrk="1" latinLnBrk="0" hangingPunct="1">
        <a:defRPr sz="1920" kern="1200">
          <a:solidFill>
            <a:schemeClr val="tx1"/>
          </a:solidFill>
          <a:latin typeface="+mn-lt"/>
          <a:ea typeface="+mn-ea"/>
          <a:cs typeface="+mn-cs"/>
        </a:defRPr>
      </a:lvl3pPr>
      <a:lvl4pPr marL="1463086" algn="l" defTabSz="975390" rtl="0" eaLnBrk="1" latinLnBrk="0" hangingPunct="1">
        <a:defRPr sz="1920" kern="1200">
          <a:solidFill>
            <a:schemeClr val="tx1"/>
          </a:solidFill>
          <a:latin typeface="+mn-lt"/>
          <a:ea typeface="+mn-ea"/>
          <a:cs typeface="+mn-cs"/>
        </a:defRPr>
      </a:lvl4pPr>
      <a:lvl5pPr marL="1950781" algn="l" defTabSz="975390" rtl="0" eaLnBrk="1" latinLnBrk="0" hangingPunct="1">
        <a:defRPr sz="1920" kern="1200">
          <a:solidFill>
            <a:schemeClr val="tx1"/>
          </a:solidFill>
          <a:latin typeface="+mn-lt"/>
          <a:ea typeface="+mn-ea"/>
          <a:cs typeface="+mn-cs"/>
        </a:defRPr>
      </a:lvl5pPr>
      <a:lvl6pPr marL="2438476" algn="l" defTabSz="975390" rtl="0" eaLnBrk="1" latinLnBrk="0" hangingPunct="1">
        <a:defRPr sz="1920" kern="1200">
          <a:solidFill>
            <a:schemeClr val="tx1"/>
          </a:solidFill>
          <a:latin typeface="+mn-lt"/>
          <a:ea typeface="+mn-ea"/>
          <a:cs typeface="+mn-cs"/>
        </a:defRPr>
      </a:lvl6pPr>
      <a:lvl7pPr marL="2926171" algn="l" defTabSz="975390" rtl="0" eaLnBrk="1" latinLnBrk="0" hangingPunct="1">
        <a:defRPr sz="1920" kern="1200">
          <a:solidFill>
            <a:schemeClr val="tx1"/>
          </a:solidFill>
          <a:latin typeface="+mn-lt"/>
          <a:ea typeface="+mn-ea"/>
          <a:cs typeface="+mn-cs"/>
        </a:defRPr>
      </a:lvl7pPr>
      <a:lvl8pPr marL="3413867" algn="l" defTabSz="975390" rtl="0" eaLnBrk="1" latinLnBrk="0" hangingPunct="1">
        <a:defRPr sz="1920" kern="1200">
          <a:solidFill>
            <a:schemeClr val="tx1"/>
          </a:solidFill>
          <a:latin typeface="+mn-lt"/>
          <a:ea typeface="+mn-ea"/>
          <a:cs typeface="+mn-cs"/>
        </a:defRPr>
      </a:lvl8pPr>
      <a:lvl9pPr marL="3901562" algn="l" defTabSz="975390"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60946CA-3782-4B90-A094-72189CB62551}"/>
              </a:ext>
            </a:extLst>
          </p:cNvPr>
          <p:cNvSpPr txBox="1">
            <a:spLocks noChangeArrowheads="1"/>
          </p:cNvSpPr>
          <p:nvPr/>
        </p:nvSpPr>
        <p:spPr>
          <a:xfrm>
            <a:off x="977900" y="3028950"/>
            <a:ext cx="11049000" cy="1619250"/>
          </a:xfrm>
          <a:prstGeom prst="rect">
            <a:avLst/>
          </a:prstGeom>
        </p:spPr>
        <p:txBody>
          <a:bodyPr rIns="166398" anchor="ctr">
            <a:normAutofit fontScale="90000" lnSpcReduction="20000"/>
          </a:bodyPr>
          <a:lstStyle>
            <a:lvl1pPr algn="l" defTabSz="975390" rtl="0" eaLnBrk="1" latinLnBrk="0" hangingPunct="1">
              <a:lnSpc>
                <a:spcPct val="90000"/>
              </a:lnSpc>
              <a:spcBef>
                <a:spcPct val="0"/>
              </a:spcBef>
              <a:buNone/>
              <a:defRPr sz="4693" kern="1200">
                <a:solidFill>
                  <a:schemeClr val="tx1"/>
                </a:solidFill>
                <a:latin typeface="+mj-lt"/>
                <a:ea typeface="+mj-ea"/>
                <a:cs typeface="+mj-cs"/>
              </a:defRPr>
            </a:lvl1pPr>
          </a:lstStyle>
          <a:p>
            <a:pPr marL="57150" algn="ctr" fontAlgn="auto">
              <a:spcAft>
                <a:spcPts val="0"/>
              </a:spcAft>
              <a:defRPr/>
            </a:pPr>
            <a:r>
              <a:rPr lang="en-US" altLang="en-US" b="1" dirty="0">
                <a:effectLst>
                  <a:outerShdw blurRad="38100" dist="38100" dir="2700000" algn="tl">
                    <a:srgbClr val="808080"/>
                  </a:outerShdw>
                </a:effectLst>
              </a:rPr>
              <a:t>Post Graduate Student Union Learning is Fun with Arduino</a:t>
            </a:r>
            <a:br>
              <a:rPr lang="en-US" altLang="en-US" b="1" dirty="0">
                <a:effectLst>
                  <a:outerShdw blurRad="38100" dist="38100" dir="2700000" algn="tl">
                    <a:srgbClr val="808080"/>
                  </a:outerShdw>
                </a:effectLst>
              </a:rPr>
            </a:br>
            <a:r>
              <a:rPr lang="en-US" altLang="en-US" b="1" dirty="0">
                <a:effectLst>
                  <a:outerShdw blurRad="38100" dist="38100" dir="2700000" algn="tl">
                    <a:srgbClr val="808080"/>
                  </a:outerShdw>
                </a:effectLst>
              </a:rPr>
              <a:t>2017-18</a:t>
            </a:r>
            <a:endParaRPr lang="en-US" altLang="en-US" b="1" dirty="0">
              <a:effectLst>
                <a:outerShdw blurRad="38100" dist="38100" dir="2700000" algn="tl">
                  <a:srgbClr val="808080"/>
                </a:outerShdw>
              </a:effectLst>
              <a:ea typeface="ヒラギノ角ゴ ProN W6" charset="0"/>
              <a:cs typeface="ヒラギノ角ゴ ProN W6" charset="0"/>
            </a:endParaRPr>
          </a:p>
        </p:txBody>
      </p:sp>
      <p:sp>
        <p:nvSpPr>
          <p:cNvPr id="5" name="Rectangle 2">
            <a:extLst>
              <a:ext uri="{FF2B5EF4-FFF2-40B4-BE49-F238E27FC236}">
                <a16:creationId xmlns:a16="http://schemas.microsoft.com/office/drawing/2014/main" id="{1016C11D-1AF7-42CA-93AD-3616AB318A24}"/>
              </a:ext>
            </a:extLst>
          </p:cNvPr>
          <p:cNvSpPr txBox="1">
            <a:spLocks noChangeArrowheads="1"/>
          </p:cNvSpPr>
          <p:nvPr/>
        </p:nvSpPr>
        <p:spPr bwMode="auto">
          <a:xfrm>
            <a:off x="1949450" y="5029200"/>
            <a:ext cx="9105900" cy="2489200"/>
          </a:xfrm>
          <a:prstGeom prst="rect">
            <a:avLst/>
          </a:prstGeom>
        </p:spPr>
        <p:txBody>
          <a:bodyPr rIns="166398">
            <a:normAutofit fontScale="92500" lnSpcReduction="20000"/>
          </a:bodyPr>
          <a:lstStyle>
            <a:lvl1pPr marL="243848" indent="-243848" algn="l" defTabSz="975390" rtl="0" eaLnBrk="1" latinLnBrk="0" hangingPunct="1">
              <a:lnSpc>
                <a:spcPct val="90000"/>
              </a:lnSpc>
              <a:spcBef>
                <a:spcPts val="1067"/>
              </a:spcBef>
              <a:buFont typeface="Arial" panose="020B0604020202020204" pitchFamily="34" charset="0"/>
              <a:buChar char="•"/>
              <a:defRPr sz="2987" kern="1200">
                <a:solidFill>
                  <a:schemeClr val="tx1"/>
                </a:solidFill>
                <a:latin typeface="+mn-lt"/>
                <a:ea typeface="+mn-ea"/>
                <a:cs typeface="+mn-cs"/>
              </a:defRPr>
            </a:lvl1pPr>
            <a:lvl2pPr marL="731543" indent="-243848" algn="l" defTabSz="975390" rtl="0" eaLnBrk="1" latinLnBrk="0" hangingPunct="1">
              <a:lnSpc>
                <a:spcPct val="90000"/>
              </a:lnSpc>
              <a:spcBef>
                <a:spcPts val="533"/>
              </a:spcBef>
              <a:buFont typeface="Arial" panose="020B0604020202020204" pitchFamily="34" charset="0"/>
              <a:buChar char="•"/>
              <a:defRPr sz="2560" kern="1200">
                <a:solidFill>
                  <a:schemeClr val="tx1"/>
                </a:solidFill>
                <a:latin typeface="+mn-lt"/>
                <a:ea typeface="+mn-ea"/>
                <a:cs typeface="+mn-cs"/>
              </a:defRPr>
            </a:lvl2pPr>
            <a:lvl3pPr marL="1219238" indent="-243848" algn="l" defTabSz="975390" rtl="0" eaLnBrk="1" latinLnBrk="0" hangingPunct="1">
              <a:lnSpc>
                <a:spcPct val="90000"/>
              </a:lnSpc>
              <a:spcBef>
                <a:spcPts val="533"/>
              </a:spcBef>
              <a:buFont typeface="Arial" panose="020B0604020202020204" pitchFamily="34" charset="0"/>
              <a:buChar char="•"/>
              <a:defRPr sz="2133" kern="1200">
                <a:solidFill>
                  <a:schemeClr val="tx1"/>
                </a:solidFill>
                <a:latin typeface="+mn-lt"/>
                <a:ea typeface="+mn-ea"/>
                <a:cs typeface="+mn-cs"/>
              </a:defRPr>
            </a:lvl3pPr>
            <a:lvl4pPr marL="1706933"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4pPr>
            <a:lvl5pPr marL="219462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5pPr>
            <a:lvl6pPr marL="268232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6pPr>
            <a:lvl7pPr marL="317001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7pPr>
            <a:lvl8pPr marL="365771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8pPr>
            <a:lvl9pPr marL="4145410"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9pPr>
          </a:lstStyle>
          <a:p>
            <a:pPr marL="57150" indent="0" algn="ctr" fontAlgn="auto">
              <a:spcAft>
                <a:spcPts val="0"/>
              </a:spcAft>
              <a:buFont typeface="Arial" panose="020B0604020202020204" pitchFamily="34" charset="0"/>
              <a:buNone/>
              <a:defRPr/>
            </a:pPr>
            <a:r>
              <a:rPr lang="en-US" altLang="en-US" sz="3400"/>
              <a:t>Session-3</a:t>
            </a:r>
            <a:endParaRPr lang="en-US" altLang="en-US" sz="3400" dirty="0"/>
          </a:p>
          <a:p>
            <a:pPr marL="57150" indent="0" algn="ctr" fontAlgn="auto">
              <a:spcAft>
                <a:spcPts val="0"/>
              </a:spcAft>
              <a:buFont typeface="Arial" panose="020B0604020202020204" pitchFamily="34" charset="0"/>
              <a:buNone/>
              <a:defRPr/>
            </a:pPr>
            <a:r>
              <a:rPr lang="en-US" altLang="en-US" sz="3400" dirty="0"/>
              <a:t>Working with the Arduino microcontroller</a:t>
            </a:r>
          </a:p>
          <a:p>
            <a:pPr marL="57150" indent="0" algn="ctr" fontAlgn="auto">
              <a:spcAft>
                <a:spcPts val="0"/>
              </a:spcAft>
              <a:buFont typeface="Arial" panose="020B0604020202020204" pitchFamily="34" charset="0"/>
              <a:buNone/>
              <a:defRPr/>
            </a:pPr>
            <a:r>
              <a:rPr lang="en-US" altLang="en-US" sz="3400" dirty="0"/>
              <a:t>Engr S M Asim Ali</a:t>
            </a:r>
          </a:p>
          <a:p>
            <a:pPr marL="57150" indent="0" algn="ctr" fontAlgn="auto">
              <a:spcAft>
                <a:spcPts val="0"/>
              </a:spcAft>
              <a:buFont typeface="Arial" panose="020B0604020202020204" pitchFamily="34" charset="0"/>
              <a:buNone/>
              <a:defRPr/>
            </a:pPr>
            <a:r>
              <a:rPr lang="en-US" altLang="en-US" sz="3400" dirty="0"/>
              <a:t>School of Computer Science , </a:t>
            </a:r>
          </a:p>
          <a:p>
            <a:pPr marL="57150" indent="0" algn="ctr" fontAlgn="auto">
              <a:spcAft>
                <a:spcPts val="0"/>
              </a:spcAft>
              <a:buFont typeface="Arial" panose="020B0604020202020204" pitchFamily="34" charset="0"/>
              <a:buNone/>
              <a:defRPr/>
            </a:pPr>
            <a:r>
              <a:rPr lang="en-US" altLang="en-US" sz="3400" dirty="0"/>
              <a:t>Beihang University</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729D3FA-AE67-411D-A9A3-59F32E729D9D}"/>
              </a:ext>
            </a:extLst>
          </p:cNvPr>
          <p:cNvSpPr>
            <a:spLocks/>
          </p:cNvSpPr>
          <p:nvPr/>
        </p:nvSpPr>
        <p:spPr bwMode="auto">
          <a:xfrm>
            <a:off x="1066800" y="1493838"/>
            <a:ext cx="11112500" cy="6756400"/>
          </a:xfrm>
          <a:prstGeom prst="rect">
            <a:avLst/>
          </a:prstGeom>
          <a:solidFill>
            <a:srgbClr val="FFFFFF"/>
          </a:solidFill>
          <a:ln>
            <a:noFill/>
          </a:ln>
          <a:effectLst>
            <a:outerShdw blurRad="279400" dist="139699" dir="2700000" algn="ctr" rotWithShape="0">
              <a:schemeClr val="bg2">
                <a:alpha val="34999"/>
              </a:schemeClr>
            </a:outerShdw>
          </a:effectLst>
          <a:extLst>
            <a:ext uri="{91240B29-F687-4F45-9708-019B960494DF}">
              <a14:hiddenLine xmlns:a14="http://schemas.microsoft.com/office/drawing/2010/main" w="9525" cap="flat">
                <a:solidFill>
                  <a:srgbClr val="000000"/>
                </a:solidFill>
                <a:miter lim="800000"/>
                <a:headEnd type="none" w="med" len="med"/>
                <a:tailEnd type="none" w="med" len="med"/>
              </a14:hiddenLine>
            </a:ext>
          </a:extLst>
        </p:spPr>
        <p:txBody>
          <a:bodyPr lIns="0" tIns="0" rIns="0" bIns="0"/>
          <a:lstStyle/>
          <a:p>
            <a:pPr eaLnBrk="1" fontAlgn="auto" hangingPunct="1">
              <a:spcBef>
                <a:spcPts val="0"/>
              </a:spcBef>
              <a:spcAft>
                <a:spcPts val="0"/>
              </a:spcAft>
              <a:defRPr/>
            </a:pPr>
            <a:endParaRPr lang="en-US">
              <a:latin typeface="+mn-lt"/>
            </a:endParaRPr>
          </a:p>
        </p:txBody>
      </p:sp>
      <p:sp>
        <p:nvSpPr>
          <p:cNvPr id="11267" name="Rectangle 3">
            <a:extLst>
              <a:ext uri="{FF2B5EF4-FFF2-40B4-BE49-F238E27FC236}">
                <a16:creationId xmlns:a16="http://schemas.microsoft.com/office/drawing/2014/main" id="{A178C62D-ADB6-46F8-AF90-BEC638FD0630}"/>
              </a:ext>
            </a:extLst>
          </p:cNvPr>
          <p:cNvSpPr>
            <a:spLocks/>
          </p:cNvSpPr>
          <p:nvPr/>
        </p:nvSpPr>
        <p:spPr bwMode="auto">
          <a:xfrm>
            <a:off x="1879600" y="2603500"/>
            <a:ext cx="9245600"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57799" bIns="0"/>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4800">
                <a:solidFill>
                  <a:srgbClr val="F79646"/>
                </a:solidFill>
                <a:latin typeface="Courier" charset="0"/>
                <a:ea typeface="Courier" charset="0"/>
                <a:cs typeface="Courier" charset="0"/>
                <a:sym typeface="Courier" charset="0"/>
              </a:rPr>
              <a:t>void</a:t>
            </a:r>
            <a:r>
              <a:rPr lang="en-US" altLang="en-US" sz="4800">
                <a:solidFill>
                  <a:srgbClr val="000000"/>
                </a:solidFill>
                <a:latin typeface="Courier" charset="0"/>
                <a:ea typeface="Courier" charset="0"/>
                <a:cs typeface="Courier" charset="0"/>
                <a:sym typeface="Courier" charset="0"/>
              </a:rPr>
              <a:t> </a:t>
            </a:r>
            <a:r>
              <a:rPr lang="en-US" altLang="en-US" sz="4800">
                <a:solidFill>
                  <a:srgbClr val="953735"/>
                </a:solidFill>
                <a:latin typeface="Courier" charset="0"/>
                <a:ea typeface="Courier" charset="0"/>
                <a:cs typeface="Courier" charset="0"/>
                <a:sym typeface="Courier" charset="0"/>
              </a:rPr>
              <a:t>setup</a:t>
            </a:r>
            <a:r>
              <a:rPr lang="en-US" altLang="en-US" sz="4800">
                <a:solidFill>
                  <a:srgbClr val="000000"/>
                </a:solidFill>
                <a:latin typeface="Courier" charset="0"/>
                <a:ea typeface="Courier" charset="0"/>
                <a:cs typeface="Courier" charset="0"/>
                <a:sym typeface="Courier" charset="0"/>
              </a:rPr>
              <a:t>() {</a:t>
            </a:r>
          </a:p>
          <a:p>
            <a:pPr eaLnBrk="1" hangingPunct="1"/>
            <a:r>
              <a:rPr lang="en-US" altLang="en-US" sz="4800">
                <a:solidFill>
                  <a:srgbClr val="000000"/>
                </a:solidFill>
                <a:latin typeface="Courier" charset="0"/>
                <a:ea typeface="Courier" charset="0"/>
                <a:cs typeface="Courier" charset="0"/>
                <a:sym typeface="Courier" charset="0"/>
              </a:rPr>
              <a:t>		</a:t>
            </a:r>
          </a:p>
          <a:p>
            <a:pPr eaLnBrk="1" hangingPunct="1"/>
            <a:r>
              <a:rPr lang="en-US" altLang="en-US" sz="4800">
                <a:solidFill>
                  <a:srgbClr val="000000"/>
                </a:solidFill>
                <a:latin typeface="Courier" charset="0"/>
                <a:ea typeface="Courier" charset="0"/>
                <a:cs typeface="Courier" charset="0"/>
                <a:sym typeface="Courier" charset="0"/>
              </a:rPr>
              <a:t>	</a:t>
            </a:r>
            <a:r>
              <a:rPr lang="en-US" altLang="en-US" sz="4800">
                <a:solidFill>
                  <a:srgbClr val="BB9A38"/>
                </a:solidFill>
                <a:latin typeface="Courier" charset="0"/>
                <a:ea typeface="Courier" charset="0"/>
                <a:cs typeface="Courier" charset="0"/>
                <a:sym typeface="Courier" charset="0"/>
              </a:rPr>
              <a:t>pinMode</a:t>
            </a:r>
            <a:r>
              <a:rPr lang="en-US" altLang="en-US" sz="4800">
                <a:solidFill>
                  <a:srgbClr val="000000"/>
                </a:solidFill>
                <a:latin typeface="Courier" charset="0"/>
                <a:ea typeface="Courier" charset="0"/>
                <a:cs typeface="Courier" charset="0"/>
                <a:sym typeface="Courier" charset="0"/>
              </a:rPr>
              <a:t>(9, </a:t>
            </a:r>
            <a:r>
              <a:rPr lang="en-US" altLang="en-US" sz="4800">
                <a:solidFill>
                  <a:srgbClr val="FF0000"/>
                </a:solidFill>
                <a:latin typeface="Courier" charset="0"/>
                <a:ea typeface="Courier" charset="0"/>
                <a:cs typeface="Courier" charset="0"/>
                <a:sym typeface="Courier" charset="0"/>
              </a:rPr>
              <a:t>OUTPUT</a:t>
            </a:r>
            <a:r>
              <a:rPr lang="en-US" altLang="en-US" sz="4800">
                <a:solidFill>
                  <a:srgbClr val="000000"/>
                </a:solidFill>
                <a:latin typeface="Courier" charset="0"/>
                <a:ea typeface="Courier" charset="0"/>
                <a:cs typeface="Courier" charset="0"/>
                <a:sym typeface="Courier" charset="0"/>
              </a:rPr>
              <a:t>);</a:t>
            </a:r>
          </a:p>
          <a:p>
            <a:pPr eaLnBrk="1" hangingPunct="1"/>
            <a:endParaRPr lang="en-US" altLang="en-US" sz="4800">
              <a:solidFill>
                <a:srgbClr val="000000"/>
              </a:solidFill>
              <a:latin typeface="Courier" charset="0"/>
              <a:ea typeface="Courier" charset="0"/>
              <a:cs typeface="Courier" charset="0"/>
              <a:sym typeface="Courier" charset="0"/>
            </a:endParaRPr>
          </a:p>
          <a:p>
            <a:pPr eaLnBrk="1" hangingPunct="1"/>
            <a:r>
              <a:rPr lang="en-US" altLang="en-US" sz="4800">
                <a:solidFill>
                  <a:srgbClr val="000000"/>
                </a:solidFill>
                <a:latin typeface="Courier" charset="0"/>
                <a:ea typeface="Courier" charset="0"/>
                <a:cs typeface="Courier" charset="0"/>
                <a:sym typeface="Courier" charset="0"/>
              </a:rPr>
              <a:t>}</a:t>
            </a:r>
          </a:p>
          <a:p>
            <a:pPr eaLnBrk="1" hangingPunct="1"/>
            <a:endParaRPr lang="en-US" altLang="en-US" sz="2400">
              <a:solidFill>
                <a:srgbClr val="000000"/>
              </a:solidFill>
              <a:latin typeface="Courier" charset="0"/>
              <a:ea typeface="Courier" charset="0"/>
              <a:cs typeface="Courier" charset="0"/>
              <a:sym typeface="Courier" charset="0"/>
            </a:endParaRPr>
          </a:p>
          <a:p>
            <a:pPr eaLnBrk="1" hangingPunct="1"/>
            <a:endParaRPr lang="en-US" altLang="en-US" sz="2400">
              <a:solidFill>
                <a:srgbClr val="000000"/>
              </a:solidFill>
              <a:latin typeface="Courier" charset="0"/>
              <a:ea typeface="Courier" charset="0"/>
              <a:cs typeface="Courier" charset="0"/>
              <a:sym typeface="Courier" charset="0"/>
            </a:endParaRPr>
          </a:p>
        </p:txBody>
      </p:sp>
      <p:sp>
        <p:nvSpPr>
          <p:cNvPr id="11268" name="Rectangle 4">
            <a:extLst>
              <a:ext uri="{FF2B5EF4-FFF2-40B4-BE49-F238E27FC236}">
                <a16:creationId xmlns:a16="http://schemas.microsoft.com/office/drawing/2014/main" id="{612E9FF4-DA8E-4DDE-8A91-4760FA066243}"/>
              </a:ext>
            </a:extLst>
          </p:cNvPr>
          <p:cNvSpPr>
            <a:spLocks/>
          </p:cNvSpPr>
          <p:nvPr/>
        </p:nvSpPr>
        <p:spPr bwMode="auto">
          <a:xfrm>
            <a:off x="3273425" y="8685213"/>
            <a:ext cx="61944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57799" bIns="0">
            <a:spAutoFit/>
          </a:bodyPr>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000">
                <a:latin typeface="Lucida Grande" charset="0"/>
                <a:cs typeface="Lucida Grande" charset="0"/>
                <a:sym typeface="Lucida Grande" charset="0"/>
              </a:rPr>
              <a:t>http://www.arduino.cc/en/Reference/HomePage</a:t>
            </a:r>
          </a:p>
        </p:txBody>
      </p:sp>
      <p:sp>
        <p:nvSpPr>
          <p:cNvPr id="11269" name="Line 5">
            <a:extLst>
              <a:ext uri="{FF2B5EF4-FFF2-40B4-BE49-F238E27FC236}">
                <a16:creationId xmlns:a16="http://schemas.microsoft.com/office/drawing/2014/main" id="{095B0B37-FE57-43E6-BFE7-CCD67736CD82}"/>
              </a:ext>
            </a:extLst>
          </p:cNvPr>
          <p:cNvSpPr>
            <a:spLocks noChangeShapeType="1"/>
          </p:cNvSpPr>
          <p:nvPr/>
        </p:nvSpPr>
        <p:spPr bwMode="auto">
          <a:xfrm>
            <a:off x="6019800" y="4394200"/>
            <a:ext cx="952500" cy="952500"/>
          </a:xfrm>
          <a:prstGeom prst="line">
            <a:avLst/>
          </a:prstGeom>
          <a:noFill/>
          <a:ln w="9525">
            <a:solidFill>
              <a:schemeClr val="tx1"/>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270" name="Line 6">
            <a:extLst>
              <a:ext uri="{FF2B5EF4-FFF2-40B4-BE49-F238E27FC236}">
                <a16:creationId xmlns:a16="http://schemas.microsoft.com/office/drawing/2014/main" id="{B72E4569-3C82-4D7C-A97F-C9D4B3FE416F}"/>
              </a:ext>
            </a:extLst>
          </p:cNvPr>
          <p:cNvSpPr>
            <a:spLocks noChangeShapeType="1"/>
          </p:cNvSpPr>
          <p:nvPr/>
        </p:nvSpPr>
        <p:spPr bwMode="auto">
          <a:xfrm>
            <a:off x="6121400" y="4495800"/>
            <a:ext cx="952500" cy="952500"/>
          </a:xfrm>
          <a:prstGeom prst="line">
            <a:avLst/>
          </a:prstGeom>
          <a:noFill/>
          <a:ln w="9525">
            <a:solidFill>
              <a:schemeClr val="tx1"/>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271" name="Line 7">
            <a:extLst>
              <a:ext uri="{FF2B5EF4-FFF2-40B4-BE49-F238E27FC236}">
                <a16:creationId xmlns:a16="http://schemas.microsoft.com/office/drawing/2014/main" id="{70011F78-BF62-46AA-AAD1-122823A5A3B1}"/>
              </a:ext>
            </a:extLst>
          </p:cNvPr>
          <p:cNvSpPr>
            <a:spLocks noChangeShapeType="1"/>
          </p:cNvSpPr>
          <p:nvPr/>
        </p:nvSpPr>
        <p:spPr bwMode="auto">
          <a:xfrm>
            <a:off x="6223000" y="4597400"/>
            <a:ext cx="952500" cy="952500"/>
          </a:xfrm>
          <a:prstGeom prst="line">
            <a:avLst/>
          </a:prstGeom>
          <a:noFill/>
          <a:ln w="9525">
            <a:solidFill>
              <a:schemeClr val="tx1"/>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272" name="Line 8">
            <a:extLst>
              <a:ext uri="{FF2B5EF4-FFF2-40B4-BE49-F238E27FC236}">
                <a16:creationId xmlns:a16="http://schemas.microsoft.com/office/drawing/2014/main" id="{B4DBF53A-1C3C-4CC0-92A6-AE9A721C21B6}"/>
              </a:ext>
            </a:extLst>
          </p:cNvPr>
          <p:cNvSpPr>
            <a:spLocks noChangeShapeType="1"/>
          </p:cNvSpPr>
          <p:nvPr/>
        </p:nvSpPr>
        <p:spPr bwMode="auto">
          <a:xfrm>
            <a:off x="6311900" y="4686300"/>
            <a:ext cx="952500" cy="952500"/>
          </a:xfrm>
          <a:prstGeom prst="line">
            <a:avLst/>
          </a:prstGeom>
          <a:noFill/>
          <a:ln w="9525">
            <a:solidFill>
              <a:schemeClr val="tx1"/>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13323" name="Group 11">
            <a:extLst>
              <a:ext uri="{FF2B5EF4-FFF2-40B4-BE49-F238E27FC236}">
                <a16:creationId xmlns:a16="http://schemas.microsoft.com/office/drawing/2014/main" id="{ABF950B8-BDDA-4AFF-A797-64A107CFCC2F}"/>
              </a:ext>
            </a:extLst>
          </p:cNvPr>
          <p:cNvGrpSpPr>
            <a:grpSpLocks/>
          </p:cNvGrpSpPr>
          <p:nvPr/>
        </p:nvGrpSpPr>
        <p:grpSpPr bwMode="auto">
          <a:xfrm>
            <a:off x="5880100" y="3365500"/>
            <a:ext cx="2417763" cy="889000"/>
            <a:chOff x="0" y="0"/>
            <a:chExt cx="1522" cy="560"/>
          </a:xfrm>
        </p:grpSpPr>
        <p:sp>
          <p:nvSpPr>
            <p:cNvPr id="11278" name="Line 9">
              <a:extLst>
                <a:ext uri="{FF2B5EF4-FFF2-40B4-BE49-F238E27FC236}">
                  <a16:creationId xmlns:a16="http://schemas.microsoft.com/office/drawing/2014/main" id="{06D79F3E-F921-4D14-8B51-E2F175D4F75D}"/>
                </a:ext>
              </a:extLst>
            </p:cNvPr>
            <p:cNvSpPr>
              <a:spLocks noChangeShapeType="1"/>
            </p:cNvSpPr>
            <p:nvPr/>
          </p:nvSpPr>
          <p:spPr bwMode="auto">
            <a:xfrm rot="10800000" flipH="1">
              <a:off x="0" y="192"/>
              <a:ext cx="747" cy="368"/>
            </a:xfrm>
            <a:prstGeom prst="line">
              <a:avLst/>
            </a:prstGeom>
            <a:noFill/>
            <a:ln w="88900">
              <a:solidFill>
                <a:srgbClr val="86CD4D"/>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279" name="Rectangle 10">
              <a:extLst>
                <a:ext uri="{FF2B5EF4-FFF2-40B4-BE49-F238E27FC236}">
                  <a16:creationId xmlns:a16="http://schemas.microsoft.com/office/drawing/2014/main" id="{2AD701B2-A4A0-49DB-B4DF-596ADEA97FC9}"/>
                </a:ext>
              </a:extLst>
            </p:cNvPr>
            <p:cNvSpPr>
              <a:spLocks/>
            </p:cNvSpPr>
            <p:nvPr/>
          </p:nvSpPr>
          <p:spPr bwMode="auto">
            <a:xfrm>
              <a:off x="759" y="0"/>
              <a:ext cx="763"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57799" bIns="0">
              <a:spAutoFit/>
            </a:bodyPr>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3200">
                  <a:solidFill>
                    <a:srgbClr val="86CD4D"/>
                  </a:solidFill>
                  <a:latin typeface="Arial" panose="020B0604020202020204" pitchFamily="34" charset="0"/>
                  <a:cs typeface="Arial" panose="020B0604020202020204" pitchFamily="34" charset="0"/>
                </a:rPr>
                <a:t>port #</a:t>
              </a:r>
            </a:p>
          </p:txBody>
        </p:sp>
      </p:grpSp>
      <p:grpSp>
        <p:nvGrpSpPr>
          <p:cNvPr id="13326" name="Group 14">
            <a:extLst>
              <a:ext uri="{FF2B5EF4-FFF2-40B4-BE49-F238E27FC236}">
                <a16:creationId xmlns:a16="http://schemas.microsoft.com/office/drawing/2014/main" id="{C71DF5D3-BFE8-41C0-8C4F-3744EB9368C4}"/>
              </a:ext>
            </a:extLst>
          </p:cNvPr>
          <p:cNvGrpSpPr>
            <a:grpSpLocks/>
          </p:cNvGrpSpPr>
          <p:nvPr/>
        </p:nvGrpSpPr>
        <p:grpSpPr bwMode="auto">
          <a:xfrm>
            <a:off x="7805738" y="4851400"/>
            <a:ext cx="4105275" cy="965200"/>
            <a:chOff x="0" y="0"/>
            <a:chExt cx="2586" cy="607"/>
          </a:xfrm>
        </p:grpSpPr>
        <p:sp>
          <p:nvSpPr>
            <p:cNvPr id="11276" name="Line 12">
              <a:extLst>
                <a:ext uri="{FF2B5EF4-FFF2-40B4-BE49-F238E27FC236}">
                  <a16:creationId xmlns:a16="http://schemas.microsoft.com/office/drawing/2014/main" id="{04C52D90-7D1D-4284-A201-E2A9CFCB46FE}"/>
                </a:ext>
              </a:extLst>
            </p:cNvPr>
            <p:cNvSpPr>
              <a:spLocks noChangeShapeType="1"/>
            </p:cNvSpPr>
            <p:nvPr/>
          </p:nvSpPr>
          <p:spPr bwMode="auto">
            <a:xfrm>
              <a:off x="0" y="0"/>
              <a:ext cx="757" cy="447"/>
            </a:xfrm>
            <a:prstGeom prst="line">
              <a:avLst/>
            </a:prstGeom>
            <a:noFill/>
            <a:ln w="88900">
              <a:solidFill>
                <a:srgbClr val="86CD4D"/>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277" name="Rectangle 13">
              <a:extLst>
                <a:ext uri="{FF2B5EF4-FFF2-40B4-BE49-F238E27FC236}">
                  <a16:creationId xmlns:a16="http://schemas.microsoft.com/office/drawing/2014/main" id="{ED46EAE8-884C-4119-A2F6-13C75DC68104}"/>
                </a:ext>
              </a:extLst>
            </p:cNvPr>
            <p:cNvSpPr>
              <a:spLocks/>
            </p:cNvSpPr>
            <p:nvPr/>
          </p:nvSpPr>
          <p:spPr bwMode="auto">
            <a:xfrm>
              <a:off x="769" y="255"/>
              <a:ext cx="1817"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57799" bIns="0">
              <a:spAutoFit/>
            </a:bodyPr>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3200">
                  <a:solidFill>
                    <a:srgbClr val="86CD4D"/>
                  </a:solidFill>
                  <a:latin typeface="Arial" panose="020B0604020202020204" pitchFamily="34" charset="0"/>
                  <a:cs typeface="Arial" panose="020B0604020202020204" pitchFamily="34" charset="0"/>
                </a:rPr>
                <a:t>Input or Output</a:t>
              </a:r>
            </a:p>
          </p:txBody>
        </p:sp>
      </p:grpSp>
      <p:sp>
        <p:nvSpPr>
          <p:cNvPr id="3" name="Title 2">
            <a:extLst>
              <a:ext uri="{FF2B5EF4-FFF2-40B4-BE49-F238E27FC236}">
                <a16:creationId xmlns:a16="http://schemas.microsoft.com/office/drawing/2014/main" id="{507684F4-855B-4569-A2E0-898E9C46BEBB}"/>
              </a:ext>
            </a:extLst>
          </p:cNvPr>
          <p:cNvSpPr>
            <a:spLocks noGrp="1"/>
          </p:cNvSpPr>
          <p:nvPr>
            <p:ph type="title"/>
          </p:nvPr>
        </p:nvSpPr>
        <p:spPr/>
        <p:txBody>
          <a:bodyPr/>
          <a:lstStyle/>
          <a:p>
            <a:pPr defTabSz="975390" fontAlgn="auto">
              <a:spcAft>
                <a:spcPts val="0"/>
              </a:spcAft>
              <a:defRPr/>
            </a:pPr>
            <a:r>
              <a:rPr lang="en-US" sz="4693" b="1" dirty="0"/>
              <a:t>Setup</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3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33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9EE60-B8E5-4FD3-A4E2-99A3DEA2DDB6}"/>
              </a:ext>
            </a:extLst>
          </p:cNvPr>
          <p:cNvSpPr>
            <a:spLocks noGrp="1"/>
          </p:cNvSpPr>
          <p:nvPr>
            <p:ph type="title"/>
          </p:nvPr>
        </p:nvSpPr>
        <p:spPr/>
        <p:txBody>
          <a:bodyPr/>
          <a:lstStyle/>
          <a:p>
            <a:pPr defTabSz="975390" fontAlgn="auto">
              <a:spcAft>
                <a:spcPts val="0"/>
              </a:spcAft>
              <a:defRPr/>
            </a:pPr>
            <a:r>
              <a:rPr lang="en-US" altLang="en-US" sz="4693" b="1" dirty="0"/>
              <a:t>Serial Communication</a:t>
            </a:r>
            <a:endParaRPr lang="en-US" sz="4693" dirty="0"/>
          </a:p>
        </p:txBody>
      </p:sp>
      <p:sp>
        <p:nvSpPr>
          <p:cNvPr id="3" name="Content Placeholder 2">
            <a:extLst>
              <a:ext uri="{FF2B5EF4-FFF2-40B4-BE49-F238E27FC236}">
                <a16:creationId xmlns:a16="http://schemas.microsoft.com/office/drawing/2014/main" id="{06169A10-4291-4D2E-9585-E20F99046F7E}"/>
              </a:ext>
            </a:extLst>
          </p:cNvPr>
          <p:cNvSpPr>
            <a:spLocks noGrp="1"/>
          </p:cNvSpPr>
          <p:nvPr>
            <p:ph idx="1"/>
          </p:nvPr>
        </p:nvSpPr>
        <p:spPr/>
        <p:txBody>
          <a:bodyPr/>
          <a:lstStyle/>
          <a:p>
            <a:pPr marL="243848" indent="-243848" defTabSz="975390" fontAlgn="auto">
              <a:spcBef>
                <a:spcPts val="1067"/>
              </a:spcBef>
              <a:spcAft>
                <a:spcPts val="0"/>
              </a:spcAft>
              <a:defRPr/>
            </a:pPr>
            <a:endParaRPr lang="en-US" sz="2987" dirty="0"/>
          </a:p>
        </p:txBody>
      </p:sp>
      <p:sp>
        <p:nvSpPr>
          <p:cNvPr id="4" name="Slide Number Placeholder 3">
            <a:extLst>
              <a:ext uri="{FF2B5EF4-FFF2-40B4-BE49-F238E27FC236}">
                <a16:creationId xmlns:a16="http://schemas.microsoft.com/office/drawing/2014/main" id="{A97CF88D-71AF-46BC-A6D7-2CB5A97452D2}"/>
              </a:ext>
            </a:extLst>
          </p:cNvPr>
          <p:cNvSpPr>
            <a:spLocks noGrp="1"/>
          </p:cNvSpPr>
          <p:nvPr>
            <p:ph type="sldNum" sz="quarter" idx="12"/>
          </p:nvPr>
        </p:nvSpPr>
        <p:spPr/>
        <p:txBody>
          <a:bodyPr/>
          <a:lstStyle/>
          <a:p>
            <a:pPr>
              <a:defRPr/>
            </a:pPr>
            <a:fld id="{C283F076-2E6B-4E5D-85BC-76A9BD1C6FE2}" type="slidenum">
              <a:rPr lang="en-US" altLang="en-US"/>
              <a:pPr>
                <a:defRPr/>
              </a:pPr>
              <a:t>11</a:t>
            </a:fld>
            <a:endParaRPr lang="en-US" altLang="en-US"/>
          </a:p>
        </p:txBody>
      </p:sp>
      <p:pic>
        <p:nvPicPr>
          <p:cNvPr id="12293" name="Picture 4" descr="http://www.ladyada.net/images/arduino/serialdata.gif">
            <a:extLst>
              <a:ext uri="{FF2B5EF4-FFF2-40B4-BE49-F238E27FC236}">
                <a16:creationId xmlns:a16="http://schemas.microsoft.com/office/drawing/2014/main" id="{5DD0C4D1-1F1E-416E-87BC-EA90A763F0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3925" y="3048000"/>
            <a:ext cx="8615363"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TextBox 1">
            <a:extLst>
              <a:ext uri="{FF2B5EF4-FFF2-40B4-BE49-F238E27FC236}">
                <a16:creationId xmlns:a16="http://schemas.microsoft.com/office/drawing/2014/main" id="{28D96896-4F95-4670-8AAE-97197B1001BE}"/>
              </a:ext>
            </a:extLst>
          </p:cNvPr>
          <p:cNvSpPr txBox="1">
            <a:spLocks noChangeArrowheads="1"/>
          </p:cNvSpPr>
          <p:nvPr/>
        </p:nvSpPr>
        <p:spPr bwMode="auto">
          <a:xfrm>
            <a:off x="2879725" y="7631113"/>
            <a:ext cx="65071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Arial" panose="020B0604020202020204" pitchFamily="34" charset="0"/>
              </a:rPr>
              <a:t>Image from http://www.ladyada.net/learn/arduino/lesson4.html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757FCF2-6BB6-4F42-A1D5-8F78D60F7957}"/>
              </a:ext>
            </a:extLst>
          </p:cNvPr>
          <p:cNvSpPr>
            <a:spLocks noGrp="1"/>
          </p:cNvSpPr>
          <p:nvPr>
            <p:ph type="sldNum" sz="quarter" idx="12"/>
          </p:nvPr>
        </p:nvSpPr>
        <p:spPr/>
        <p:txBody>
          <a:bodyPr/>
          <a:lstStyle/>
          <a:p>
            <a:pPr>
              <a:defRPr/>
            </a:pPr>
            <a:fld id="{A00F8FBA-B594-4599-9068-B57DBE5924C2}" type="slidenum">
              <a:rPr lang="en-US" altLang="en-US"/>
              <a:pPr>
                <a:defRPr/>
              </a:pPr>
              <a:t>12</a:t>
            </a:fld>
            <a:endParaRPr lang="en-US" altLang="en-US"/>
          </a:p>
        </p:txBody>
      </p:sp>
      <p:pic>
        <p:nvPicPr>
          <p:cNvPr id="13315" name="Picture 2" descr="G:\serial2.gif">
            <a:extLst>
              <a:ext uri="{FF2B5EF4-FFF2-40B4-BE49-F238E27FC236}">
                <a16:creationId xmlns:a16="http://schemas.microsoft.com/office/drawing/2014/main" id="{6E25B7DF-595C-4451-B8E5-93C2B298E8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000" y="865188"/>
            <a:ext cx="12095163" cy="8023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84485-D3A9-4B90-A12E-C3B1318B6F30}"/>
              </a:ext>
            </a:extLst>
          </p:cNvPr>
          <p:cNvSpPr>
            <a:spLocks noGrp="1"/>
          </p:cNvSpPr>
          <p:nvPr>
            <p:ph type="title"/>
          </p:nvPr>
        </p:nvSpPr>
        <p:spPr/>
        <p:txBody>
          <a:bodyPr/>
          <a:lstStyle/>
          <a:p>
            <a:pPr defTabSz="975390" fontAlgn="auto">
              <a:spcAft>
                <a:spcPts val="0"/>
              </a:spcAft>
              <a:defRPr/>
            </a:pPr>
            <a:r>
              <a:rPr lang="en-US" sz="4693" dirty="0"/>
              <a:t>Truth Tables for Boolean Algebra</a:t>
            </a:r>
          </a:p>
        </p:txBody>
      </p:sp>
      <p:sp>
        <p:nvSpPr>
          <p:cNvPr id="4" name="Slide Number Placeholder 3">
            <a:extLst>
              <a:ext uri="{FF2B5EF4-FFF2-40B4-BE49-F238E27FC236}">
                <a16:creationId xmlns:a16="http://schemas.microsoft.com/office/drawing/2014/main" id="{3834C8B7-D973-4887-94FF-41D4D5D2CD17}"/>
              </a:ext>
            </a:extLst>
          </p:cNvPr>
          <p:cNvSpPr>
            <a:spLocks noGrp="1"/>
          </p:cNvSpPr>
          <p:nvPr>
            <p:ph type="sldNum" sz="quarter" idx="12"/>
          </p:nvPr>
        </p:nvSpPr>
        <p:spPr/>
        <p:txBody>
          <a:bodyPr/>
          <a:lstStyle/>
          <a:p>
            <a:pPr>
              <a:defRPr/>
            </a:pPr>
            <a:fld id="{7161BA61-8C10-414D-A373-28BC6BC4DC7B}" type="slidenum">
              <a:rPr lang="en-US" altLang="en-US"/>
              <a:pPr>
                <a:defRPr/>
              </a:pPr>
              <a:t>13</a:t>
            </a:fld>
            <a:endParaRPr lang="en-US" altLang="en-US"/>
          </a:p>
        </p:txBody>
      </p:sp>
      <p:pic>
        <p:nvPicPr>
          <p:cNvPr id="14340" name="Picture 2" descr="&quot;Truth tables for LED&quot; image search results">
            <a:extLst>
              <a:ext uri="{FF2B5EF4-FFF2-40B4-BE49-F238E27FC236}">
                <a16:creationId xmlns:a16="http://schemas.microsoft.com/office/drawing/2014/main" id="{5CF6237C-0C23-43C7-97D7-E96B1CBEB6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6813" y="3119438"/>
            <a:ext cx="8131175" cy="514350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3">
            <a:extLst>
              <a:ext uri="{FF2B5EF4-FFF2-40B4-BE49-F238E27FC236}">
                <a16:creationId xmlns:a16="http://schemas.microsoft.com/office/drawing/2014/main" id="{D90BEEA7-6B04-4F3A-9A0A-381BF777D5FC}"/>
              </a:ext>
            </a:extLst>
          </p:cNvPr>
          <p:cNvSpPr>
            <a:spLocks noGrp="1"/>
          </p:cNvSpPr>
          <p:nvPr>
            <p:ph type="sldNum" sz="quarter" idx="12"/>
          </p:nvPr>
        </p:nvSpPr>
        <p:spPr/>
        <p:txBody>
          <a:bodyPr/>
          <a:lstStyle/>
          <a:p>
            <a:pPr>
              <a:defRPr/>
            </a:pPr>
            <a:fld id="{6B6DAD0D-5212-49CF-BA86-3760782712EF}" type="slidenum">
              <a:rPr lang="en-US" altLang="en-US"/>
              <a:pPr>
                <a:defRPr/>
              </a:pPr>
              <a:t>14</a:t>
            </a:fld>
            <a:endParaRPr lang="en-US" altLang="en-US"/>
          </a:p>
        </p:txBody>
      </p:sp>
      <p:sp>
        <p:nvSpPr>
          <p:cNvPr id="14337" name="Rectangle 1">
            <a:extLst>
              <a:ext uri="{FF2B5EF4-FFF2-40B4-BE49-F238E27FC236}">
                <a16:creationId xmlns:a16="http://schemas.microsoft.com/office/drawing/2014/main" id="{89C5E371-2CA6-46A9-A202-F8C923184E81}"/>
              </a:ext>
            </a:extLst>
          </p:cNvPr>
          <p:cNvSpPr>
            <a:spLocks/>
          </p:cNvSpPr>
          <p:nvPr/>
        </p:nvSpPr>
        <p:spPr bwMode="auto">
          <a:xfrm>
            <a:off x="825500" y="2187575"/>
            <a:ext cx="11290300" cy="6489700"/>
          </a:xfrm>
          <a:prstGeom prst="rect">
            <a:avLst/>
          </a:prstGeom>
          <a:solidFill>
            <a:srgbClr val="FFFFFF"/>
          </a:solidFill>
          <a:ln>
            <a:noFill/>
          </a:ln>
          <a:effectLst>
            <a:outerShdw blurRad="279400" dist="139699" dir="2700000" algn="ctr" rotWithShape="0">
              <a:schemeClr val="bg2">
                <a:alpha val="34999"/>
              </a:schemeClr>
            </a:outerShdw>
          </a:effectLst>
          <a:extLst>
            <a:ext uri="{91240B29-F687-4F45-9708-019B960494DF}">
              <a14:hiddenLine xmlns:a14="http://schemas.microsoft.com/office/drawing/2010/main" w="9525" cap="flat">
                <a:solidFill>
                  <a:srgbClr val="000000"/>
                </a:solidFill>
                <a:miter lim="800000"/>
                <a:headEnd type="none" w="med" len="med"/>
                <a:tailEnd type="none" w="med" len="med"/>
              </a14:hiddenLine>
            </a:ext>
          </a:extLst>
        </p:spPr>
        <p:txBody>
          <a:bodyPr lIns="0" tIns="0" rIns="0" bIns="0"/>
          <a:lstStyle/>
          <a:p>
            <a:pPr eaLnBrk="1" fontAlgn="auto" hangingPunct="1">
              <a:spcBef>
                <a:spcPts val="0"/>
              </a:spcBef>
              <a:spcAft>
                <a:spcPts val="0"/>
              </a:spcAft>
              <a:defRPr/>
            </a:pPr>
            <a:endParaRPr lang="en-US">
              <a:latin typeface="+mn-lt"/>
            </a:endParaRPr>
          </a:p>
        </p:txBody>
      </p:sp>
      <p:sp>
        <p:nvSpPr>
          <p:cNvPr id="15364" name="Rectangle 2">
            <a:extLst>
              <a:ext uri="{FF2B5EF4-FFF2-40B4-BE49-F238E27FC236}">
                <a16:creationId xmlns:a16="http://schemas.microsoft.com/office/drawing/2014/main" id="{3FCA2B00-173C-4660-9871-D78AEC8E82B8}"/>
              </a:ext>
            </a:extLst>
          </p:cNvPr>
          <p:cNvSpPr>
            <a:spLocks/>
          </p:cNvSpPr>
          <p:nvPr/>
        </p:nvSpPr>
        <p:spPr bwMode="auto">
          <a:xfrm>
            <a:off x="1206500" y="1828800"/>
            <a:ext cx="11290300" cy="589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57799" bIns="0"/>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2400">
              <a:solidFill>
                <a:srgbClr val="000000"/>
              </a:solidFill>
              <a:latin typeface="Courier" charset="0"/>
              <a:ea typeface="Courier" charset="0"/>
              <a:cs typeface="Courier" charset="0"/>
              <a:sym typeface="Courier" charset="0"/>
            </a:endParaRPr>
          </a:p>
          <a:p>
            <a:pPr eaLnBrk="1" hangingPunct="1"/>
            <a:endParaRPr lang="en-US" altLang="en-US" sz="2400">
              <a:solidFill>
                <a:srgbClr val="000000"/>
              </a:solidFill>
              <a:latin typeface="Courier" charset="0"/>
              <a:ea typeface="Courier" charset="0"/>
              <a:cs typeface="Courier" charset="0"/>
              <a:sym typeface="Courier" charset="0"/>
            </a:endParaRPr>
          </a:p>
          <a:p>
            <a:pPr eaLnBrk="1" hangingPunct="1"/>
            <a:r>
              <a:rPr lang="en-US" altLang="en-US" sz="4200">
                <a:solidFill>
                  <a:srgbClr val="F79646"/>
                </a:solidFill>
                <a:latin typeface="Courier" charset="0"/>
                <a:ea typeface="Courier" charset="0"/>
                <a:cs typeface="Courier" charset="0"/>
                <a:sym typeface="Courier" charset="0"/>
              </a:rPr>
              <a:t>void</a:t>
            </a:r>
            <a:r>
              <a:rPr lang="en-US" altLang="en-US" sz="4200">
                <a:solidFill>
                  <a:srgbClr val="000000"/>
                </a:solidFill>
                <a:latin typeface="Courier" charset="0"/>
                <a:ea typeface="Courier" charset="0"/>
                <a:cs typeface="Courier" charset="0"/>
                <a:sym typeface="Courier" charset="0"/>
              </a:rPr>
              <a:t> </a:t>
            </a:r>
            <a:r>
              <a:rPr lang="en-US" altLang="en-US" sz="4200">
                <a:solidFill>
                  <a:srgbClr val="632523"/>
                </a:solidFill>
                <a:latin typeface="Courier" charset="0"/>
                <a:ea typeface="Courier" charset="0"/>
                <a:cs typeface="Courier" charset="0"/>
                <a:sym typeface="Courier" charset="0"/>
              </a:rPr>
              <a:t>loop</a:t>
            </a:r>
            <a:r>
              <a:rPr lang="en-US" altLang="en-US" sz="4200">
                <a:solidFill>
                  <a:srgbClr val="000000"/>
                </a:solidFill>
                <a:latin typeface="Courier" charset="0"/>
                <a:ea typeface="Courier" charset="0"/>
                <a:cs typeface="Courier" charset="0"/>
                <a:sym typeface="Courier" charset="0"/>
              </a:rPr>
              <a:t>() {</a:t>
            </a:r>
          </a:p>
          <a:p>
            <a:pPr eaLnBrk="1" hangingPunct="1"/>
            <a:endParaRPr lang="en-US" altLang="en-US" sz="4200">
              <a:latin typeface="Arial" panose="020B0604020202020204" pitchFamily="34" charset="0"/>
              <a:cs typeface="Arial" panose="020B0604020202020204" pitchFamily="34" charset="0"/>
            </a:endParaRPr>
          </a:p>
          <a:p>
            <a:pPr eaLnBrk="1" hangingPunct="1"/>
            <a:r>
              <a:rPr lang="en-US" altLang="en-US" sz="4200">
                <a:solidFill>
                  <a:srgbClr val="000000"/>
                </a:solidFill>
                <a:latin typeface="Courier" charset="0"/>
                <a:ea typeface="Courier" charset="0"/>
                <a:cs typeface="Courier" charset="0"/>
                <a:sym typeface="Courier" charset="0"/>
              </a:rPr>
              <a:t>	</a:t>
            </a:r>
            <a:r>
              <a:rPr lang="en-US" altLang="en-US" sz="4200">
                <a:solidFill>
                  <a:srgbClr val="BB9A38"/>
                </a:solidFill>
                <a:latin typeface="Courier" charset="0"/>
                <a:ea typeface="Courier" charset="0"/>
                <a:cs typeface="Courier" charset="0"/>
                <a:sym typeface="Courier" charset="0"/>
              </a:rPr>
              <a:t>digitalWrite</a:t>
            </a:r>
            <a:r>
              <a:rPr lang="en-US" altLang="en-US" sz="4200">
                <a:solidFill>
                  <a:srgbClr val="000000"/>
                </a:solidFill>
                <a:latin typeface="Courier" charset="0"/>
                <a:ea typeface="Courier" charset="0"/>
                <a:cs typeface="Courier" charset="0"/>
                <a:sym typeface="Courier" charset="0"/>
              </a:rPr>
              <a:t>(9, </a:t>
            </a:r>
            <a:r>
              <a:rPr lang="en-US" altLang="en-US" sz="4200">
                <a:solidFill>
                  <a:srgbClr val="FF0000"/>
                </a:solidFill>
                <a:latin typeface="Courier" charset="0"/>
                <a:ea typeface="Courier" charset="0"/>
                <a:cs typeface="Courier" charset="0"/>
                <a:sym typeface="Courier" charset="0"/>
              </a:rPr>
              <a:t>HIGH</a:t>
            </a:r>
            <a:r>
              <a:rPr lang="en-US" altLang="en-US" sz="4200">
                <a:solidFill>
                  <a:srgbClr val="000000"/>
                </a:solidFill>
                <a:latin typeface="Courier" charset="0"/>
                <a:ea typeface="Courier" charset="0"/>
                <a:cs typeface="Courier" charset="0"/>
                <a:sym typeface="Courier" charset="0"/>
              </a:rPr>
              <a:t>);</a:t>
            </a:r>
          </a:p>
          <a:p>
            <a:pPr eaLnBrk="1" hangingPunct="1"/>
            <a:r>
              <a:rPr lang="en-US" altLang="en-US" sz="4200">
                <a:solidFill>
                  <a:srgbClr val="000000"/>
                </a:solidFill>
                <a:latin typeface="Courier" charset="0"/>
                <a:ea typeface="Courier" charset="0"/>
                <a:cs typeface="Courier" charset="0"/>
                <a:sym typeface="Courier" charset="0"/>
              </a:rPr>
              <a:t>	delay(1000);</a:t>
            </a:r>
          </a:p>
          <a:p>
            <a:pPr eaLnBrk="1" hangingPunct="1"/>
            <a:r>
              <a:rPr lang="en-US" altLang="en-US" sz="4200">
                <a:solidFill>
                  <a:srgbClr val="000000"/>
                </a:solidFill>
                <a:latin typeface="Courier" charset="0"/>
                <a:ea typeface="Courier" charset="0"/>
                <a:cs typeface="Courier" charset="0"/>
                <a:sym typeface="Courier" charset="0"/>
              </a:rPr>
              <a:t>	</a:t>
            </a:r>
            <a:r>
              <a:rPr lang="en-US" altLang="en-US" sz="4200">
                <a:solidFill>
                  <a:srgbClr val="BB9A38"/>
                </a:solidFill>
                <a:latin typeface="Courier" charset="0"/>
                <a:ea typeface="Courier" charset="0"/>
                <a:cs typeface="Courier" charset="0"/>
                <a:sym typeface="Courier" charset="0"/>
              </a:rPr>
              <a:t>digitalWrite</a:t>
            </a:r>
            <a:r>
              <a:rPr lang="en-US" altLang="en-US" sz="4200">
                <a:solidFill>
                  <a:srgbClr val="000000"/>
                </a:solidFill>
                <a:latin typeface="Courier" charset="0"/>
                <a:ea typeface="Courier" charset="0"/>
                <a:cs typeface="Courier" charset="0"/>
                <a:sym typeface="Courier" charset="0"/>
              </a:rPr>
              <a:t>(9, </a:t>
            </a:r>
            <a:r>
              <a:rPr lang="en-US" altLang="en-US" sz="4200">
                <a:solidFill>
                  <a:srgbClr val="FF0000"/>
                </a:solidFill>
                <a:latin typeface="Courier" charset="0"/>
                <a:ea typeface="Courier" charset="0"/>
                <a:cs typeface="Courier" charset="0"/>
                <a:sym typeface="Courier" charset="0"/>
              </a:rPr>
              <a:t>LOW</a:t>
            </a:r>
            <a:r>
              <a:rPr lang="en-US" altLang="en-US" sz="4200">
                <a:solidFill>
                  <a:srgbClr val="000000"/>
                </a:solidFill>
                <a:latin typeface="Courier" charset="0"/>
                <a:ea typeface="Courier" charset="0"/>
                <a:cs typeface="Courier" charset="0"/>
                <a:sym typeface="Courier" charset="0"/>
              </a:rPr>
              <a:t>);</a:t>
            </a:r>
          </a:p>
          <a:p>
            <a:pPr eaLnBrk="1" hangingPunct="1"/>
            <a:r>
              <a:rPr lang="en-US" altLang="en-US" sz="4200">
                <a:solidFill>
                  <a:srgbClr val="000000"/>
                </a:solidFill>
                <a:latin typeface="Courier" charset="0"/>
                <a:ea typeface="Courier" charset="0"/>
                <a:cs typeface="Courier" charset="0"/>
                <a:sym typeface="Courier" charset="0"/>
              </a:rPr>
              <a:t>	delay(1000);</a:t>
            </a:r>
          </a:p>
          <a:p>
            <a:pPr eaLnBrk="1" hangingPunct="1"/>
            <a:endParaRPr lang="en-US" altLang="en-US" sz="4200">
              <a:solidFill>
                <a:srgbClr val="000000"/>
              </a:solidFill>
              <a:latin typeface="Courier" charset="0"/>
              <a:ea typeface="Courier" charset="0"/>
              <a:cs typeface="Courier" charset="0"/>
              <a:sym typeface="Courier" charset="0"/>
            </a:endParaRPr>
          </a:p>
          <a:p>
            <a:pPr eaLnBrk="1" hangingPunct="1"/>
            <a:r>
              <a:rPr lang="en-US" altLang="en-US" sz="4200">
                <a:solidFill>
                  <a:srgbClr val="000000"/>
                </a:solidFill>
                <a:latin typeface="Courier" charset="0"/>
                <a:ea typeface="Courier" charset="0"/>
                <a:cs typeface="Courier" charset="0"/>
                <a:sym typeface="Courier" charset="0"/>
              </a:rPr>
              <a:t>}</a:t>
            </a:r>
          </a:p>
        </p:txBody>
      </p:sp>
      <p:grpSp>
        <p:nvGrpSpPr>
          <p:cNvPr id="14342" name="Group 6">
            <a:extLst>
              <a:ext uri="{FF2B5EF4-FFF2-40B4-BE49-F238E27FC236}">
                <a16:creationId xmlns:a16="http://schemas.microsoft.com/office/drawing/2014/main" id="{7C6A4E7F-603C-418E-9C46-3B1AB4ABED3A}"/>
              </a:ext>
            </a:extLst>
          </p:cNvPr>
          <p:cNvGrpSpPr>
            <a:grpSpLocks/>
          </p:cNvGrpSpPr>
          <p:nvPr/>
        </p:nvGrpSpPr>
        <p:grpSpPr bwMode="auto">
          <a:xfrm>
            <a:off x="6342063" y="2705100"/>
            <a:ext cx="4718050" cy="1350963"/>
            <a:chOff x="0" y="0"/>
            <a:chExt cx="2972" cy="851"/>
          </a:xfrm>
        </p:grpSpPr>
        <p:sp>
          <p:nvSpPr>
            <p:cNvPr id="15374" name="Line 4">
              <a:extLst>
                <a:ext uri="{FF2B5EF4-FFF2-40B4-BE49-F238E27FC236}">
                  <a16:creationId xmlns:a16="http://schemas.microsoft.com/office/drawing/2014/main" id="{9B29EB1D-AC12-40EF-962E-859140167AB5}"/>
                </a:ext>
              </a:extLst>
            </p:cNvPr>
            <p:cNvSpPr>
              <a:spLocks noChangeShapeType="1"/>
            </p:cNvSpPr>
            <p:nvPr/>
          </p:nvSpPr>
          <p:spPr bwMode="auto">
            <a:xfrm rot="10800000" flipH="1">
              <a:off x="0" y="225"/>
              <a:ext cx="822" cy="626"/>
            </a:xfrm>
            <a:prstGeom prst="line">
              <a:avLst/>
            </a:prstGeom>
            <a:noFill/>
            <a:ln w="76200">
              <a:solidFill>
                <a:srgbClr val="86CD4D"/>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5375" name="Rectangle 5">
              <a:extLst>
                <a:ext uri="{FF2B5EF4-FFF2-40B4-BE49-F238E27FC236}">
                  <a16:creationId xmlns:a16="http://schemas.microsoft.com/office/drawing/2014/main" id="{E5C6A8B7-E613-48BC-8FAB-DA504CCDDFA8}"/>
                </a:ext>
              </a:extLst>
            </p:cNvPr>
            <p:cNvSpPr>
              <a:spLocks/>
            </p:cNvSpPr>
            <p:nvPr/>
          </p:nvSpPr>
          <p:spPr bwMode="auto">
            <a:xfrm>
              <a:off x="900" y="0"/>
              <a:ext cx="207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57799" bIns="0">
              <a:spAutoFit/>
            </a:bodyPr>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3200">
                  <a:solidFill>
                    <a:srgbClr val="86CD4D"/>
                  </a:solidFill>
                  <a:latin typeface="Arial" panose="020B0604020202020204" pitchFamily="34" charset="0"/>
                  <a:cs typeface="Arial" panose="020B0604020202020204" pitchFamily="34" charset="0"/>
                </a:rPr>
                <a:t>Port # from setup</a:t>
              </a:r>
            </a:p>
          </p:txBody>
        </p:sp>
      </p:grpSp>
      <p:grpSp>
        <p:nvGrpSpPr>
          <p:cNvPr id="14346" name="Group 10">
            <a:extLst>
              <a:ext uri="{FF2B5EF4-FFF2-40B4-BE49-F238E27FC236}">
                <a16:creationId xmlns:a16="http://schemas.microsoft.com/office/drawing/2014/main" id="{EA2CE49A-BF7B-45A5-BBFB-287BBFF5B6B9}"/>
              </a:ext>
            </a:extLst>
          </p:cNvPr>
          <p:cNvGrpSpPr>
            <a:grpSpLocks/>
          </p:cNvGrpSpPr>
          <p:nvPr/>
        </p:nvGrpSpPr>
        <p:grpSpPr bwMode="auto">
          <a:xfrm>
            <a:off x="7889875" y="4665663"/>
            <a:ext cx="3960813" cy="2674937"/>
            <a:chOff x="0" y="0"/>
            <a:chExt cx="2494" cy="1684"/>
          </a:xfrm>
        </p:grpSpPr>
        <p:sp>
          <p:nvSpPr>
            <p:cNvPr id="15371" name="Line 7">
              <a:extLst>
                <a:ext uri="{FF2B5EF4-FFF2-40B4-BE49-F238E27FC236}">
                  <a16:creationId xmlns:a16="http://schemas.microsoft.com/office/drawing/2014/main" id="{804BB891-EF76-4BF4-A354-C7F84C62CA2B}"/>
                </a:ext>
              </a:extLst>
            </p:cNvPr>
            <p:cNvSpPr>
              <a:spLocks noChangeShapeType="1"/>
            </p:cNvSpPr>
            <p:nvPr/>
          </p:nvSpPr>
          <p:spPr bwMode="auto">
            <a:xfrm>
              <a:off x="271" y="0"/>
              <a:ext cx="783" cy="1003"/>
            </a:xfrm>
            <a:prstGeom prst="line">
              <a:avLst/>
            </a:prstGeom>
            <a:noFill/>
            <a:ln w="76200">
              <a:solidFill>
                <a:srgbClr val="86CD4D"/>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5372" name="Rectangle 8">
              <a:extLst>
                <a:ext uri="{FF2B5EF4-FFF2-40B4-BE49-F238E27FC236}">
                  <a16:creationId xmlns:a16="http://schemas.microsoft.com/office/drawing/2014/main" id="{BA526D7C-A45F-474F-A8AF-2613DCAC3A3B}"/>
                </a:ext>
              </a:extLst>
            </p:cNvPr>
            <p:cNvSpPr>
              <a:spLocks/>
            </p:cNvSpPr>
            <p:nvPr/>
          </p:nvSpPr>
          <p:spPr bwMode="auto">
            <a:xfrm>
              <a:off x="517" y="1036"/>
              <a:ext cx="1977"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57799" bIns="0">
              <a:spAutoFit/>
            </a:bodyPr>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3200">
                  <a:solidFill>
                    <a:srgbClr val="86CD4D"/>
                  </a:solidFill>
                  <a:latin typeface="Arial" panose="020B0604020202020204" pitchFamily="34" charset="0"/>
                  <a:cs typeface="Arial" panose="020B0604020202020204" pitchFamily="34" charset="0"/>
                </a:rPr>
                <a:t>Turn the LED on</a:t>
              </a:r>
            </a:p>
            <a:p>
              <a:pPr eaLnBrk="1" hangingPunct="1"/>
              <a:r>
                <a:rPr lang="en-US" altLang="en-US" sz="3200">
                  <a:solidFill>
                    <a:srgbClr val="86CD4D"/>
                  </a:solidFill>
                  <a:latin typeface="Arial" panose="020B0604020202020204" pitchFamily="34" charset="0"/>
                  <a:cs typeface="Arial" panose="020B0604020202020204" pitchFamily="34" charset="0"/>
                </a:rPr>
                <a:t> or off</a:t>
              </a:r>
            </a:p>
          </p:txBody>
        </p:sp>
        <p:sp>
          <p:nvSpPr>
            <p:cNvPr id="15373" name="Line 9">
              <a:extLst>
                <a:ext uri="{FF2B5EF4-FFF2-40B4-BE49-F238E27FC236}">
                  <a16:creationId xmlns:a16="http://schemas.microsoft.com/office/drawing/2014/main" id="{3A97182C-5E68-44A2-BF71-6ACF41B8B068}"/>
                </a:ext>
              </a:extLst>
            </p:cNvPr>
            <p:cNvSpPr>
              <a:spLocks noChangeShapeType="1"/>
            </p:cNvSpPr>
            <p:nvPr/>
          </p:nvSpPr>
          <p:spPr bwMode="auto">
            <a:xfrm>
              <a:off x="0" y="808"/>
              <a:ext cx="472" cy="277"/>
            </a:xfrm>
            <a:prstGeom prst="line">
              <a:avLst/>
            </a:prstGeom>
            <a:noFill/>
            <a:ln w="76200">
              <a:solidFill>
                <a:srgbClr val="86CD4D"/>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14349" name="Group 13">
            <a:extLst>
              <a:ext uri="{FF2B5EF4-FFF2-40B4-BE49-F238E27FC236}">
                <a16:creationId xmlns:a16="http://schemas.microsoft.com/office/drawing/2014/main" id="{D2E81332-5B86-4CDF-9BA8-340578B0B94F}"/>
              </a:ext>
            </a:extLst>
          </p:cNvPr>
          <p:cNvGrpSpPr>
            <a:grpSpLocks/>
          </p:cNvGrpSpPr>
          <p:nvPr/>
        </p:nvGrpSpPr>
        <p:grpSpPr bwMode="auto">
          <a:xfrm>
            <a:off x="3365500" y="6375400"/>
            <a:ext cx="3876675" cy="1993900"/>
            <a:chOff x="0" y="0"/>
            <a:chExt cx="2442" cy="1255"/>
          </a:xfrm>
        </p:grpSpPr>
        <p:sp>
          <p:nvSpPr>
            <p:cNvPr id="15369" name="Rectangle 11">
              <a:extLst>
                <a:ext uri="{FF2B5EF4-FFF2-40B4-BE49-F238E27FC236}">
                  <a16:creationId xmlns:a16="http://schemas.microsoft.com/office/drawing/2014/main" id="{29217EAA-19DA-40B9-9DB2-A3440016FC6E}"/>
                </a:ext>
              </a:extLst>
            </p:cNvPr>
            <p:cNvSpPr>
              <a:spLocks/>
            </p:cNvSpPr>
            <p:nvPr/>
          </p:nvSpPr>
          <p:spPr bwMode="auto">
            <a:xfrm>
              <a:off x="0" y="607"/>
              <a:ext cx="2442"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57799" bIns="0">
              <a:spAutoFit/>
            </a:bodyPr>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3200">
                  <a:solidFill>
                    <a:srgbClr val="86CD4D"/>
                  </a:solidFill>
                  <a:latin typeface="Arial" panose="020B0604020202020204" pitchFamily="34" charset="0"/>
                  <a:cs typeface="Arial" panose="020B0604020202020204" pitchFamily="34" charset="0"/>
                </a:rPr>
                <a:t>Wait for 1 second</a:t>
              </a:r>
            </a:p>
            <a:p>
              <a:pPr eaLnBrk="1" hangingPunct="1"/>
              <a:r>
                <a:rPr lang="en-US" altLang="en-US" sz="3200">
                  <a:solidFill>
                    <a:srgbClr val="86CD4D"/>
                  </a:solidFill>
                  <a:latin typeface="Arial" panose="020B0604020202020204" pitchFamily="34" charset="0"/>
                  <a:cs typeface="Arial" panose="020B0604020202020204" pitchFamily="34" charset="0"/>
                </a:rPr>
                <a:t>or 1000 milliseconds</a:t>
              </a:r>
            </a:p>
          </p:txBody>
        </p:sp>
        <p:sp>
          <p:nvSpPr>
            <p:cNvPr id="15370" name="Line 12">
              <a:extLst>
                <a:ext uri="{FF2B5EF4-FFF2-40B4-BE49-F238E27FC236}">
                  <a16:creationId xmlns:a16="http://schemas.microsoft.com/office/drawing/2014/main" id="{0544300F-6D2E-47E6-836A-547B3955C17C}"/>
                </a:ext>
              </a:extLst>
            </p:cNvPr>
            <p:cNvSpPr>
              <a:spLocks noChangeShapeType="1"/>
            </p:cNvSpPr>
            <p:nvPr/>
          </p:nvSpPr>
          <p:spPr bwMode="auto">
            <a:xfrm>
              <a:off x="680" y="0"/>
              <a:ext cx="100" cy="500"/>
            </a:xfrm>
            <a:prstGeom prst="line">
              <a:avLst/>
            </a:prstGeom>
            <a:noFill/>
            <a:ln w="76200">
              <a:solidFill>
                <a:srgbClr val="86CD4D"/>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3" name="Title 2">
            <a:extLst>
              <a:ext uri="{FF2B5EF4-FFF2-40B4-BE49-F238E27FC236}">
                <a16:creationId xmlns:a16="http://schemas.microsoft.com/office/drawing/2014/main" id="{42942733-4014-4B6C-B09A-56A3A3398AE4}"/>
              </a:ext>
            </a:extLst>
          </p:cNvPr>
          <p:cNvSpPr>
            <a:spLocks noGrp="1"/>
          </p:cNvSpPr>
          <p:nvPr>
            <p:ph type="title"/>
          </p:nvPr>
        </p:nvSpPr>
        <p:spPr/>
        <p:txBody>
          <a:bodyPr/>
          <a:lstStyle/>
          <a:p>
            <a:pPr defTabSz="975390" fontAlgn="auto">
              <a:spcAft>
                <a:spcPts val="0"/>
              </a:spcAft>
              <a:defRPr/>
            </a:pPr>
            <a:r>
              <a:rPr lang="en-US" sz="4693" b="1" dirty="0"/>
              <a:t>Loop</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3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434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43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a:extLst>
              <a:ext uri="{FF2B5EF4-FFF2-40B4-BE49-F238E27FC236}">
                <a16:creationId xmlns:a16="http://schemas.microsoft.com/office/drawing/2014/main" id="{10C0DF3D-BFA7-48F3-AE24-7C9C9564A763}"/>
              </a:ext>
            </a:extLst>
          </p:cNvPr>
          <p:cNvSpPr>
            <a:spLocks noGrp="1" noChangeArrowheads="1"/>
          </p:cNvSpPr>
          <p:nvPr>
            <p:ph type="title"/>
          </p:nvPr>
        </p:nvSpPr>
        <p:spPr/>
        <p:txBody>
          <a:bodyPr rIns="166398"/>
          <a:lstStyle/>
          <a:p>
            <a:pPr marL="57150" defTabSz="975390" fontAlgn="auto">
              <a:spcAft>
                <a:spcPts val="0"/>
              </a:spcAft>
              <a:defRPr/>
            </a:pPr>
            <a:r>
              <a:rPr lang="en-US" altLang="en-US" sz="4693" b="1" dirty="0"/>
              <a:t>TASK 1</a:t>
            </a:r>
          </a:p>
        </p:txBody>
      </p:sp>
      <p:sp>
        <p:nvSpPr>
          <p:cNvPr id="15362" name="Rectangle 2">
            <a:extLst>
              <a:ext uri="{FF2B5EF4-FFF2-40B4-BE49-F238E27FC236}">
                <a16:creationId xmlns:a16="http://schemas.microsoft.com/office/drawing/2014/main" id="{D9F61C05-4EA2-4148-8C5B-E48E2B85C435}"/>
              </a:ext>
            </a:extLst>
          </p:cNvPr>
          <p:cNvSpPr>
            <a:spLocks noGrp="1" noChangeArrowheads="1"/>
          </p:cNvSpPr>
          <p:nvPr>
            <p:ph idx="1"/>
          </p:nvPr>
        </p:nvSpPr>
        <p:spPr/>
        <p:txBody>
          <a:bodyPr rIns="166398"/>
          <a:lstStyle/>
          <a:p>
            <a:pPr marL="243848" indent="-243848" defTabSz="975390" fontAlgn="auto">
              <a:spcBef>
                <a:spcPts val="1067"/>
              </a:spcBef>
              <a:spcAft>
                <a:spcPts val="0"/>
              </a:spcAft>
              <a:defRPr/>
            </a:pPr>
            <a:r>
              <a:rPr lang="en-US" altLang="en-US" sz="2987" dirty="0"/>
              <a:t>Using 3 LED’s (red, yellow and green) build a traffic light that </a:t>
            </a:r>
          </a:p>
          <a:p>
            <a:pPr marL="782638" lvl="1" indent="-243848" defTabSz="975390" fontAlgn="auto">
              <a:spcBef>
                <a:spcPts val="533"/>
              </a:spcBef>
              <a:spcAft>
                <a:spcPts val="0"/>
              </a:spcAft>
              <a:defRPr/>
            </a:pPr>
            <a:r>
              <a:rPr lang="en-US" altLang="en-US" sz="2560" dirty="0"/>
              <a:t> Illuminates the green LED for 5 seconds</a:t>
            </a:r>
          </a:p>
          <a:p>
            <a:pPr marL="782638" lvl="1" indent="-243848" defTabSz="975390" fontAlgn="auto">
              <a:spcBef>
                <a:spcPts val="533"/>
              </a:spcBef>
              <a:spcAft>
                <a:spcPts val="0"/>
              </a:spcAft>
              <a:defRPr/>
            </a:pPr>
            <a:r>
              <a:rPr lang="en-US" altLang="en-US" sz="2560" dirty="0"/>
              <a:t> Illuminates the yellow LED for 2 seconds</a:t>
            </a:r>
          </a:p>
          <a:p>
            <a:pPr marL="782638" lvl="1" indent="-243848" defTabSz="975390" fontAlgn="auto">
              <a:spcBef>
                <a:spcPts val="533"/>
              </a:spcBef>
              <a:spcAft>
                <a:spcPts val="0"/>
              </a:spcAft>
              <a:defRPr/>
            </a:pPr>
            <a:r>
              <a:rPr lang="en-US" altLang="en-US" sz="2560" dirty="0"/>
              <a:t> Illuminates the red LED for 5 seconds</a:t>
            </a:r>
          </a:p>
          <a:p>
            <a:pPr marL="782638" lvl="1" indent="-243848" defTabSz="975390" fontAlgn="auto">
              <a:spcBef>
                <a:spcPts val="533"/>
              </a:spcBef>
              <a:spcAft>
                <a:spcPts val="0"/>
              </a:spcAft>
              <a:defRPr/>
            </a:pPr>
            <a:r>
              <a:rPr lang="en-US" altLang="en-US" sz="2560" dirty="0"/>
              <a:t> repeats the sequence</a:t>
            </a:r>
          </a:p>
          <a:p>
            <a:pPr marL="782638" lvl="1" indent="-243848" defTabSz="975390" fontAlgn="auto">
              <a:spcBef>
                <a:spcPts val="533"/>
              </a:spcBef>
              <a:spcAft>
                <a:spcPts val="0"/>
              </a:spcAft>
              <a:defRPr/>
            </a:pPr>
            <a:endParaRPr lang="en-US" altLang="en-US" sz="2560" dirty="0"/>
          </a:p>
          <a:p>
            <a:pPr marL="243848" indent="-243848" defTabSz="975390" fontAlgn="auto">
              <a:spcBef>
                <a:spcPts val="1067"/>
              </a:spcBef>
              <a:spcAft>
                <a:spcPts val="0"/>
              </a:spcAft>
              <a:defRPr/>
            </a:pPr>
            <a:r>
              <a:rPr lang="en-US" altLang="en-US" sz="2987" dirty="0"/>
              <a:t>Note that after each illumination period the LED is turned off!</a:t>
            </a:r>
          </a:p>
        </p:txBody>
      </p:sp>
      <p:sp>
        <p:nvSpPr>
          <p:cNvPr id="5" name="Slide Number Placeholder 3">
            <a:extLst>
              <a:ext uri="{FF2B5EF4-FFF2-40B4-BE49-F238E27FC236}">
                <a16:creationId xmlns:a16="http://schemas.microsoft.com/office/drawing/2014/main" id="{0286DCC8-9E2C-46D8-8662-BF419ABD8538}"/>
              </a:ext>
            </a:extLst>
          </p:cNvPr>
          <p:cNvSpPr>
            <a:spLocks noGrp="1"/>
          </p:cNvSpPr>
          <p:nvPr>
            <p:ph type="sldNum" sz="quarter" idx="12"/>
          </p:nvPr>
        </p:nvSpPr>
        <p:spPr/>
        <p:txBody>
          <a:bodyPr/>
          <a:lstStyle/>
          <a:p>
            <a:pPr>
              <a:defRPr/>
            </a:pPr>
            <a:fld id="{675D91ED-6E71-421C-BC40-F59840CA7DB7}" type="slidenum">
              <a:rPr lang="en-US" altLang="en-US"/>
              <a:pPr>
                <a:defRPr/>
              </a:pPr>
              <a:t>15</a:t>
            </a:fld>
            <a:endParaRPr lang="en-US" altLang="en-US"/>
          </a:p>
        </p:txBody>
      </p:sp>
      <p:sp>
        <p:nvSpPr>
          <p:cNvPr id="16389" name="Text Box 3">
            <a:extLst>
              <a:ext uri="{FF2B5EF4-FFF2-40B4-BE49-F238E27FC236}">
                <a16:creationId xmlns:a16="http://schemas.microsoft.com/office/drawing/2014/main" id="{7E752211-494F-48B5-8EB6-68F2D294AC1B}"/>
              </a:ext>
            </a:extLst>
          </p:cNvPr>
          <p:cNvSpPr txBox="1">
            <a:spLocks noChangeArrowheads="1"/>
          </p:cNvSpPr>
          <p:nvPr/>
        </p:nvSpPr>
        <p:spPr bwMode="auto">
          <a:xfrm>
            <a:off x="10666413" y="9148763"/>
            <a:ext cx="3397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fld id="{3A21D355-1362-47ED-8C05-301FED72C2BB}" type="slidenum">
              <a:rPr lang="en-US" altLang="en-US" sz="1400">
                <a:latin typeface="Lucida Grande" charset="0"/>
                <a:cs typeface="Lucida Grande" charset="0"/>
                <a:sym typeface="Lucida Grande" charset="0"/>
              </a:rPr>
              <a:pPr algn="ctr" eaLnBrk="1" hangingPunct="1"/>
              <a:t>15</a:t>
            </a:fld>
            <a:endParaRPr lang="en-US" altLang="en-US" sz="1400">
              <a:latin typeface="Lucida Grande" charset="0"/>
              <a:cs typeface="Lucida Grande" charset="0"/>
              <a:sym typeface="Lucida Grande" charset="0"/>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a:extLst>
              <a:ext uri="{FF2B5EF4-FFF2-40B4-BE49-F238E27FC236}">
                <a16:creationId xmlns:a16="http://schemas.microsoft.com/office/drawing/2014/main" id="{3CD8F401-0A56-4B1C-ADEB-7C604B35BD26}"/>
              </a:ext>
            </a:extLst>
          </p:cNvPr>
          <p:cNvSpPr>
            <a:spLocks noGrp="1" noChangeArrowheads="1"/>
          </p:cNvSpPr>
          <p:nvPr>
            <p:ph type="title"/>
          </p:nvPr>
        </p:nvSpPr>
        <p:spPr/>
        <p:txBody>
          <a:bodyPr rIns="166398"/>
          <a:lstStyle/>
          <a:p>
            <a:pPr marL="57150" defTabSz="975390" fontAlgn="auto">
              <a:spcAft>
                <a:spcPts val="0"/>
              </a:spcAft>
              <a:defRPr/>
            </a:pPr>
            <a:r>
              <a:rPr lang="en-US" altLang="en-US" sz="4693" b="1" dirty="0"/>
              <a:t>TASK 2</a:t>
            </a:r>
          </a:p>
        </p:txBody>
      </p:sp>
      <p:sp>
        <p:nvSpPr>
          <p:cNvPr id="16386" name="Rectangle 2">
            <a:extLst>
              <a:ext uri="{FF2B5EF4-FFF2-40B4-BE49-F238E27FC236}">
                <a16:creationId xmlns:a16="http://schemas.microsoft.com/office/drawing/2014/main" id="{F304CA49-F015-46CF-B24E-2BEE884FDF6E}"/>
              </a:ext>
            </a:extLst>
          </p:cNvPr>
          <p:cNvSpPr>
            <a:spLocks noGrp="1" noChangeArrowheads="1"/>
          </p:cNvSpPr>
          <p:nvPr>
            <p:ph idx="1"/>
          </p:nvPr>
        </p:nvSpPr>
        <p:spPr/>
        <p:txBody>
          <a:bodyPr rIns="166398"/>
          <a:lstStyle/>
          <a:p>
            <a:pPr marL="243848" indent="-243848" defTabSz="975390" fontAlgn="auto">
              <a:spcBef>
                <a:spcPts val="1067"/>
              </a:spcBef>
              <a:spcAft>
                <a:spcPts val="0"/>
              </a:spcAft>
              <a:defRPr/>
            </a:pPr>
            <a:r>
              <a:rPr lang="en-US" altLang="en-US" sz="2987" dirty="0"/>
              <a:t>Modify Task 1 to have an advanced green (blinking green LED) for 3 seconds before illuminating the green LED for 5 seconds</a:t>
            </a:r>
          </a:p>
        </p:txBody>
      </p:sp>
      <p:sp>
        <p:nvSpPr>
          <p:cNvPr id="5" name="Slide Number Placeholder 3">
            <a:extLst>
              <a:ext uri="{FF2B5EF4-FFF2-40B4-BE49-F238E27FC236}">
                <a16:creationId xmlns:a16="http://schemas.microsoft.com/office/drawing/2014/main" id="{67B50C5F-1DD0-4F9B-82E0-F292CB6251D0}"/>
              </a:ext>
            </a:extLst>
          </p:cNvPr>
          <p:cNvSpPr>
            <a:spLocks noGrp="1"/>
          </p:cNvSpPr>
          <p:nvPr>
            <p:ph type="sldNum" sz="quarter" idx="12"/>
          </p:nvPr>
        </p:nvSpPr>
        <p:spPr/>
        <p:txBody>
          <a:bodyPr/>
          <a:lstStyle/>
          <a:p>
            <a:pPr>
              <a:defRPr/>
            </a:pPr>
            <a:fld id="{06FAA2AA-BD2C-4A03-BDF4-35C0E0ECB0BC}" type="slidenum">
              <a:rPr lang="en-US" altLang="en-US"/>
              <a:pPr>
                <a:defRPr/>
              </a:pPr>
              <a:t>16</a:t>
            </a:fld>
            <a:endParaRPr lang="en-US" altLang="en-US"/>
          </a:p>
        </p:txBody>
      </p:sp>
      <p:sp>
        <p:nvSpPr>
          <p:cNvPr id="17413" name="Text Box 3">
            <a:extLst>
              <a:ext uri="{FF2B5EF4-FFF2-40B4-BE49-F238E27FC236}">
                <a16:creationId xmlns:a16="http://schemas.microsoft.com/office/drawing/2014/main" id="{89C3D433-1F81-4D96-8BAA-014E462083F6}"/>
              </a:ext>
            </a:extLst>
          </p:cNvPr>
          <p:cNvSpPr txBox="1">
            <a:spLocks noChangeArrowheads="1"/>
          </p:cNvSpPr>
          <p:nvPr/>
        </p:nvSpPr>
        <p:spPr bwMode="auto">
          <a:xfrm>
            <a:off x="10666413" y="9148763"/>
            <a:ext cx="3397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fld id="{036B5D34-18D9-4F54-BD1E-95882873F734}" type="slidenum">
              <a:rPr lang="en-US" altLang="en-US" sz="1400">
                <a:latin typeface="Lucida Grande" charset="0"/>
                <a:cs typeface="Lucida Grande" charset="0"/>
                <a:sym typeface="Lucida Grande" charset="0"/>
              </a:rPr>
              <a:pPr algn="ctr" eaLnBrk="1" hangingPunct="1"/>
              <a:t>16</a:t>
            </a:fld>
            <a:endParaRPr lang="en-US" altLang="en-US" sz="1400">
              <a:latin typeface="Lucida Grande" charset="0"/>
              <a:cs typeface="Lucida Grande" charset="0"/>
              <a:sym typeface="Lucida Grande" charset="0"/>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a:extLst>
              <a:ext uri="{FF2B5EF4-FFF2-40B4-BE49-F238E27FC236}">
                <a16:creationId xmlns:a16="http://schemas.microsoft.com/office/drawing/2014/main" id="{4285992F-4828-4397-914B-22994E08C502}"/>
              </a:ext>
            </a:extLst>
          </p:cNvPr>
          <p:cNvSpPr>
            <a:spLocks noGrp="1" noChangeArrowheads="1"/>
          </p:cNvSpPr>
          <p:nvPr>
            <p:ph type="title"/>
          </p:nvPr>
        </p:nvSpPr>
        <p:spPr/>
        <p:txBody>
          <a:bodyPr rIns="166398"/>
          <a:lstStyle/>
          <a:p>
            <a:pPr marL="57150" defTabSz="975390" fontAlgn="auto">
              <a:spcAft>
                <a:spcPts val="0"/>
              </a:spcAft>
              <a:defRPr/>
            </a:pPr>
            <a:r>
              <a:rPr lang="en-US" altLang="en-US" sz="4693" b="1" dirty="0"/>
              <a:t>Variables</a:t>
            </a:r>
          </a:p>
        </p:txBody>
      </p:sp>
      <p:sp>
        <p:nvSpPr>
          <p:cNvPr id="17410" name="Rectangle 2">
            <a:extLst>
              <a:ext uri="{FF2B5EF4-FFF2-40B4-BE49-F238E27FC236}">
                <a16:creationId xmlns:a16="http://schemas.microsoft.com/office/drawing/2014/main" id="{6BC60E11-1C2D-4538-9D2C-A094B85A52EB}"/>
              </a:ext>
            </a:extLst>
          </p:cNvPr>
          <p:cNvSpPr>
            <a:spLocks noGrp="1" noChangeArrowheads="1"/>
          </p:cNvSpPr>
          <p:nvPr>
            <p:ph idx="1"/>
          </p:nvPr>
        </p:nvSpPr>
        <p:spPr>
          <a:xfrm>
            <a:off x="762000" y="2590800"/>
            <a:ext cx="11709400" cy="6985000"/>
          </a:xfrm>
        </p:spPr>
        <p:txBody>
          <a:bodyPr rIns="166398"/>
          <a:lstStyle/>
          <a:p>
            <a:pPr marL="243848" indent="-243848" defTabSz="975390" fontAlgn="auto">
              <a:spcBef>
                <a:spcPts val="1067"/>
              </a:spcBef>
              <a:spcAft>
                <a:spcPts val="0"/>
              </a:spcAft>
              <a:defRPr/>
            </a:pPr>
            <a:r>
              <a:rPr lang="en-US" altLang="en-US" sz="2987" dirty="0"/>
              <a:t>A variable is like “bucket”</a:t>
            </a:r>
          </a:p>
          <a:p>
            <a:pPr marL="243848" indent="-243848" defTabSz="975390" fontAlgn="auto">
              <a:spcBef>
                <a:spcPts val="1067"/>
              </a:spcBef>
              <a:spcAft>
                <a:spcPts val="0"/>
              </a:spcAft>
              <a:defRPr/>
            </a:pPr>
            <a:r>
              <a:rPr lang="en-US" altLang="en-US" sz="2987" dirty="0"/>
              <a:t>It holds numbers or other values temporarily</a:t>
            </a:r>
          </a:p>
        </p:txBody>
      </p:sp>
      <p:sp>
        <p:nvSpPr>
          <p:cNvPr id="10" name="Slide Number Placeholder 3">
            <a:extLst>
              <a:ext uri="{FF2B5EF4-FFF2-40B4-BE49-F238E27FC236}">
                <a16:creationId xmlns:a16="http://schemas.microsoft.com/office/drawing/2014/main" id="{F9A80307-4BE3-4174-A0C2-2F758360C7AF}"/>
              </a:ext>
            </a:extLst>
          </p:cNvPr>
          <p:cNvSpPr>
            <a:spLocks noGrp="1"/>
          </p:cNvSpPr>
          <p:nvPr>
            <p:ph type="sldNum" sz="quarter" idx="12"/>
          </p:nvPr>
        </p:nvSpPr>
        <p:spPr/>
        <p:txBody>
          <a:bodyPr/>
          <a:lstStyle/>
          <a:p>
            <a:pPr>
              <a:defRPr/>
            </a:pPr>
            <a:fld id="{5A97D3A6-8110-4C26-8F3D-1C7B6C792ECC}" type="slidenum">
              <a:rPr lang="en-US" altLang="en-US"/>
              <a:pPr>
                <a:defRPr/>
              </a:pPr>
              <a:t>17</a:t>
            </a:fld>
            <a:endParaRPr lang="en-US" altLang="en-US"/>
          </a:p>
        </p:txBody>
      </p:sp>
      <p:sp>
        <p:nvSpPr>
          <p:cNvPr id="18437" name="Text Box 3">
            <a:extLst>
              <a:ext uri="{FF2B5EF4-FFF2-40B4-BE49-F238E27FC236}">
                <a16:creationId xmlns:a16="http://schemas.microsoft.com/office/drawing/2014/main" id="{C24EAAB2-BC4A-45C5-AA65-3350145A9617}"/>
              </a:ext>
            </a:extLst>
          </p:cNvPr>
          <p:cNvSpPr txBox="1">
            <a:spLocks noChangeArrowheads="1"/>
          </p:cNvSpPr>
          <p:nvPr/>
        </p:nvSpPr>
        <p:spPr bwMode="auto">
          <a:xfrm>
            <a:off x="10666413" y="9148763"/>
            <a:ext cx="3397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fld id="{F877C823-788C-4610-8380-59B45203AD56}" type="slidenum">
              <a:rPr lang="en-US" altLang="en-US" sz="1400">
                <a:latin typeface="Lucida Grande" charset="0"/>
                <a:cs typeface="Lucida Grande" charset="0"/>
                <a:sym typeface="Lucida Grande" charset="0"/>
              </a:rPr>
              <a:pPr algn="ctr" eaLnBrk="1" hangingPunct="1"/>
              <a:t>17</a:t>
            </a:fld>
            <a:endParaRPr lang="en-US" altLang="en-US" sz="1400">
              <a:latin typeface="Lucida Grande" charset="0"/>
              <a:cs typeface="Lucida Grande" charset="0"/>
              <a:sym typeface="Lucida Grande" charset="0"/>
            </a:endParaRPr>
          </a:p>
        </p:txBody>
      </p:sp>
      <p:sp>
        <p:nvSpPr>
          <p:cNvPr id="18438" name="Oval 4">
            <a:extLst>
              <a:ext uri="{FF2B5EF4-FFF2-40B4-BE49-F238E27FC236}">
                <a16:creationId xmlns:a16="http://schemas.microsoft.com/office/drawing/2014/main" id="{60C8449E-C4F6-4FF1-8E70-FF3C1E1B67A8}"/>
              </a:ext>
            </a:extLst>
          </p:cNvPr>
          <p:cNvSpPr>
            <a:spLocks/>
          </p:cNvSpPr>
          <p:nvPr/>
        </p:nvSpPr>
        <p:spPr bwMode="auto">
          <a:xfrm>
            <a:off x="5334000" y="5626100"/>
            <a:ext cx="1270000" cy="431800"/>
          </a:xfrm>
          <a:prstGeom prst="ellipse">
            <a:avLst/>
          </a:prstGeom>
          <a:solidFill>
            <a:schemeClr val="accent1"/>
          </a:solidFill>
          <a:ln w="9525">
            <a:solidFill>
              <a:schemeClr val="tx1"/>
            </a:solidFill>
            <a:round/>
            <a:headEnd/>
            <a:tailEnd/>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8439" name="Oval 5">
            <a:extLst>
              <a:ext uri="{FF2B5EF4-FFF2-40B4-BE49-F238E27FC236}">
                <a16:creationId xmlns:a16="http://schemas.microsoft.com/office/drawing/2014/main" id="{BC0059B5-C48E-48D7-9B73-C146860AB676}"/>
              </a:ext>
            </a:extLst>
          </p:cNvPr>
          <p:cNvSpPr>
            <a:spLocks/>
          </p:cNvSpPr>
          <p:nvPr/>
        </p:nvSpPr>
        <p:spPr bwMode="auto">
          <a:xfrm>
            <a:off x="5334000" y="6794500"/>
            <a:ext cx="1270000" cy="431800"/>
          </a:xfrm>
          <a:prstGeom prst="ellipse">
            <a:avLst/>
          </a:prstGeom>
          <a:solidFill>
            <a:schemeClr val="accent1"/>
          </a:solidFill>
          <a:ln w="9525">
            <a:solidFill>
              <a:schemeClr val="tx1"/>
            </a:solidFill>
            <a:round/>
            <a:headEnd/>
            <a:tailEnd/>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8440" name="Line 6">
            <a:extLst>
              <a:ext uri="{FF2B5EF4-FFF2-40B4-BE49-F238E27FC236}">
                <a16:creationId xmlns:a16="http://schemas.microsoft.com/office/drawing/2014/main" id="{E2C81ED7-61C9-47E4-9F54-315A10060595}"/>
              </a:ext>
            </a:extLst>
          </p:cNvPr>
          <p:cNvSpPr>
            <a:spLocks noChangeShapeType="1"/>
          </p:cNvSpPr>
          <p:nvPr/>
        </p:nvSpPr>
        <p:spPr bwMode="auto">
          <a:xfrm>
            <a:off x="5303838" y="5849938"/>
            <a:ext cx="30162" cy="12176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8441" name="Line 7">
            <a:extLst>
              <a:ext uri="{FF2B5EF4-FFF2-40B4-BE49-F238E27FC236}">
                <a16:creationId xmlns:a16="http://schemas.microsoft.com/office/drawing/2014/main" id="{0299B338-CC91-4CEF-9EC4-1594BDFF1475}"/>
              </a:ext>
            </a:extLst>
          </p:cNvPr>
          <p:cNvSpPr>
            <a:spLocks noChangeShapeType="1"/>
          </p:cNvSpPr>
          <p:nvPr/>
        </p:nvSpPr>
        <p:spPr bwMode="auto">
          <a:xfrm>
            <a:off x="6591300" y="5854700"/>
            <a:ext cx="28575" cy="12176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8442" name="Rectangle 8">
            <a:extLst>
              <a:ext uri="{FF2B5EF4-FFF2-40B4-BE49-F238E27FC236}">
                <a16:creationId xmlns:a16="http://schemas.microsoft.com/office/drawing/2014/main" id="{9538DD18-2FD9-4AA1-8274-76FF5D88D4B3}"/>
              </a:ext>
            </a:extLst>
          </p:cNvPr>
          <p:cNvSpPr>
            <a:spLocks/>
          </p:cNvSpPr>
          <p:nvPr/>
        </p:nvSpPr>
        <p:spPr bwMode="auto">
          <a:xfrm>
            <a:off x="5384800" y="6184900"/>
            <a:ext cx="11430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57799" bIns="0">
            <a:spAutoFit/>
          </a:bodyPr>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3200">
                <a:latin typeface="Arial" panose="020B0604020202020204" pitchFamily="34" charset="0"/>
                <a:cs typeface="Arial" panose="020B0604020202020204" pitchFamily="34" charset="0"/>
              </a:rPr>
              <a:t>value</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4FC9173F-A194-4004-AAE1-18DA6AEFF4AD}"/>
              </a:ext>
            </a:extLst>
          </p:cNvPr>
          <p:cNvSpPr>
            <a:spLocks noGrp="1" noChangeArrowheads="1"/>
          </p:cNvSpPr>
          <p:nvPr>
            <p:ph type="title"/>
          </p:nvPr>
        </p:nvSpPr>
        <p:spPr>
          <a:xfrm>
            <a:off x="647700" y="-58738"/>
            <a:ext cx="11709400" cy="2143126"/>
          </a:xfrm>
        </p:spPr>
        <p:txBody>
          <a:bodyPr rIns="166398"/>
          <a:lstStyle/>
          <a:p>
            <a:pPr marL="57150" defTabSz="975390" fontAlgn="auto">
              <a:spcAft>
                <a:spcPts val="0"/>
              </a:spcAft>
              <a:defRPr/>
            </a:pPr>
            <a:r>
              <a:rPr lang="en-US" altLang="en-US" sz="4693" b="1" dirty="0"/>
              <a:t>DECLARING A VARIABLE</a:t>
            </a:r>
          </a:p>
        </p:txBody>
      </p:sp>
      <p:sp>
        <p:nvSpPr>
          <p:cNvPr id="13" name="Slide Number Placeholder 3">
            <a:extLst>
              <a:ext uri="{FF2B5EF4-FFF2-40B4-BE49-F238E27FC236}">
                <a16:creationId xmlns:a16="http://schemas.microsoft.com/office/drawing/2014/main" id="{F58B0A96-AC9C-4F6C-8760-91ADE9CAD37B}"/>
              </a:ext>
            </a:extLst>
          </p:cNvPr>
          <p:cNvSpPr>
            <a:spLocks noGrp="1"/>
          </p:cNvSpPr>
          <p:nvPr>
            <p:ph type="sldNum" sz="quarter" idx="12"/>
          </p:nvPr>
        </p:nvSpPr>
        <p:spPr/>
        <p:txBody>
          <a:bodyPr/>
          <a:lstStyle/>
          <a:p>
            <a:pPr>
              <a:defRPr/>
            </a:pPr>
            <a:fld id="{6C2A1C0D-1B2F-4B1C-B0E9-B82F5023D02C}" type="slidenum">
              <a:rPr lang="en-US" altLang="en-US"/>
              <a:pPr>
                <a:defRPr/>
              </a:pPr>
              <a:t>18</a:t>
            </a:fld>
            <a:endParaRPr lang="en-US" altLang="en-US"/>
          </a:p>
        </p:txBody>
      </p:sp>
      <p:sp>
        <p:nvSpPr>
          <p:cNvPr id="19460" name="Rectangle 1">
            <a:extLst>
              <a:ext uri="{FF2B5EF4-FFF2-40B4-BE49-F238E27FC236}">
                <a16:creationId xmlns:a16="http://schemas.microsoft.com/office/drawing/2014/main" id="{37B7622A-C10A-4DCC-B2FB-EBC14670BEDE}"/>
              </a:ext>
            </a:extLst>
          </p:cNvPr>
          <p:cNvSpPr>
            <a:spLocks/>
          </p:cNvSpPr>
          <p:nvPr/>
        </p:nvSpPr>
        <p:spPr bwMode="auto">
          <a:xfrm>
            <a:off x="1536700" y="1892300"/>
            <a:ext cx="9525000" cy="2552700"/>
          </a:xfrm>
          <a:prstGeom prst="rect">
            <a:avLst/>
          </a:prstGeom>
          <a:solidFill>
            <a:srgbClr val="FFFFFF"/>
          </a:solidFill>
          <a:ln w="9525">
            <a:solidFill>
              <a:srgbClr val="000000">
                <a:alpha val="0"/>
              </a:srgbClr>
            </a:solidFill>
            <a:round/>
            <a:headEnd/>
            <a:tailEnd/>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9461" name="Rectangle 2">
            <a:extLst>
              <a:ext uri="{FF2B5EF4-FFF2-40B4-BE49-F238E27FC236}">
                <a16:creationId xmlns:a16="http://schemas.microsoft.com/office/drawing/2014/main" id="{192C3B8B-C86D-44B7-A691-4B0140C904C7}"/>
              </a:ext>
            </a:extLst>
          </p:cNvPr>
          <p:cNvSpPr>
            <a:spLocks/>
          </p:cNvSpPr>
          <p:nvPr/>
        </p:nvSpPr>
        <p:spPr bwMode="auto">
          <a:xfrm>
            <a:off x="1828800" y="2159000"/>
            <a:ext cx="9880600"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57799" bIns="0"/>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9800">
                <a:solidFill>
                  <a:srgbClr val="F79646"/>
                </a:solidFill>
                <a:latin typeface="Courier" charset="0"/>
                <a:ea typeface="Courier" charset="0"/>
                <a:cs typeface="Courier" charset="0"/>
                <a:sym typeface="Courier" charset="0"/>
              </a:rPr>
              <a:t>int </a:t>
            </a:r>
            <a:r>
              <a:rPr lang="en-US" altLang="en-US" sz="9800">
                <a:latin typeface="Courier" charset="0"/>
                <a:ea typeface="Courier" charset="0"/>
                <a:cs typeface="Courier" charset="0"/>
                <a:sym typeface="Courier" charset="0"/>
              </a:rPr>
              <a:t>val = 5;</a:t>
            </a:r>
            <a:endParaRPr lang="en-US" altLang="en-US" sz="9800">
              <a:solidFill>
                <a:srgbClr val="F79646"/>
              </a:solidFill>
              <a:latin typeface="Courier" charset="0"/>
              <a:ea typeface="Courier" charset="0"/>
              <a:cs typeface="Courier" charset="0"/>
              <a:sym typeface="Courier" charset="0"/>
            </a:endParaRPr>
          </a:p>
          <a:p>
            <a:pPr eaLnBrk="1" hangingPunct="1"/>
            <a:endParaRPr lang="en-US" altLang="en-US" sz="3200">
              <a:solidFill>
                <a:srgbClr val="F79646"/>
              </a:solidFill>
              <a:latin typeface="Courier" charset="0"/>
              <a:ea typeface="Courier" charset="0"/>
              <a:cs typeface="Courier" charset="0"/>
              <a:sym typeface="Courier" charset="0"/>
            </a:endParaRPr>
          </a:p>
          <a:p>
            <a:pPr eaLnBrk="1" hangingPunct="1"/>
            <a:endParaRPr lang="en-US" altLang="en-US" sz="3200">
              <a:solidFill>
                <a:srgbClr val="000000"/>
              </a:solidFill>
              <a:latin typeface="Courier" charset="0"/>
              <a:ea typeface="Courier" charset="0"/>
              <a:cs typeface="Courier" charset="0"/>
              <a:sym typeface="Courier" charset="0"/>
            </a:endParaRPr>
          </a:p>
        </p:txBody>
      </p:sp>
      <p:sp>
        <p:nvSpPr>
          <p:cNvPr id="19462" name="Line 4">
            <a:extLst>
              <a:ext uri="{FF2B5EF4-FFF2-40B4-BE49-F238E27FC236}">
                <a16:creationId xmlns:a16="http://schemas.microsoft.com/office/drawing/2014/main" id="{B9E32D67-4878-45AD-8FBC-0F0F847079AF}"/>
              </a:ext>
            </a:extLst>
          </p:cNvPr>
          <p:cNvSpPr>
            <a:spLocks noChangeShapeType="1"/>
          </p:cNvSpPr>
          <p:nvPr/>
        </p:nvSpPr>
        <p:spPr bwMode="auto">
          <a:xfrm flipH="1">
            <a:off x="1984375" y="3629025"/>
            <a:ext cx="881063" cy="2827338"/>
          </a:xfrm>
          <a:prstGeom prst="line">
            <a:avLst/>
          </a:prstGeom>
          <a:noFill/>
          <a:ln w="76200">
            <a:solidFill>
              <a:srgbClr val="66B132"/>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9463" name="Rectangle 5">
            <a:extLst>
              <a:ext uri="{FF2B5EF4-FFF2-40B4-BE49-F238E27FC236}">
                <a16:creationId xmlns:a16="http://schemas.microsoft.com/office/drawing/2014/main" id="{3D3E1D4C-5D35-48AC-BEB5-1F247AC87B6F}"/>
              </a:ext>
            </a:extLst>
          </p:cNvPr>
          <p:cNvSpPr>
            <a:spLocks/>
          </p:cNvSpPr>
          <p:nvPr/>
        </p:nvSpPr>
        <p:spPr bwMode="auto">
          <a:xfrm>
            <a:off x="1181100" y="6604000"/>
            <a:ext cx="149225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57799" bIns="0">
            <a:spAutoFit/>
          </a:bodyPr>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4800">
                <a:latin typeface="Arial" panose="020B0604020202020204" pitchFamily="34" charset="0"/>
                <a:cs typeface="Arial" panose="020B0604020202020204" pitchFamily="34" charset="0"/>
              </a:rPr>
              <a:t>Type</a:t>
            </a:r>
          </a:p>
        </p:txBody>
      </p:sp>
      <p:sp>
        <p:nvSpPr>
          <p:cNvPr id="19464" name="Line 6">
            <a:extLst>
              <a:ext uri="{FF2B5EF4-FFF2-40B4-BE49-F238E27FC236}">
                <a16:creationId xmlns:a16="http://schemas.microsoft.com/office/drawing/2014/main" id="{1C5C70B2-21EF-45BE-B596-A5A1CDFD4DA9}"/>
              </a:ext>
            </a:extLst>
          </p:cNvPr>
          <p:cNvSpPr>
            <a:spLocks noChangeShapeType="1"/>
          </p:cNvSpPr>
          <p:nvPr/>
        </p:nvSpPr>
        <p:spPr bwMode="auto">
          <a:xfrm flipH="1">
            <a:off x="4729163" y="3765550"/>
            <a:ext cx="938212" cy="3775075"/>
          </a:xfrm>
          <a:prstGeom prst="line">
            <a:avLst/>
          </a:prstGeom>
          <a:noFill/>
          <a:ln w="76200">
            <a:solidFill>
              <a:srgbClr val="66B132"/>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9465" name="Rectangle 7">
            <a:extLst>
              <a:ext uri="{FF2B5EF4-FFF2-40B4-BE49-F238E27FC236}">
                <a16:creationId xmlns:a16="http://schemas.microsoft.com/office/drawing/2014/main" id="{B3CF37CF-77F1-4252-B50E-5CAC79381F77}"/>
              </a:ext>
            </a:extLst>
          </p:cNvPr>
          <p:cNvSpPr>
            <a:spLocks/>
          </p:cNvSpPr>
          <p:nvPr/>
        </p:nvSpPr>
        <p:spPr bwMode="auto">
          <a:xfrm>
            <a:off x="2984500" y="7861300"/>
            <a:ext cx="40005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57799" bIns="0">
            <a:spAutoFit/>
          </a:bodyPr>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4800">
                <a:latin typeface="Arial" panose="020B0604020202020204" pitchFamily="34" charset="0"/>
                <a:cs typeface="Arial" panose="020B0604020202020204" pitchFamily="34" charset="0"/>
              </a:rPr>
              <a:t>variable name</a:t>
            </a:r>
          </a:p>
        </p:txBody>
      </p:sp>
      <p:sp>
        <p:nvSpPr>
          <p:cNvPr id="19466" name="Line 8">
            <a:extLst>
              <a:ext uri="{FF2B5EF4-FFF2-40B4-BE49-F238E27FC236}">
                <a16:creationId xmlns:a16="http://schemas.microsoft.com/office/drawing/2014/main" id="{D7F9A6EC-0053-4B4D-A7B2-C181CCAEAA98}"/>
              </a:ext>
            </a:extLst>
          </p:cNvPr>
          <p:cNvSpPr>
            <a:spLocks noChangeShapeType="1"/>
          </p:cNvSpPr>
          <p:nvPr/>
        </p:nvSpPr>
        <p:spPr bwMode="auto">
          <a:xfrm flipH="1">
            <a:off x="7529513" y="3606800"/>
            <a:ext cx="419100" cy="2227263"/>
          </a:xfrm>
          <a:prstGeom prst="line">
            <a:avLst/>
          </a:prstGeom>
          <a:noFill/>
          <a:ln w="76200">
            <a:solidFill>
              <a:srgbClr val="66B132"/>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9467" name="Rectangle 9">
            <a:extLst>
              <a:ext uri="{FF2B5EF4-FFF2-40B4-BE49-F238E27FC236}">
                <a16:creationId xmlns:a16="http://schemas.microsoft.com/office/drawing/2014/main" id="{B7D0D6A6-F0C8-451B-8489-5F0C8756EFD9}"/>
              </a:ext>
            </a:extLst>
          </p:cNvPr>
          <p:cNvSpPr>
            <a:spLocks/>
          </p:cNvSpPr>
          <p:nvPr/>
        </p:nvSpPr>
        <p:spPr bwMode="auto">
          <a:xfrm>
            <a:off x="5918200" y="5918200"/>
            <a:ext cx="328930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57799" bIns="0">
            <a:spAutoFit/>
          </a:bodyPr>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4800">
                <a:latin typeface="Arial" panose="020B0604020202020204" pitchFamily="34" charset="0"/>
                <a:cs typeface="Arial" panose="020B0604020202020204" pitchFamily="34" charset="0"/>
              </a:rPr>
              <a:t>assignment</a:t>
            </a:r>
          </a:p>
          <a:p>
            <a:pPr algn="ctr" eaLnBrk="1" hangingPunct="1"/>
            <a:r>
              <a:rPr lang="en-US" altLang="en-US" sz="4800">
                <a:latin typeface="Arial" panose="020B0604020202020204" pitchFamily="34" charset="0"/>
                <a:cs typeface="Arial" panose="020B0604020202020204" pitchFamily="34" charset="0"/>
              </a:rPr>
              <a:t>“becomes”</a:t>
            </a:r>
          </a:p>
        </p:txBody>
      </p:sp>
      <p:sp>
        <p:nvSpPr>
          <p:cNvPr id="19468" name="Line 10">
            <a:extLst>
              <a:ext uri="{FF2B5EF4-FFF2-40B4-BE49-F238E27FC236}">
                <a16:creationId xmlns:a16="http://schemas.microsoft.com/office/drawing/2014/main" id="{7221487B-9C95-4D51-ACF4-79606D7E1057}"/>
              </a:ext>
            </a:extLst>
          </p:cNvPr>
          <p:cNvSpPr>
            <a:spLocks noChangeShapeType="1"/>
          </p:cNvSpPr>
          <p:nvPr/>
        </p:nvSpPr>
        <p:spPr bwMode="auto">
          <a:xfrm>
            <a:off x="9566275" y="3667125"/>
            <a:ext cx="784225" cy="3627438"/>
          </a:xfrm>
          <a:prstGeom prst="line">
            <a:avLst/>
          </a:prstGeom>
          <a:noFill/>
          <a:ln w="76200">
            <a:solidFill>
              <a:srgbClr val="66B132"/>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9469" name="Rectangle 11">
            <a:extLst>
              <a:ext uri="{FF2B5EF4-FFF2-40B4-BE49-F238E27FC236}">
                <a16:creationId xmlns:a16="http://schemas.microsoft.com/office/drawing/2014/main" id="{241A5A29-1592-4E49-A7E4-E31454CAD59B}"/>
              </a:ext>
            </a:extLst>
          </p:cNvPr>
          <p:cNvSpPr>
            <a:spLocks/>
          </p:cNvSpPr>
          <p:nvPr/>
        </p:nvSpPr>
        <p:spPr bwMode="auto">
          <a:xfrm>
            <a:off x="9566275" y="7378700"/>
            <a:ext cx="1630363"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57799" bIns="0">
            <a:spAutoFit/>
          </a:bodyPr>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4800">
                <a:latin typeface="Arial" panose="020B0604020202020204" pitchFamily="34" charset="0"/>
                <a:cs typeface="Arial" panose="020B0604020202020204" pitchFamily="34" charset="0"/>
              </a:rPr>
              <a:t>value</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a:extLst>
              <a:ext uri="{FF2B5EF4-FFF2-40B4-BE49-F238E27FC236}">
                <a16:creationId xmlns:a16="http://schemas.microsoft.com/office/drawing/2014/main" id="{6D8B308C-6CCD-4010-A1B1-78778FB04BE1}"/>
              </a:ext>
            </a:extLst>
          </p:cNvPr>
          <p:cNvSpPr>
            <a:spLocks noGrp="1" noChangeArrowheads="1"/>
          </p:cNvSpPr>
          <p:nvPr>
            <p:ph type="title"/>
          </p:nvPr>
        </p:nvSpPr>
        <p:spPr/>
        <p:txBody>
          <a:bodyPr rIns="166398"/>
          <a:lstStyle/>
          <a:p>
            <a:pPr marL="57150" defTabSz="975390" fontAlgn="auto">
              <a:spcAft>
                <a:spcPts val="0"/>
              </a:spcAft>
              <a:defRPr/>
            </a:pPr>
            <a:r>
              <a:rPr lang="en-US" altLang="en-US" sz="4693" b="1" dirty="0"/>
              <a:t>TASK 3</a:t>
            </a:r>
          </a:p>
        </p:txBody>
      </p:sp>
      <p:sp>
        <p:nvSpPr>
          <p:cNvPr id="19458" name="Rectangle 2">
            <a:extLst>
              <a:ext uri="{FF2B5EF4-FFF2-40B4-BE49-F238E27FC236}">
                <a16:creationId xmlns:a16="http://schemas.microsoft.com/office/drawing/2014/main" id="{4F5E5D3E-89A2-435F-B8F5-22B28BB5A18B}"/>
              </a:ext>
            </a:extLst>
          </p:cNvPr>
          <p:cNvSpPr>
            <a:spLocks noGrp="1" noChangeArrowheads="1"/>
          </p:cNvSpPr>
          <p:nvPr>
            <p:ph idx="1"/>
          </p:nvPr>
        </p:nvSpPr>
        <p:spPr/>
        <p:txBody>
          <a:bodyPr rIns="166398"/>
          <a:lstStyle/>
          <a:p>
            <a:pPr marL="243848" indent="-243848" defTabSz="975390" fontAlgn="auto">
              <a:spcBef>
                <a:spcPts val="1067"/>
              </a:spcBef>
              <a:spcAft>
                <a:spcPts val="0"/>
              </a:spcAft>
              <a:defRPr/>
            </a:pPr>
            <a:r>
              <a:rPr lang="en-US" altLang="en-US" sz="2987" dirty="0"/>
              <a:t>Replace all delay times with variables</a:t>
            </a:r>
          </a:p>
          <a:p>
            <a:pPr marL="243848" indent="-243848" defTabSz="975390" fontAlgn="auto">
              <a:spcBef>
                <a:spcPts val="1067"/>
              </a:spcBef>
              <a:spcAft>
                <a:spcPts val="0"/>
              </a:spcAft>
              <a:defRPr/>
            </a:pPr>
            <a:r>
              <a:rPr lang="en-US" altLang="en-US" sz="2987" dirty="0"/>
              <a:t>Replace LED pin numbers with variables</a:t>
            </a:r>
          </a:p>
        </p:txBody>
      </p:sp>
      <p:sp>
        <p:nvSpPr>
          <p:cNvPr id="5" name="Slide Number Placeholder 3">
            <a:extLst>
              <a:ext uri="{FF2B5EF4-FFF2-40B4-BE49-F238E27FC236}">
                <a16:creationId xmlns:a16="http://schemas.microsoft.com/office/drawing/2014/main" id="{91438B99-50DD-47A9-93B4-197BF1248453}"/>
              </a:ext>
            </a:extLst>
          </p:cNvPr>
          <p:cNvSpPr>
            <a:spLocks noGrp="1"/>
          </p:cNvSpPr>
          <p:nvPr>
            <p:ph type="sldNum" sz="quarter" idx="12"/>
          </p:nvPr>
        </p:nvSpPr>
        <p:spPr/>
        <p:txBody>
          <a:bodyPr/>
          <a:lstStyle/>
          <a:p>
            <a:pPr>
              <a:defRPr/>
            </a:pPr>
            <a:fld id="{FF58CE00-10B1-4E0C-9827-C33E6451FD77}" type="slidenum">
              <a:rPr lang="en-US" altLang="en-US"/>
              <a:pPr>
                <a:defRPr/>
              </a:pPr>
              <a:t>19</a:t>
            </a:fld>
            <a:endParaRPr lang="en-US" altLang="en-US"/>
          </a:p>
        </p:txBody>
      </p:sp>
      <p:sp>
        <p:nvSpPr>
          <p:cNvPr id="20485" name="Text Box 3">
            <a:extLst>
              <a:ext uri="{FF2B5EF4-FFF2-40B4-BE49-F238E27FC236}">
                <a16:creationId xmlns:a16="http://schemas.microsoft.com/office/drawing/2014/main" id="{4B4BDE7D-465F-4D43-A80A-7E68DB0DB151}"/>
              </a:ext>
            </a:extLst>
          </p:cNvPr>
          <p:cNvSpPr txBox="1">
            <a:spLocks noChangeArrowheads="1"/>
          </p:cNvSpPr>
          <p:nvPr/>
        </p:nvSpPr>
        <p:spPr bwMode="auto">
          <a:xfrm>
            <a:off x="10666413" y="9148763"/>
            <a:ext cx="3397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fld id="{728424EA-B3F1-42AE-AE58-5A18C62BB874}" type="slidenum">
              <a:rPr lang="en-US" altLang="en-US" sz="1400">
                <a:latin typeface="Lucida Grande" charset="0"/>
                <a:cs typeface="Lucida Grande" charset="0"/>
                <a:sym typeface="Lucida Grande" charset="0"/>
              </a:rPr>
              <a:pPr algn="ctr" eaLnBrk="1" hangingPunct="1"/>
              <a:t>19</a:t>
            </a:fld>
            <a:endParaRPr lang="en-US" altLang="en-US" sz="1400">
              <a:latin typeface="Lucida Grande" charset="0"/>
              <a:cs typeface="Lucida Grande" charset="0"/>
              <a:sym typeface="Lucida Grande" charset="0"/>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46E9FBA-DAA0-4851-9460-A55006E9DB9A}"/>
              </a:ext>
            </a:extLst>
          </p:cNvPr>
          <p:cNvSpPr>
            <a:spLocks noGrp="1" noChangeArrowheads="1"/>
          </p:cNvSpPr>
          <p:nvPr>
            <p:ph idx="1"/>
          </p:nvPr>
        </p:nvSpPr>
        <p:spPr/>
        <p:txBody>
          <a:bodyPr rIns="166398"/>
          <a:lstStyle/>
          <a:p>
            <a:pPr marL="243848" indent="-243848" defTabSz="975390" fontAlgn="auto">
              <a:spcBef>
                <a:spcPts val="1067"/>
              </a:spcBef>
              <a:spcAft>
                <a:spcPts val="0"/>
              </a:spcAft>
              <a:defRPr/>
            </a:pPr>
            <a:endParaRPr lang="en-US" altLang="en-US" sz="2987"/>
          </a:p>
        </p:txBody>
      </p:sp>
      <p:sp>
        <p:nvSpPr>
          <p:cNvPr id="6" name="Slide Number Placeholder 3">
            <a:extLst>
              <a:ext uri="{FF2B5EF4-FFF2-40B4-BE49-F238E27FC236}">
                <a16:creationId xmlns:a16="http://schemas.microsoft.com/office/drawing/2014/main" id="{A02332EE-47C4-420A-A8F0-43A33640B60A}"/>
              </a:ext>
            </a:extLst>
          </p:cNvPr>
          <p:cNvSpPr>
            <a:spLocks noGrp="1"/>
          </p:cNvSpPr>
          <p:nvPr>
            <p:ph type="sldNum" sz="quarter" idx="12"/>
          </p:nvPr>
        </p:nvSpPr>
        <p:spPr/>
        <p:txBody>
          <a:bodyPr/>
          <a:lstStyle/>
          <a:p>
            <a:pPr>
              <a:defRPr/>
            </a:pPr>
            <a:fld id="{74B9C154-2087-49B2-9F58-84953CE04430}" type="slidenum">
              <a:rPr lang="en-US" altLang="en-US"/>
              <a:pPr>
                <a:defRPr/>
              </a:pPr>
              <a:t>2</a:t>
            </a:fld>
            <a:endParaRPr lang="en-US" altLang="en-US"/>
          </a:p>
        </p:txBody>
      </p:sp>
      <p:sp>
        <p:nvSpPr>
          <p:cNvPr id="3076" name="Text Box 3">
            <a:extLst>
              <a:ext uri="{FF2B5EF4-FFF2-40B4-BE49-F238E27FC236}">
                <a16:creationId xmlns:a16="http://schemas.microsoft.com/office/drawing/2014/main" id="{F3301817-E0D9-4DA5-B548-F52102260907}"/>
              </a:ext>
            </a:extLst>
          </p:cNvPr>
          <p:cNvSpPr txBox="1">
            <a:spLocks noChangeArrowheads="1"/>
          </p:cNvSpPr>
          <p:nvPr/>
        </p:nvSpPr>
        <p:spPr bwMode="auto">
          <a:xfrm>
            <a:off x="10666413" y="9148763"/>
            <a:ext cx="3397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fld id="{9DD81BFE-A82E-4E59-929D-7E475D3DE32A}" type="slidenum">
              <a:rPr lang="en-US" altLang="en-US" sz="1400">
                <a:latin typeface="Lucida Grande" charset="0"/>
                <a:cs typeface="Lucida Grande" charset="0"/>
                <a:sym typeface="Lucida Grande" charset="0"/>
              </a:rPr>
              <a:pPr algn="ctr" eaLnBrk="1" hangingPunct="1"/>
              <a:t>2</a:t>
            </a:fld>
            <a:endParaRPr lang="en-US" altLang="en-US" sz="1400">
              <a:latin typeface="Lucida Grande" charset="0"/>
              <a:cs typeface="Lucida Grande" charset="0"/>
              <a:sym typeface="Lucida Grande" charset="0"/>
            </a:endParaRPr>
          </a:p>
        </p:txBody>
      </p:sp>
      <p:pic>
        <p:nvPicPr>
          <p:cNvPr id="3077" name="Picture 4">
            <a:extLst>
              <a:ext uri="{FF2B5EF4-FFF2-40B4-BE49-F238E27FC236}">
                <a16:creationId xmlns:a16="http://schemas.microsoft.com/office/drawing/2014/main" id="{10A525A3-F17C-427A-B064-EA8A871980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2095500"/>
            <a:ext cx="11087100" cy="738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sp>
        <p:nvSpPr>
          <p:cNvPr id="3" name="Title 2">
            <a:extLst>
              <a:ext uri="{FF2B5EF4-FFF2-40B4-BE49-F238E27FC236}">
                <a16:creationId xmlns:a16="http://schemas.microsoft.com/office/drawing/2014/main" id="{6166D43C-03F5-445A-9263-6146B9F8AF6B}"/>
              </a:ext>
            </a:extLst>
          </p:cNvPr>
          <p:cNvSpPr>
            <a:spLocks noGrp="1"/>
          </p:cNvSpPr>
          <p:nvPr>
            <p:ph type="title"/>
          </p:nvPr>
        </p:nvSpPr>
        <p:spPr/>
        <p:txBody>
          <a:bodyPr/>
          <a:lstStyle/>
          <a:p>
            <a:pPr defTabSz="975390" fontAlgn="auto">
              <a:spcAft>
                <a:spcPts val="0"/>
              </a:spcAft>
              <a:defRPr/>
            </a:pPr>
            <a:r>
              <a:rPr lang="en-US" altLang="en-US" sz="4693" b="1" dirty="0"/>
              <a:t>Automated Mini City</a:t>
            </a:r>
            <a:endParaRPr lang="en-US" sz="4693" b="1" dirty="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a:extLst>
              <a:ext uri="{FF2B5EF4-FFF2-40B4-BE49-F238E27FC236}">
                <a16:creationId xmlns:a16="http://schemas.microsoft.com/office/drawing/2014/main" id="{17385087-E8F4-4F17-A9EB-AB33AF956C08}"/>
              </a:ext>
            </a:extLst>
          </p:cNvPr>
          <p:cNvSpPr>
            <a:spLocks noGrp="1"/>
          </p:cNvSpPr>
          <p:nvPr>
            <p:ph type="sldNum" sz="quarter" idx="12"/>
          </p:nvPr>
        </p:nvSpPr>
        <p:spPr/>
        <p:txBody>
          <a:bodyPr/>
          <a:lstStyle/>
          <a:p>
            <a:pPr>
              <a:defRPr/>
            </a:pPr>
            <a:fld id="{9EF5F50D-E734-417D-9706-EB9EAB58F8D4}" type="slidenum">
              <a:rPr lang="en-US" altLang="en-US"/>
              <a:pPr>
                <a:defRPr/>
              </a:pPr>
              <a:t>20</a:t>
            </a:fld>
            <a:endParaRPr lang="en-US" altLang="en-US"/>
          </a:p>
        </p:txBody>
      </p:sp>
      <p:sp>
        <p:nvSpPr>
          <p:cNvPr id="20482" name="Rectangle 2">
            <a:extLst>
              <a:ext uri="{FF2B5EF4-FFF2-40B4-BE49-F238E27FC236}">
                <a16:creationId xmlns:a16="http://schemas.microsoft.com/office/drawing/2014/main" id="{3D652499-A337-4C60-890B-12182AD4F789}"/>
              </a:ext>
            </a:extLst>
          </p:cNvPr>
          <p:cNvSpPr>
            <a:spLocks/>
          </p:cNvSpPr>
          <p:nvPr/>
        </p:nvSpPr>
        <p:spPr bwMode="auto">
          <a:xfrm>
            <a:off x="1727200" y="1701800"/>
            <a:ext cx="9537700" cy="7620000"/>
          </a:xfrm>
          <a:prstGeom prst="rect">
            <a:avLst/>
          </a:prstGeom>
          <a:solidFill>
            <a:srgbClr val="FFFFFF"/>
          </a:solidFill>
          <a:ln>
            <a:noFill/>
          </a:ln>
          <a:effectLst>
            <a:outerShdw blurRad="279400" dist="139699" dir="2700000" algn="ctr" rotWithShape="0">
              <a:schemeClr val="bg2">
                <a:alpha val="34999"/>
              </a:schemeClr>
            </a:outerShdw>
          </a:effectLst>
          <a:extLst>
            <a:ext uri="{91240B29-F687-4F45-9708-019B960494DF}">
              <a14:hiddenLine xmlns:a14="http://schemas.microsoft.com/office/drawing/2010/main" w="9525" cap="flat">
                <a:solidFill>
                  <a:srgbClr val="000000"/>
                </a:solidFill>
                <a:miter lim="800000"/>
                <a:headEnd type="none" w="med" len="med"/>
                <a:tailEnd type="none" w="med" len="med"/>
              </a14:hiddenLine>
            </a:ext>
          </a:extLst>
        </p:spPr>
        <p:txBody>
          <a:bodyPr lIns="0" tIns="0" rIns="0" bIns="0"/>
          <a:lstStyle/>
          <a:p>
            <a:pPr eaLnBrk="1" fontAlgn="auto" hangingPunct="1">
              <a:spcBef>
                <a:spcPts val="0"/>
              </a:spcBef>
              <a:spcAft>
                <a:spcPts val="0"/>
              </a:spcAft>
              <a:defRPr/>
            </a:pPr>
            <a:endParaRPr lang="en-US">
              <a:latin typeface="+mn-lt"/>
            </a:endParaRPr>
          </a:p>
        </p:txBody>
      </p:sp>
      <p:sp>
        <p:nvSpPr>
          <p:cNvPr id="21508" name="Rectangle 3">
            <a:extLst>
              <a:ext uri="{FF2B5EF4-FFF2-40B4-BE49-F238E27FC236}">
                <a16:creationId xmlns:a16="http://schemas.microsoft.com/office/drawing/2014/main" id="{6E00E3DC-E32B-4165-A2B1-66FC82CEA6DD}"/>
              </a:ext>
            </a:extLst>
          </p:cNvPr>
          <p:cNvSpPr>
            <a:spLocks/>
          </p:cNvSpPr>
          <p:nvPr/>
        </p:nvSpPr>
        <p:spPr bwMode="auto">
          <a:xfrm>
            <a:off x="2006600" y="2206625"/>
            <a:ext cx="8013700" cy="736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57799" bIns="0"/>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3000">
                <a:solidFill>
                  <a:srgbClr val="F79646"/>
                </a:solidFill>
                <a:latin typeface="Courier" charset="0"/>
                <a:ea typeface="Courier" charset="0"/>
                <a:cs typeface="Courier" charset="0"/>
                <a:sym typeface="Courier" charset="0"/>
              </a:rPr>
              <a:t>int </a:t>
            </a:r>
            <a:r>
              <a:rPr lang="en-US" altLang="en-US" sz="3000">
                <a:latin typeface="Courier" charset="0"/>
                <a:ea typeface="Courier" charset="0"/>
                <a:cs typeface="Courier" charset="0"/>
                <a:sym typeface="Courier" charset="0"/>
              </a:rPr>
              <a:t>delayTime = 2000;</a:t>
            </a:r>
            <a:endParaRPr lang="en-US" altLang="en-US" sz="3000">
              <a:solidFill>
                <a:srgbClr val="F79646"/>
              </a:solidFill>
              <a:latin typeface="Courier" charset="0"/>
              <a:ea typeface="Courier" charset="0"/>
              <a:cs typeface="Courier" charset="0"/>
              <a:sym typeface="Courier" charset="0"/>
            </a:endParaRPr>
          </a:p>
          <a:p>
            <a:pPr eaLnBrk="1" hangingPunct="1"/>
            <a:r>
              <a:rPr lang="en-US" altLang="en-US" sz="3000">
                <a:solidFill>
                  <a:srgbClr val="F79646"/>
                </a:solidFill>
                <a:latin typeface="Courier" charset="0"/>
                <a:ea typeface="Courier" charset="0"/>
                <a:cs typeface="Courier" charset="0"/>
                <a:sym typeface="Courier" charset="0"/>
              </a:rPr>
              <a:t>int </a:t>
            </a:r>
            <a:r>
              <a:rPr lang="en-US" altLang="en-US" sz="3000">
                <a:latin typeface="Courier" charset="0"/>
                <a:ea typeface="Courier" charset="0"/>
                <a:cs typeface="Courier" charset="0"/>
                <a:sym typeface="Courier" charset="0"/>
              </a:rPr>
              <a:t>greenLED = 9;</a:t>
            </a:r>
            <a:endParaRPr lang="en-US" altLang="en-US" sz="3000">
              <a:solidFill>
                <a:srgbClr val="F79646"/>
              </a:solidFill>
              <a:latin typeface="Courier" charset="0"/>
              <a:ea typeface="Courier" charset="0"/>
              <a:cs typeface="Courier" charset="0"/>
              <a:sym typeface="Courier" charset="0"/>
            </a:endParaRPr>
          </a:p>
          <a:p>
            <a:pPr eaLnBrk="1" hangingPunct="1"/>
            <a:r>
              <a:rPr lang="en-US" altLang="en-US" sz="3000">
                <a:solidFill>
                  <a:srgbClr val="F79646"/>
                </a:solidFill>
                <a:latin typeface="Courier" charset="0"/>
                <a:ea typeface="Courier" charset="0"/>
                <a:cs typeface="Courier" charset="0"/>
                <a:sym typeface="Courier" charset="0"/>
              </a:rPr>
              <a:t>void</a:t>
            </a:r>
            <a:r>
              <a:rPr lang="en-US" altLang="en-US" sz="3000">
                <a:solidFill>
                  <a:srgbClr val="000000"/>
                </a:solidFill>
                <a:latin typeface="Courier" charset="0"/>
                <a:ea typeface="Courier" charset="0"/>
                <a:cs typeface="Courier" charset="0"/>
                <a:sym typeface="Courier" charset="0"/>
              </a:rPr>
              <a:t> </a:t>
            </a:r>
            <a:r>
              <a:rPr lang="en-US" altLang="en-US" sz="3000">
                <a:solidFill>
                  <a:srgbClr val="632523"/>
                </a:solidFill>
                <a:latin typeface="Courier" charset="0"/>
                <a:ea typeface="Courier" charset="0"/>
                <a:cs typeface="Courier" charset="0"/>
                <a:sym typeface="Courier" charset="0"/>
              </a:rPr>
              <a:t>setup</a:t>
            </a:r>
            <a:r>
              <a:rPr lang="en-US" altLang="en-US" sz="3000">
                <a:solidFill>
                  <a:srgbClr val="000000"/>
                </a:solidFill>
                <a:latin typeface="Courier" charset="0"/>
                <a:ea typeface="Courier" charset="0"/>
                <a:cs typeface="Courier" charset="0"/>
                <a:sym typeface="Courier" charset="0"/>
              </a:rPr>
              <a:t>() {</a:t>
            </a:r>
          </a:p>
          <a:p>
            <a:pPr eaLnBrk="1" hangingPunct="1"/>
            <a:endParaRPr lang="en-US" altLang="en-US" sz="3000">
              <a:latin typeface="Arial" panose="020B0604020202020204" pitchFamily="34" charset="0"/>
              <a:cs typeface="Arial" panose="020B0604020202020204" pitchFamily="34" charset="0"/>
            </a:endParaRPr>
          </a:p>
          <a:p>
            <a:pPr eaLnBrk="1" hangingPunct="1"/>
            <a:r>
              <a:rPr lang="en-US" altLang="en-US" sz="3000">
                <a:solidFill>
                  <a:srgbClr val="000000"/>
                </a:solidFill>
                <a:latin typeface="Courier" charset="0"/>
                <a:ea typeface="Courier" charset="0"/>
                <a:cs typeface="Courier" charset="0"/>
                <a:sym typeface="Courier" charset="0"/>
              </a:rPr>
              <a:t>	</a:t>
            </a:r>
            <a:r>
              <a:rPr lang="en-US" altLang="en-US" sz="3000">
                <a:solidFill>
                  <a:srgbClr val="BB9A38"/>
                </a:solidFill>
                <a:latin typeface="Courier" charset="0"/>
                <a:ea typeface="Courier" charset="0"/>
                <a:cs typeface="Courier" charset="0"/>
                <a:sym typeface="Courier" charset="0"/>
              </a:rPr>
              <a:t>pinMode</a:t>
            </a:r>
            <a:r>
              <a:rPr lang="en-US" altLang="en-US" sz="3000">
                <a:solidFill>
                  <a:srgbClr val="000000"/>
                </a:solidFill>
                <a:latin typeface="Courier" charset="0"/>
                <a:ea typeface="Courier" charset="0"/>
                <a:cs typeface="Courier" charset="0"/>
                <a:sym typeface="Courier" charset="0"/>
              </a:rPr>
              <a:t>(greenLED, </a:t>
            </a:r>
            <a:r>
              <a:rPr lang="en-US" altLang="en-US" sz="3000">
                <a:solidFill>
                  <a:srgbClr val="FF0000"/>
                </a:solidFill>
                <a:latin typeface="Courier" charset="0"/>
                <a:ea typeface="Courier" charset="0"/>
                <a:cs typeface="Courier" charset="0"/>
                <a:sym typeface="Courier" charset="0"/>
              </a:rPr>
              <a:t>OUTPUT</a:t>
            </a:r>
            <a:r>
              <a:rPr lang="en-US" altLang="en-US" sz="3000">
                <a:solidFill>
                  <a:srgbClr val="000000"/>
                </a:solidFill>
                <a:latin typeface="Courier" charset="0"/>
                <a:ea typeface="Courier" charset="0"/>
                <a:cs typeface="Courier" charset="0"/>
                <a:sym typeface="Courier" charset="0"/>
              </a:rPr>
              <a:t>);</a:t>
            </a:r>
          </a:p>
          <a:p>
            <a:pPr eaLnBrk="1" hangingPunct="1"/>
            <a:endParaRPr lang="en-US" altLang="en-US" sz="3000">
              <a:solidFill>
                <a:srgbClr val="000000"/>
              </a:solidFill>
              <a:latin typeface="Courier" charset="0"/>
              <a:ea typeface="Courier" charset="0"/>
              <a:cs typeface="Courier" charset="0"/>
              <a:sym typeface="Courier" charset="0"/>
            </a:endParaRPr>
          </a:p>
          <a:p>
            <a:pPr eaLnBrk="1" hangingPunct="1"/>
            <a:r>
              <a:rPr lang="en-US" altLang="en-US" sz="3000">
                <a:solidFill>
                  <a:srgbClr val="000000"/>
                </a:solidFill>
                <a:latin typeface="Courier" charset="0"/>
                <a:ea typeface="Courier" charset="0"/>
                <a:cs typeface="Courier" charset="0"/>
                <a:sym typeface="Courier" charset="0"/>
              </a:rPr>
              <a:t>}</a:t>
            </a:r>
          </a:p>
          <a:p>
            <a:pPr eaLnBrk="1" hangingPunct="1"/>
            <a:endParaRPr lang="en-US" altLang="en-US" sz="3000">
              <a:solidFill>
                <a:srgbClr val="000000"/>
              </a:solidFill>
              <a:latin typeface="Courier" charset="0"/>
              <a:ea typeface="Courier" charset="0"/>
              <a:cs typeface="Courier" charset="0"/>
              <a:sym typeface="Courier" charset="0"/>
            </a:endParaRPr>
          </a:p>
          <a:p>
            <a:pPr eaLnBrk="1" hangingPunct="1"/>
            <a:r>
              <a:rPr lang="en-US" altLang="en-US" sz="3000">
                <a:solidFill>
                  <a:srgbClr val="F79646"/>
                </a:solidFill>
                <a:latin typeface="Courier" charset="0"/>
                <a:ea typeface="Courier" charset="0"/>
                <a:cs typeface="Courier" charset="0"/>
                <a:sym typeface="Courier" charset="0"/>
              </a:rPr>
              <a:t>void</a:t>
            </a:r>
            <a:r>
              <a:rPr lang="en-US" altLang="en-US" sz="3000">
                <a:solidFill>
                  <a:srgbClr val="000000"/>
                </a:solidFill>
                <a:latin typeface="Courier" charset="0"/>
                <a:ea typeface="Courier" charset="0"/>
                <a:cs typeface="Courier" charset="0"/>
                <a:sym typeface="Courier" charset="0"/>
              </a:rPr>
              <a:t> </a:t>
            </a:r>
            <a:r>
              <a:rPr lang="en-US" altLang="en-US" sz="3000">
                <a:solidFill>
                  <a:srgbClr val="632523"/>
                </a:solidFill>
                <a:latin typeface="Courier" charset="0"/>
                <a:ea typeface="Courier" charset="0"/>
                <a:cs typeface="Courier" charset="0"/>
                <a:sym typeface="Courier" charset="0"/>
              </a:rPr>
              <a:t>loop</a:t>
            </a:r>
            <a:r>
              <a:rPr lang="en-US" altLang="en-US" sz="3000">
                <a:solidFill>
                  <a:srgbClr val="000000"/>
                </a:solidFill>
                <a:latin typeface="Courier" charset="0"/>
                <a:ea typeface="Courier" charset="0"/>
                <a:cs typeface="Courier" charset="0"/>
                <a:sym typeface="Courier" charset="0"/>
              </a:rPr>
              <a:t>() {</a:t>
            </a:r>
          </a:p>
          <a:p>
            <a:pPr eaLnBrk="1" hangingPunct="1"/>
            <a:endParaRPr lang="en-US" altLang="en-US" sz="3000">
              <a:latin typeface="Arial" panose="020B0604020202020204" pitchFamily="34" charset="0"/>
              <a:cs typeface="Arial" panose="020B0604020202020204" pitchFamily="34" charset="0"/>
            </a:endParaRPr>
          </a:p>
          <a:p>
            <a:pPr eaLnBrk="1" hangingPunct="1"/>
            <a:r>
              <a:rPr lang="en-US" altLang="en-US" sz="3000">
                <a:solidFill>
                  <a:srgbClr val="000000"/>
                </a:solidFill>
                <a:latin typeface="Courier" charset="0"/>
                <a:ea typeface="Courier" charset="0"/>
                <a:cs typeface="Courier" charset="0"/>
                <a:sym typeface="Courier" charset="0"/>
              </a:rPr>
              <a:t>	</a:t>
            </a:r>
            <a:r>
              <a:rPr lang="en-US" altLang="en-US" sz="3000">
                <a:solidFill>
                  <a:srgbClr val="BB9A38"/>
                </a:solidFill>
                <a:latin typeface="Courier" charset="0"/>
                <a:ea typeface="Courier" charset="0"/>
                <a:cs typeface="Courier" charset="0"/>
                <a:sym typeface="Courier" charset="0"/>
              </a:rPr>
              <a:t>digitalWrite</a:t>
            </a:r>
            <a:r>
              <a:rPr lang="en-US" altLang="en-US" sz="3000">
                <a:solidFill>
                  <a:srgbClr val="000000"/>
                </a:solidFill>
                <a:latin typeface="Courier" charset="0"/>
                <a:ea typeface="Courier" charset="0"/>
                <a:cs typeface="Courier" charset="0"/>
                <a:sym typeface="Courier" charset="0"/>
              </a:rPr>
              <a:t>(greenLED, </a:t>
            </a:r>
            <a:r>
              <a:rPr lang="en-US" altLang="en-US" sz="3000">
                <a:solidFill>
                  <a:srgbClr val="FF0000"/>
                </a:solidFill>
                <a:latin typeface="Courier" charset="0"/>
                <a:ea typeface="Courier" charset="0"/>
                <a:cs typeface="Courier" charset="0"/>
                <a:sym typeface="Courier" charset="0"/>
              </a:rPr>
              <a:t>HIGH</a:t>
            </a:r>
            <a:r>
              <a:rPr lang="en-US" altLang="en-US" sz="3000">
                <a:solidFill>
                  <a:srgbClr val="000000"/>
                </a:solidFill>
                <a:latin typeface="Courier" charset="0"/>
                <a:ea typeface="Courier" charset="0"/>
                <a:cs typeface="Courier" charset="0"/>
                <a:sym typeface="Courier" charset="0"/>
              </a:rPr>
              <a:t>);</a:t>
            </a:r>
          </a:p>
          <a:p>
            <a:pPr eaLnBrk="1" hangingPunct="1"/>
            <a:r>
              <a:rPr lang="en-US" altLang="en-US" sz="3000">
                <a:solidFill>
                  <a:srgbClr val="000000"/>
                </a:solidFill>
                <a:latin typeface="Courier" charset="0"/>
                <a:ea typeface="Courier" charset="0"/>
                <a:cs typeface="Courier" charset="0"/>
                <a:sym typeface="Courier" charset="0"/>
              </a:rPr>
              <a:t>	delay(delayTime);</a:t>
            </a:r>
          </a:p>
          <a:p>
            <a:pPr eaLnBrk="1" hangingPunct="1"/>
            <a:r>
              <a:rPr lang="en-US" altLang="en-US" sz="3000">
                <a:solidFill>
                  <a:srgbClr val="000000"/>
                </a:solidFill>
                <a:latin typeface="Courier" charset="0"/>
                <a:ea typeface="Courier" charset="0"/>
                <a:cs typeface="Courier" charset="0"/>
                <a:sym typeface="Courier" charset="0"/>
              </a:rPr>
              <a:t>	</a:t>
            </a:r>
            <a:r>
              <a:rPr lang="en-US" altLang="en-US" sz="3000">
                <a:solidFill>
                  <a:srgbClr val="BB9A38"/>
                </a:solidFill>
                <a:latin typeface="Courier" charset="0"/>
                <a:ea typeface="Courier" charset="0"/>
                <a:cs typeface="Courier" charset="0"/>
                <a:sym typeface="Courier" charset="0"/>
              </a:rPr>
              <a:t>digitalWrite</a:t>
            </a:r>
            <a:r>
              <a:rPr lang="en-US" altLang="en-US" sz="3000">
                <a:solidFill>
                  <a:srgbClr val="000000"/>
                </a:solidFill>
                <a:latin typeface="Courier" charset="0"/>
                <a:ea typeface="Courier" charset="0"/>
                <a:cs typeface="Courier" charset="0"/>
                <a:sym typeface="Courier" charset="0"/>
              </a:rPr>
              <a:t>(greenLED, </a:t>
            </a:r>
            <a:r>
              <a:rPr lang="en-US" altLang="en-US" sz="3000">
                <a:solidFill>
                  <a:srgbClr val="FF0000"/>
                </a:solidFill>
                <a:latin typeface="Courier" charset="0"/>
                <a:ea typeface="Courier" charset="0"/>
                <a:cs typeface="Courier" charset="0"/>
                <a:sym typeface="Courier" charset="0"/>
              </a:rPr>
              <a:t>LOW</a:t>
            </a:r>
            <a:r>
              <a:rPr lang="en-US" altLang="en-US" sz="3000">
                <a:solidFill>
                  <a:srgbClr val="000000"/>
                </a:solidFill>
                <a:latin typeface="Courier" charset="0"/>
                <a:ea typeface="Courier" charset="0"/>
                <a:cs typeface="Courier" charset="0"/>
                <a:sym typeface="Courier" charset="0"/>
              </a:rPr>
              <a:t>);</a:t>
            </a:r>
          </a:p>
          <a:p>
            <a:pPr eaLnBrk="1" hangingPunct="1"/>
            <a:r>
              <a:rPr lang="en-US" altLang="en-US" sz="3000">
                <a:solidFill>
                  <a:srgbClr val="000000"/>
                </a:solidFill>
                <a:latin typeface="Courier" charset="0"/>
                <a:ea typeface="Courier" charset="0"/>
                <a:cs typeface="Courier" charset="0"/>
                <a:sym typeface="Courier" charset="0"/>
              </a:rPr>
              <a:t>	delay(delayTime);</a:t>
            </a:r>
          </a:p>
          <a:p>
            <a:pPr eaLnBrk="1" hangingPunct="1"/>
            <a:endParaRPr lang="en-US" altLang="en-US" sz="3000">
              <a:solidFill>
                <a:srgbClr val="000000"/>
              </a:solidFill>
              <a:latin typeface="Courier" charset="0"/>
              <a:ea typeface="Courier" charset="0"/>
              <a:cs typeface="Courier" charset="0"/>
              <a:sym typeface="Courier" charset="0"/>
            </a:endParaRPr>
          </a:p>
          <a:p>
            <a:pPr eaLnBrk="1" hangingPunct="1"/>
            <a:r>
              <a:rPr lang="en-US" altLang="en-US" sz="3000">
                <a:solidFill>
                  <a:srgbClr val="000000"/>
                </a:solidFill>
                <a:latin typeface="Courier" charset="0"/>
                <a:ea typeface="Courier" charset="0"/>
                <a:cs typeface="Courier" charset="0"/>
                <a:sym typeface="Courier" charset="0"/>
              </a:rPr>
              <a:t>}</a:t>
            </a:r>
          </a:p>
        </p:txBody>
      </p:sp>
      <p:sp>
        <p:nvSpPr>
          <p:cNvPr id="21509" name="Line 4">
            <a:extLst>
              <a:ext uri="{FF2B5EF4-FFF2-40B4-BE49-F238E27FC236}">
                <a16:creationId xmlns:a16="http://schemas.microsoft.com/office/drawing/2014/main" id="{A99AC67A-8617-43E7-9AB8-6C2E0EA46B40}"/>
              </a:ext>
            </a:extLst>
          </p:cNvPr>
          <p:cNvSpPr>
            <a:spLocks noChangeShapeType="1"/>
          </p:cNvSpPr>
          <p:nvPr/>
        </p:nvSpPr>
        <p:spPr bwMode="auto">
          <a:xfrm>
            <a:off x="7416800" y="2701925"/>
            <a:ext cx="949325" cy="922338"/>
          </a:xfrm>
          <a:prstGeom prst="line">
            <a:avLst/>
          </a:prstGeom>
          <a:noFill/>
          <a:ln w="50800">
            <a:solidFill>
              <a:srgbClr val="66B132"/>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510" name="Rectangle 5">
            <a:extLst>
              <a:ext uri="{FF2B5EF4-FFF2-40B4-BE49-F238E27FC236}">
                <a16:creationId xmlns:a16="http://schemas.microsoft.com/office/drawing/2014/main" id="{97F43CCC-6C8D-4E3C-B9B4-A45F2C674CAF}"/>
              </a:ext>
            </a:extLst>
          </p:cNvPr>
          <p:cNvSpPr>
            <a:spLocks/>
          </p:cNvSpPr>
          <p:nvPr/>
        </p:nvSpPr>
        <p:spPr bwMode="auto">
          <a:xfrm>
            <a:off x="8140700" y="3717925"/>
            <a:ext cx="2786063"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57799" bIns="0">
            <a:spAutoFit/>
          </a:bodyPr>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a:solidFill>
                  <a:srgbClr val="558E28"/>
                </a:solidFill>
                <a:latin typeface="Arial" panose="020B0604020202020204" pitchFamily="34" charset="0"/>
                <a:cs typeface="Arial" panose="020B0604020202020204" pitchFamily="34" charset="0"/>
              </a:rPr>
              <a:t>Declare delayTime </a:t>
            </a:r>
          </a:p>
          <a:p>
            <a:pPr algn="ctr" eaLnBrk="1" hangingPunct="1"/>
            <a:r>
              <a:rPr lang="en-US" altLang="en-US" sz="2400">
                <a:solidFill>
                  <a:srgbClr val="558E28"/>
                </a:solidFill>
                <a:latin typeface="Arial" panose="020B0604020202020204" pitchFamily="34" charset="0"/>
                <a:cs typeface="Arial" panose="020B0604020202020204" pitchFamily="34" charset="0"/>
              </a:rPr>
              <a:t>Variable</a:t>
            </a:r>
          </a:p>
        </p:txBody>
      </p:sp>
      <p:sp>
        <p:nvSpPr>
          <p:cNvPr id="21511" name="Line 6">
            <a:extLst>
              <a:ext uri="{FF2B5EF4-FFF2-40B4-BE49-F238E27FC236}">
                <a16:creationId xmlns:a16="http://schemas.microsoft.com/office/drawing/2014/main" id="{72B0D14D-8C64-4F31-AD04-77402103C901}"/>
              </a:ext>
            </a:extLst>
          </p:cNvPr>
          <p:cNvSpPr>
            <a:spLocks noChangeShapeType="1"/>
          </p:cNvSpPr>
          <p:nvPr/>
        </p:nvSpPr>
        <p:spPr bwMode="auto">
          <a:xfrm>
            <a:off x="7124700" y="7604125"/>
            <a:ext cx="963613" cy="104775"/>
          </a:xfrm>
          <a:prstGeom prst="line">
            <a:avLst/>
          </a:prstGeom>
          <a:noFill/>
          <a:ln w="50800">
            <a:solidFill>
              <a:srgbClr val="66B132"/>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512" name="Rectangle 7">
            <a:extLst>
              <a:ext uri="{FF2B5EF4-FFF2-40B4-BE49-F238E27FC236}">
                <a16:creationId xmlns:a16="http://schemas.microsoft.com/office/drawing/2014/main" id="{CA0E00A7-8465-481D-BDFC-5EAA69CB296A}"/>
              </a:ext>
            </a:extLst>
          </p:cNvPr>
          <p:cNvSpPr>
            <a:spLocks/>
          </p:cNvSpPr>
          <p:nvPr/>
        </p:nvSpPr>
        <p:spPr bwMode="auto">
          <a:xfrm>
            <a:off x="8394700" y="7489825"/>
            <a:ext cx="2278063"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57799" bIns="0">
            <a:spAutoFit/>
          </a:bodyPr>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a:solidFill>
                  <a:srgbClr val="558E28"/>
                </a:solidFill>
                <a:latin typeface="Arial" panose="020B0604020202020204" pitchFamily="34" charset="0"/>
                <a:cs typeface="Arial" panose="020B0604020202020204" pitchFamily="34" charset="0"/>
              </a:rPr>
              <a:t>Use delayTime </a:t>
            </a:r>
          </a:p>
          <a:p>
            <a:pPr algn="ctr" eaLnBrk="1" hangingPunct="1"/>
            <a:r>
              <a:rPr lang="en-US" altLang="en-US" sz="2400">
                <a:solidFill>
                  <a:srgbClr val="558E28"/>
                </a:solidFill>
                <a:latin typeface="Arial" panose="020B0604020202020204" pitchFamily="34" charset="0"/>
                <a:cs typeface="Arial" panose="020B0604020202020204" pitchFamily="34" charset="0"/>
              </a:rPr>
              <a:t>Variable</a:t>
            </a:r>
          </a:p>
        </p:txBody>
      </p:sp>
      <p:sp>
        <p:nvSpPr>
          <p:cNvPr id="21513" name="Line 8">
            <a:extLst>
              <a:ext uri="{FF2B5EF4-FFF2-40B4-BE49-F238E27FC236}">
                <a16:creationId xmlns:a16="http://schemas.microsoft.com/office/drawing/2014/main" id="{003FFD8E-19CA-42B7-8332-0CABD25F3EB5}"/>
              </a:ext>
            </a:extLst>
          </p:cNvPr>
          <p:cNvSpPr>
            <a:spLocks noChangeShapeType="1"/>
          </p:cNvSpPr>
          <p:nvPr/>
        </p:nvSpPr>
        <p:spPr bwMode="auto">
          <a:xfrm rot="10800000" flipH="1">
            <a:off x="7038975" y="8101013"/>
            <a:ext cx="1544638" cy="512762"/>
          </a:xfrm>
          <a:prstGeom prst="line">
            <a:avLst/>
          </a:prstGeom>
          <a:noFill/>
          <a:ln w="50800">
            <a:solidFill>
              <a:srgbClr val="66B132"/>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 name="Title 2">
            <a:extLst>
              <a:ext uri="{FF2B5EF4-FFF2-40B4-BE49-F238E27FC236}">
                <a16:creationId xmlns:a16="http://schemas.microsoft.com/office/drawing/2014/main" id="{58C92B5F-0468-4BB5-860F-DB708C60C57A}"/>
              </a:ext>
            </a:extLst>
          </p:cNvPr>
          <p:cNvSpPr>
            <a:spLocks noGrp="1"/>
          </p:cNvSpPr>
          <p:nvPr>
            <p:ph type="title"/>
          </p:nvPr>
        </p:nvSpPr>
        <p:spPr/>
        <p:txBody>
          <a:bodyPr/>
          <a:lstStyle/>
          <a:p>
            <a:pPr defTabSz="975390" fontAlgn="auto">
              <a:spcAft>
                <a:spcPts val="0"/>
              </a:spcAft>
              <a:defRPr/>
            </a:pPr>
            <a:r>
              <a:rPr lang="en-US" altLang="en-US" sz="4693" b="1" dirty="0"/>
              <a:t>Using Variables</a:t>
            </a:r>
            <a:endParaRPr lang="en-US" sz="4693" dirty="0"/>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a:extLst>
              <a:ext uri="{FF2B5EF4-FFF2-40B4-BE49-F238E27FC236}">
                <a16:creationId xmlns:a16="http://schemas.microsoft.com/office/drawing/2014/main" id="{A4D329A1-56DB-48A0-82F8-8BB8C69F441F}"/>
              </a:ext>
            </a:extLst>
          </p:cNvPr>
          <p:cNvSpPr>
            <a:spLocks noGrp="1" noChangeArrowheads="1"/>
          </p:cNvSpPr>
          <p:nvPr>
            <p:ph type="title"/>
          </p:nvPr>
        </p:nvSpPr>
        <p:spPr/>
        <p:txBody>
          <a:bodyPr rIns="166398"/>
          <a:lstStyle/>
          <a:p>
            <a:pPr marL="57150" defTabSz="975390" fontAlgn="auto">
              <a:spcAft>
                <a:spcPts val="0"/>
              </a:spcAft>
              <a:defRPr/>
            </a:pPr>
            <a:r>
              <a:rPr lang="en-US" altLang="en-US" sz="4693" b="1" dirty="0"/>
              <a:t>Using Variables</a:t>
            </a:r>
          </a:p>
        </p:txBody>
      </p:sp>
      <p:sp>
        <p:nvSpPr>
          <p:cNvPr id="7" name="Slide Number Placeholder 3">
            <a:extLst>
              <a:ext uri="{FF2B5EF4-FFF2-40B4-BE49-F238E27FC236}">
                <a16:creationId xmlns:a16="http://schemas.microsoft.com/office/drawing/2014/main" id="{52AC4CD9-C457-43C7-A1A4-FAE8B2958750}"/>
              </a:ext>
            </a:extLst>
          </p:cNvPr>
          <p:cNvSpPr>
            <a:spLocks noGrp="1"/>
          </p:cNvSpPr>
          <p:nvPr>
            <p:ph type="sldNum" sz="quarter" idx="12"/>
          </p:nvPr>
        </p:nvSpPr>
        <p:spPr/>
        <p:txBody>
          <a:bodyPr/>
          <a:lstStyle/>
          <a:p>
            <a:pPr>
              <a:defRPr/>
            </a:pPr>
            <a:fld id="{2AAF8FCB-0C77-49D7-9802-FF7217967C9D}" type="slidenum">
              <a:rPr lang="en-US" altLang="en-US"/>
              <a:pPr>
                <a:defRPr/>
              </a:pPr>
              <a:t>21</a:t>
            </a:fld>
            <a:endParaRPr lang="en-US" altLang="en-US"/>
          </a:p>
        </p:txBody>
      </p:sp>
      <p:sp>
        <p:nvSpPr>
          <p:cNvPr id="21506" name="Rectangle 2">
            <a:extLst>
              <a:ext uri="{FF2B5EF4-FFF2-40B4-BE49-F238E27FC236}">
                <a16:creationId xmlns:a16="http://schemas.microsoft.com/office/drawing/2014/main" id="{5DFA45D1-8209-43CD-8AFF-5B0C8911014E}"/>
              </a:ext>
            </a:extLst>
          </p:cNvPr>
          <p:cNvSpPr>
            <a:spLocks/>
          </p:cNvSpPr>
          <p:nvPr/>
        </p:nvSpPr>
        <p:spPr bwMode="auto">
          <a:xfrm>
            <a:off x="1727200" y="1917700"/>
            <a:ext cx="10185400" cy="7620000"/>
          </a:xfrm>
          <a:prstGeom prst="rect">
            <a:avLst/>
          </a:prstGeom>
          <a:solidFill>
            <a:srgbClr val="FFFFFF"/>
          </a:solidFill>
          <a:ln>
            <a:noFill/>
          </a:ln>
          <a:effectLst>
            <a:outerShdw blurRad="279400" dist="139699" dir="2700000" algn="ctr" rotWithShape="0">
              <a:schemeClr val="bg2">
                <a:alpha val="34999"/>
              </a:schemeClr>
            </a:outerShdw>
          </a:effectLst>
          <a:extLst>
            <a:ext uri="{91240B29-F687-4F45-9708-019B960494DF}">
              <a14:hiddenLine xmlns:a14="http://schemas.microsoft.com/office/drawing/2010/main" w="9525" cap="flat">
                <a:solidFill>
                  <a:srgbClr val="000000"/>
                </a:solidFill>
                <a:miter lim="800000"/>
                <a:headEnd type="none" w="med" len="med"/>
                <a:tailEnd type="none" w="med" len="med"/>
              </a14:hiddenLine>
            </a:ext>
          </a:extLst>
        </p:spPr>
        <p:txBody>
          <a:bodyPr lIns="0" tIns="0" rIns="0" bIns="0"/>
          <a:lstStyle/>
          <a:p>
            <a:pPr eaLnBrk="1" fontAlgn="auto" hangingPunct="1">
              <a:spcBef>
                <a:spcPts val="0"/>
              </a:spcBef>
              <a:spcAft>
                <a:spcPts val="0"/>
              </a:spcAft>
              <a:defRPr/>
            </a:pPr>
            <a:endParaRPr lang="en-US">
              <a:latin typeface="+mn-lt"/>
            </a:endParaRPr>
          </a:p>
        </p:txBody>
      </p:sp>
      <p:sp>
        <p:nvSpPr>
          <p:cNvPr id="22533" name="Rectangle 3">
            <a:extLst>
              <a:ext uri="{FF2B5EF4-FFF2-40B4-BE49-F238E27FC236}">
                <a16:creationId xmlns:a16="http://schemas.microsoft.com/office/drawing/2014/main" id="{8FB6EF39-16D8-4DA8-B1E4-AE6CFAD4ECDC}"/>
              </a:ext>
            </a:extLst>
          </p:cNvPr>
          <p:cNvSpPr>
            <a:spLocks/>
          </p:cNvSpPr>
          <p:nvPr/>
        </p:nvSpPr>
        <p:spPr bwMode="auto">
          <a:xfrm>
            <a:off x="2032000" y="2120900"/>
            <a:ext cx="8013700" cy="604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57799" bIns="0"/>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3000">
                <a:solidFill>
                  <a:srgbClr val="F79646"/>
                </a:solidFill>
                <a:latin typeface="Courier" charset="0"/>
                <a:ea typeface="Courier" charset="0"/>
                <a:cs typeface="Courier" charset="0"/>
                <a:sym typeface="Courier" charset="0"/>
              </a:rPr>
              <a:t>int </a:t>
            </a:r>
            <a:r>
              <a:rPr lang="en-US" altLang="en-US" sz="3000">
                <a:latin typeface="Courier" charset="0"/>
                <a:ea typeface="Courier" charset="0"/>
                <a:cs typeface="Courier" charset="0"/>
                <a:sym typeface="Courier" charset="0"/>
              </a:rPr>
              <a:t>delayTime = 2000;</a:t>
            </a:r>
            <a:endParaRPr lang="en-US" altLang="en-US" sz="3000">
              <a:solidFill>
                <a:srgbClr val="F79646"/>
              </a:solidFill>
              <a:latin typeface="Courier" charset="0"/>
              <a:ea typeface="Courier" charset="0"/>
              <a:cs typeface="Courier" charset="0"/>
              <a:sym typeface="Courier" charset="0"/>
            </a:endParaRPr>
          </a:p>
          <a:p>
            <a:pPr eaLnBrk="1" hangingPunct="1"/>
            <a:r>
              <a:rPr lang="en-US" altLang="en-US" sz="3000">
                <a:solidFill>
                  <a:srgbClr val="F79646"/>
                </a:solidFill>
                <a:latin typeface="Courier" charset="0"/>
                <a:ea typeface="Courier" charset="0"/>
                <a:cs typeface="Courier" charset="0"/>
                <a:sym typeface="Courier" charset="0"/>
              </a:rPr>
              <a:t>int </a:t>
            </a:r>
            <a:r>
              <a:rPr lang="en-US" altLang="en-US" sz="3000">
                <a:latin typeface="Courier" charset="0"/>
                <a:ea typeface="Courier" charset="0"/>
                <a:cs typeface="Courier" charset="0"/>
                <a:sym typeface="Courier" charset="0"/>
              </a:rPr>
              <a:t>greenLED = 9;</a:t>
            </a:r>
          </a:p>
          <a:p>
            <a:pPr eaLnBrk="1" hangingPunct="1"/>
            <a:endParaRPr lang="en-US" altLang="en-US" sz="3000">
              <a:solidFill>
                <a:srgbClr val="F79646"/>
              </a:solidFill>
              <a:latin typeface="Courier" charset="0"/>
              <a:ea typeface="Courier" charset="0"/>
              <a:cs typeface="Courier" charset="0"/>
              <a:sym typeface="Courier" charset="0"/>
            </a:endParaRPr>
          </a:p>
          <a:p>
            <a:pPr eaLnBrk="1" hangingPunct="1"/>
            <a:r>
              <a:rPr lang="en-US" altLang="en-US" sz="3000">
                <a:solidFill>
                  <a:srgbClr val="F79646"/>
                </a:solidFill>
                <a:latin typeface="Courier" charset="0"/>
                <a:ea typeface="Courier" charset="0"/>
                <a:cs typeface="Courier" charset="0"/>
                <a:sym typeface="Courier" charset="0"/>
              </a:rPr>
              <a:t>void</a:t>
            </a:r>
            <a:r>
              <a:rPr lang="en-US" altLang="en-US" sz="3000">
                <a:solidFill>
                  <a:srgbClr val="000000"/>
                </a:solidFill>
                <a:latin typeface="Courier" charset="0"/>
                <a:ea typeface="Courier" charset="0"/>
                <a:cs typeface="Courier" charset="0"/>
                <a:sym typeface="Courier" charset="0"/>
              </a:rPr>
              <a:t> </a:t>
            </a:r>
            <a:r>
              <a:rPr lang="en-US" altLang="en-US" sz="3000">
                <a:solidFill>
                  <a:srgbClr val="632523"/>
                </a:solidFill>
                <a:latin typeface="Courier" charset="0"/>
                <a:ea typeface="Courier" charset="0"/>
                <a:cs typeface="Courier" charset="0"/>
                <a:sym typeface="Courier" charset="0"/>
              </a:rPr>
              <a:t>setup</a:t>
            </a:r>
            <a:r>
              <a:rPr lang="en-US" altLang="en-US" sz="3000">
                <a:solidFill>
                  <a:srgbClr val="000000"/>
                </a:solidFill>
                <a:latin typeface="Courier" charset="0"/>
                <a:ea typeface="Courier" charset="0"/>
                <a:cs typeface="Courier" charset="0"/>
                <a:sym typeface="Courier" charset="0"/>
              </a:rPr>
              <a:t>() {</a:t>
            </a:r>
            <a:endParaRPr lang="en-US" altLang="en-US" sz="3000">
              <a:latin typeface="Arial" panose="020B0604020202020204" pitchFamily="34" charset="0"/>
              <a:cs typeface="Arial" panose="020B0604020202020204" pitchFamily="34" charset="0"/>
            </a:endParaRPr>
          </a:p>
          <a:p>
            <a:pPr eaLnBrk="1" hangingPunct="1"/>
            <a:r>
              <a:rPr lang="en-US" altLang="en-US" sz="3000">
                <a:solidFill>
                  <a:srgbClr val="000000"/>
                </a:solidFill>
                <a:latin typeface="Courier" charset="0"/>
                <a:ea typeface="Courier" charset="0"/>
                <a:cs typeface="Courier" charset="0"/>
                <a:sym typeface="Courier" charset="0"/>
              </a:rPr>
              <a:t>	</a:t>
            </a:r>
            <a:r>
              <a:rPr lang="en-US" altLang="en-US" sz="3000">
                <a:solidFill>
                  <a:srgbClr val="BB9A38"/>
                </a:solidFill>
                <a:latin typeface="Courier" charset="0"/>
                <a:ea typeface="Courier" charset="0"/>
                <a:cs typeface="Courier" charset="0"/>
                <a:sym typeface="Courier" charset="0"/>
              </a:rPr>
              <a:t>pinMode</a:t>
            </a:r>
            <a:r>
              <a:rPr lang="en-US" altLang="en-US" sz="3000">
                <a:solidFill>
                  <a:srgbClr val="000000"/>
                </a:solidFill>
                <a:latin typeface="Courier" charset="0"/>
                <a:ea typeface="Courier" charset="0"/>
                <a:cs typeface="Courier" charset="0"/>
                <a:sym typeface="Courier" charset="0"/>
              </a:rPr>
              <a:t>(greenLED, </a:t>
            </a:r>
            <a:r>
              <a:rPr lang="en-US" altLang="en-US" sz="3000">
                <a:solidFill>
                  <a:srgbClr val="FF0000"/>
                </a:solidFill>
                <a:latin typeface="Courier" charset="0"/>
                <a:ea typeface="Courier" charset="0"/>
                <a:cs typeface="Courier" charset="0"/>
                <a:sym typeface="Courier" charset="0"/>
              </a:rPr>
              <a:t>OUTPUT</a:t>
            </a:r>
            <a:r>
              <a:rPr lang="en-US" altLang="en-US" sz="3000">
                <a:solidFill>
                  <a:srgbClr val="000000"/>
                </a:solidFill>
                <a:latin typeface="Courier" charset="0"/>
                <a:ea typeface="Courier" charset="0"/>
                <a:cs typeface="Courier" charset="0"/>
                <a:sym typeface="Courier" charset="0"/>
              </a:rPr>
              <a:t>);</a:t>
            </a:r>
            <a:endParaRPr lang="en-US" altLang="en-US" sz="3000">
              <a:latin typeface="Arial" panose="020B0604020202020204" pitchFamily="34" charset="0"/>
              <a:cs typeface="Arial" panose="020B0604020202020204" pitchFamily="34" charset="0"/>
            </a:endParaRPr>
          </a:p>
          <a:p>
            <a:pPr eaLnBrk="1" hangingPunct="1"/>
            <a:r>
              <a:rPr lang="en-US" altLang="en-US" sz="3000">
                <a:solidFill>
                  <a:srgbClr val="000000"/>
                </a:solidFill>
                <a:latin typeface="Courier" charset="0"/>
                <a:ea typeface="Courier" charset="0"/>
                <a:cs typeface="Courier" charset="0"/>
                <a:sym typeface="Courier" charset="0"/>
              </a:rPr>
              <a:t>}</a:t>
            </a:r>
          </a:p>
          <a:p>
            <a:pPr eaLnBrk="1" hangingPunct="1"/>
            <a:r>
              <a:rPr lang="en-US" altLang="en-US" sz="3000">
                <a:solidFill>
                  <a:srgbClr val="F79646"/>
                </a:solidFill>
                <a:latin typeface="Courier" charset="0"/>
                <a:ea typeface="Courier" charset="0"/>
                <a:cs typeface="Courier" charset="0"/>
                <a:sym typeface="Courier" charset="0"/>
              </a:rPr>
              <a:t>void</a:t>
            </a:r>
            <a:r>
              <a:rPr lang="en-US" altLang="en-US" sz="3000">
                <a:solidFill>
                  <a:srgbClr val="000000"/>
                </a:solidFill>
                <a:latin typeface="Courier" charset="0"/>
                <a:ea typeface="Courier" charset="0"/>
                <a:cs typeface="Courier" charset="0"/>
                <a:sym typeface="Courier" charset="0"/>
              </a:rPr>
              <a:t> </a:t>
            </a:r>
            <a:r>
              <a:rPr lang="en-US" altLang="en-US" sz="3000">
                <a:solidFill>
                  <a:srgbClr val="632523"/>
                </a:solidFill>
                <a:latin typeface="Courier" charset="0"/>
                <a:ea typeface="Courier" charset="0"/>
                <a:cs typeface="Courier" charset="0"/>
                <a:sym typeface="Courier" charset="0"/>
              </a:rPr>
              <a:t>loop</a:t>
            </a:r>
            <a:r>
              <a:rPr lang="en-US" altLang="en-US" sz="3000">
                <a:solidFill>
                  <a:srgbClr val="000000"/>
                </a:solidFill>
                <a:latin typeface="Courier" charset="0"/>
                <a:ea typeface="Courier" charset="0"/>
                <a:cs typeface="Courier" charset="0"/>
                <a:sym typeface="Courier" charset="0"/>
              </a:rPr>
              <a:t>() {</a:t>
            </a:r>
            <a:endParaRPr lang="en-US" altLang="en-US" sz="3000">
              <a:latin typeface="Arial" panose="020B0604020202020204" pitchFamily="34" charset="0"/>
              <a:cs typeface="Arial" panose="020B0604020202020204" pitchFamily="34" charset="0"/>
            </a:endParaRPr>
          </a:p>
          <a:p>
            <a:pPr eaLnBrk="1" hangingPunct="1"/>
            <a:r>
              <a:rPr lang="en-US" altLang="en-US" sz="3000">
                <a:solidFill>
                  <a:srgbClr val="000000"/>
                </a:solidFill>
                <a:latin typeface="Courier" charset="0"/>
                <a:ea typeface="Courier" charset="0"/>
                <a:cs typeface="Courier" charset="0"/>
                <a:sym typeface="Courier" charset="0"/>
              </a:rPr>
              <a:t>	</a:t>
            </a:r>
            <a:r>
              <a:rPr lang="en-US" altLang="en-US" sz="3000">
                <a:solidFill>
                  <a:srgbClr val="BB9A38"/>
                </a:solidFill>
                <a:latin typeface="Courier" charset="0"/>
                <a:ea typeface="Courier" charset="0"/>
                <a:cs typeface="Courier" charset="0"/>
                <a:sym typeface="Courier" charset="0"/>
              </a:rPr>
              <a:t>digitalWrite</a:t>
            </a:r>
            <a:r>
              <a:rPr lang="en-US" altLang="en-US" sz="3000">
                <a:solidFill>
                  <a:srgbClr val="000000"/>
                </a:solidFill>
                <a:latin typeface="Courier" charset="0"/>
                <a:ea typeface="Courier" charset="0"/>
                <a:cs typeface="Courier" charset="0"/>
                <a:sym typeface="Courier" charset="0"/>
              </a:rPr>
              <a:t>(greenLED, </a:t>
            </a:r>
            <a:r>
              <a:rPr lang="en-US" altLang="en-US" sz="3000">
                <a:solidFill>
                  <a:srgbClr val="FF0000"/>
                </a:solidFill>
                <a:latin typeface="Courier" charset="0"/>
                <a:ea typeface="Courier" charset="0"/>
                <a:cs typeface="Courier" charset="0"/>
                <a:sym typeface="Courier" charset="0"/>
              </a:rPr>
              <a:t>HIGH</a:t>
            </a:r>
            <a:r>
              <a:rPr lang="en-US" altLang="en-US" sz="3000">
                <a:solidFill>
                  <a:srgbClr val="000000"/>
                </a:solidFill>
                <a:latin typeface="Courier" charset="0"/>
                <a:ea typeface="Courier" charset="0"/>
                <a:cs typeface="Courier" charset="0"/>
                <a:sym typeface="Courier" charset="0"/>
              </a:rPr>
              <a:t>);</a:t>
            </a:r>
          </a:p>
          <a:p>
            <a:pPr eaLnBrk="1" hangingPunct="1"/>
            <a:r>
              <a:rPr lang="en-US" altLang="en-US" sz="3000">
                <a:solidFill>
                  <a:srgbClr val="000000"/>
                </a:solidFill>
                <a:latin typeface="Courier" charset="0"/>
                <a:ea typeface="Courier" charset="0"/>
                <a:cs typeface="Courier" charset="0"/>
                <a:sym typeface="Courier" charset="0"/>
              </a:rPr>
              <a:t>	delay(delayTime);</a:t>
            </a:r>
          </a:p>
          <a:p>
            <a:pPr eaLnBrk="1" hangingPunct="1"/>
            <a:r>
              <a:rPr lang="en-US" altLang="en-US" sz="3000">
                <a:solidFill>
                  <a:srgbClr val="000000"/>
                </a:solidFill>
                <a:latin typeface="Courier" charset="0"/>
                <a:ea typeface="Courier" charset="0"/>
                <a:cs typeface="Courier" charset="0"/>
                <a:sym typeface="Courier" charset="0"/>
              </a:rPr>
              <a:t>	</a:t>
            </a:r>
            <a:r>
              <a:rPr lang="en-US" altLang="en-US" sz="3000">
                <a:solidFill>
                  <a:srgbClr val="BB9A38"/>
                </a:solidFill>
                <a:latin typeface="Courier" charset="0"/>
                <a:ea typeface="Courier" charset="0"/>
                <a:cs typeface="Courier" charset="0"/>
                <a:sym typeface="Courier" charset="0"/>
              </a:rPr>
              <a:t>digitalWrite</a:t>
            </a:r>
            <a:r>
              <a:rPr lang="en-US" altLang="en-US" sz="3000">
                <a:solidFill>
                  <a:srgbClr val="000000"/>
                </a:solidFill>
                <a:latin typeface="Courier" charset="0"/>
                <a:ea typeface="Courier" charset="0"/>
                <a:cs typeface="Courier" charset="0"/>
                <a:sym typeface="Courier" charset="0"/>
              </a:rPr>
              <a:t>(greenLED, </a:t>
            </a:r>
            <a:r>
              <a:rPr lang="en-US" altLang="en-US" sz="3000">
                <a:solidFill>
                  <a:srgbClr val="FF0000"/>
                </a:solidFill>
                <a:latin typeface="Courier" charset="0"/>
                <a:ea typeface="Courier" charset="0"/>
                <a:cs typeface="Courier" charset="0"/>
                <a:sym typeface="Courier" charset="0"/>
              </a:rPr>
              <a:t>LOW</a:t>
            </a:r>
            <a:r>
              <a:rPr lang="en-US" altLang="en-US" sz="3000">
                <a:solidFill>
                  <a:srgbClr val="000000"/>
                </a:solidFill>
                <a:latin typeface="Courier" charset="0"/>
                <a:ea typeface="Courier" charset="0"/>
                <a:cs typeface="Courier" charset="0"/>
                <a:sym typeface="Courier" charset="0"/>
              </a:rPr>
              <a:t>);</a:t>
            </a:r>
          </a:p>
          <a:p>
            <a:pPr eaLnBrk="1" hangingPunct="1"/>
            <a:r>
              <a:rPr lang="en-US" altLang="en-US" sz="3000">
                <a:solidFill>
                  <a:srgbClr val="000000"/>
                </a:solidFill>
                <a:latin typeface="Courier" charset="0"/>
                <a:ea typeface="Courier" charset="0"/>
                <a:cs typeface="Courier" charset="0"/>
                <a:sym typeface="Courier" charset="0"/>
              </a:rPr>
              <a:t> delayTime = delayTime - 100;</a:t>
            </a:r>
          </a:p>
          <a:p>
            <a:pPr eaLnBrk="1" hangingPunct="1"/>
            <a:r>
              <a:rPr lang="en-US" altLang="en-US" sz="3000">
                <a:solidFill>
                  <a:srgbClr val="000000"/>
                </a:solidFill>
                <a:latin typeface="Courier" charset="0"/>
                <a:ea typeface="Courier" charset="0"/>
                <a:cs typeface="Courier" charset="0"/>
                <a:sym typeface="Courier" charset="0"/>
              </a:rPr>
              <a:t>	delay(delayTime);</a:t>
            </a:r>
          </a:p>
          <a:p>
            <a:pPr eaLnBrk="1" hangingPunct="1"/>
            <a:r>
              <a:rPr lang="en-US" altLang="en-US" sz="3000">
                <a:solidFill>
                  <a:srgbClr val="000000"/>
                </a:solidFill>
                <a:latin typeface="Courier" charset="0"/>
                <a:ea typeface="Courier" charset="0"/>
                <a:cs typeface="Courier" charset="0"/>
                <a:sym typeface="Courier" charset="0"/>
              </a:rPr>
              <a:t>}</a:t>
            </a:r>
          </a:p>
        </p:txBody>
      </p:sp>
      <p:sp>
        <p:nvSpPr>
          <p:cNvPr id="22534" name="Line 4">
            <a:extLst>
              <a:ext uri="{FF2B5EF4-FFF2-40B4-BE49-F238E27FC236}">
                <a16:creationId xmlns:a16="http://schemas.microsoft.com/office/drawing/2014/main" id="{709737A9-CF58-4765-B95C-D099BEF2F306}"/>
              </a:ext>
            </a:extLst>
          </p:cNvPr>
          <p:cNvSpPr>
            <a:spLocks noChangeShapeType="1"/>
          </p:cNvSpPr>
          <p:nvPr/>
        </p:nvSpPr>
        <p:spPr bwMode="auto">
          <a:xfrm>
            <a:off x="7486650" y="7316788"/>
            <a:ext cx="779463" cy="446087"/>
          </a:xfrm>
          <a:prstGeom prst="line">
            <a:avLst/>
          </a:prstGeom>
          <a:noFill/>
          <a:ln w="50800">
            <a:solidFill>
              <a:srgbClr val="66B132"/>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2535" name="Rectangle 5">
            <a:extLst>
              <a:ext uri="{FF2B5EF4-FFF2-40B4-BE49-F238E27FC236}">
                <a16:creationId xmlns:a16="http://schemas.microsoft.com/office/drawing/2014/main" id="{E5A65592-3BAC-46D6-A356-D7397544EC9D}"/>
              </a:ext>
            </a:extLst>
          </p:cNvPr>
          <p:cNvSpPr>
            <a:spLocks/>
          </p:cNvSpPr>
          <p:nvPr/>
        </p:nvSpPr>
        <p:spPr bwMode="auto">
          <a:xfrm>
            <a:off x="7993063" y="7505700"/>
            <a:ext cx="333375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57799" bIns="0">
            <a:spAutoFit/>
          </a:bodyPr>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a:solidFill>
                  <a:srgbClr val="558E28"/>
                </a:solidFill>
                <a:latin typeface="Arial" panose="020B0604020202020204" pitchFamily="34" charset="0"/>
                <a:cs typeface="Arial" panose="020B0604020202020204" pitchFamily="34" charset="0"/>
              </a:rPr>
              <a:t>subtract 100 from </a:t>
            </a:r>
          </a:p>
          <a:p>
            <a:pPr algn="ctr" eaLnBrk="1" hangingPunct="1"/>
            <a:r>
              <a:rPr lang="en-US" altLang="en-US" sz="2400">
                <a:solidFill>
                  <a:srgbClr val="558E28"/>
                </a:solidFill>
                <a:latin typeface="Arial" panose="020B0604020202020204" pitchFamily="34" charset="0"/>
                <a:cs typeface="Arial" panose="020B0604020202020204" pitchFamily="34" charset="0"/>
              </a:rPr>
              <a:t>delayTime to gradually</a:t>
            </a:r>
          </a:p>
          <a:p>
            <a:pPr algn="ctr" eaLnBrk="1" hangingPunct="1"/>
            <a:r>
              <a:rPr lang="en-US" altLang="en-US" sz="2400">
                <a:solidFill>
                  <a:srgbClr val="558E28"/>
                </a:solidFill>
                <a:latin typeface="Arial" panose="020B0604020202020204" pitchFamily="34" charset="0"/>
                <a:cs typeface="Arial" panose="020B0604020202020204" pitchFamily="34" charset="0"/>
              </a:rPr>
              <a:t>increase LED’s blinking</a:t>
            </a:r>
          </a:p>
          <a:p>
            <a:pPr algn="ctr" eaLnBrk="1" hangingPunct="1"/>
            <a:r>
              <a:rPr lang="en-US" altLang="en-US" sz="2400">
                <a:solidFill>
                  <a:srgbClr val="558E28"/>
                </a:solidFill>
                <a:latin typeface="Arial" panose="020B0604020202020204" pitchFamily="34" charset="0"/>
                <a:cs typeface="Arial" panose="020B0604020202020204" pitchFamily="34" charset="0"/>
              </a:rPr>
              <a:t>speed</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a:extLst>
              <a:ext uri="{FF2B5EF4-FFF2-40B4-BE49-F238E27FC236}">
                <a16:creationId xmlns:a16="http://schemas.microsoft.com/office/drawing/2014/main" id="{79B00D6C-A4B3-4F44-84EA-9A0BE3C94797}"/>
              </a:ext>
            </a:extLst>
          </p:cNvPr>
          <p:cNvSpPr>
            <a:spLocks noGrp="1" noChangeArrowheads="1"/>
          </p:cNvSpPr>
          <p:nvPr>
            <p:ph type="title"/>
          </p:nvPr>
        </p:nvSpPr>
        <p:spPr/>
        <p:txBody>
          <a:bodyPr rIns="166398"/>
          <a:lstStyle/>
          <a:p>
            <a:pPr marL="57150" defTabSz="975390" fontAlgn="auto">
              <a:spcAft>
                <a:spcPts val="0"/>
              </a:spcAft>
              <a:defRPr/>
            </a:pPr>
            <a:r>
              <a:rPr lang="en-US" altLang="en-US" sz="4693" b="1" dirty="0"/>
              <a:t>Conditions</a:t>
            </a:r>
          </a:p>
        </p:txBody>
      </p:sp>
      <p:sp>
        <p:nvSpPr>
          <p:cNvPr id="23555" name="Rectangle 2">
            <a:extLst>
              <a:ext uri="{FF2B5EF4-FFF2-40B4-BE49-F238E27FC236}">
                <a16:creationId xmlns:a16="http://schemas.microsoft.com/office/drawing/2014/main" id="{EE7D9B38-3167-4BA1-A828-E87132FDDC91}"/>
              </a:ext>
            </a:extLst>
          </p:cNvPr>
          <p:cNvSpPr>
            <a:spLocks noGrp="1" noChangeArrowheads="1"/>
          </p:cNvSpPr>
          <p:nvPr>
            <p:ph idx="1"/>
          </p:nvPr>
        </p:nvSpPr>
        <p:spPr bwMode="auto"/>
        <p:txBody>
          <a:bodyPr wrap="square" rIns="166398" numCol="1" anchor="t" anchorCtr="0" compatLnSpc="1">
            <a:prstTxWarp prst="textNoShape">
              <a:avLst/>
            </a:prstTxWarp>
          </a:bodyPr>
          <a:lstStyle/>
          <a:p>
            <a:r>
              <a:rPr lang="en-US" altLang="en-US" sz="4000"/>
              <a:t>To make decisions in Arduino code we use an ‘if’ statement</a:t>
            </a:r>
          </a:p>
          <a:p>
            <a:endParaRPr lang="en-US" altLang="en-US" sz="4000"/>
          </a:p>
          <a:p>
            <a:r>
              <a:rPr lang="en-US" altLang="en-US" sz="4000"/>
              <a:t>‘If’ statements are based on a TRUE or FALSE question </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a:extLst>
              <a:ext uri="{FF2B5EF4-FFF2-40B4-BE49-F238E27FC236}">
                <a16:creationId xmlns:a16="http://schemas.microsoft.com/office/drawing/2014/main" id="{E47BF3E9-399F-4AF5-B0B4-61DE312DB8B1}"/>
              </a:ext>
            </a:extLst>
          </p:cNvPr>
          <p:cNvSpPr>
            <a:spLocks noGrp="1" noChangeArrowheads="1"/>
          </p:cNvSpPr>
          <p:nvPr>
            <p:ph type="title"/>
          </p:nvPr>
        </p:nvSpPr>
        <p:spPr/>
        <p:txBody>
          <a:bodyPr rIns="166398"/>
          <a:lstStyle/>
          <a:p>
            <a:pPr marL="57150" defTabSz="975390" fontAlgn="auto">
              <a:spcAft>
                <a:spcPts val="0"/>
              </a:spcAft>
              <a:defRPr/>
            </a:pPr>
            <a:r>
              <a:rPr lang="en-US" altLang="en-US" sz="4693" b="1" dirty="0"/>
              <a:t>VALUE COMPARISONS</a:t>
            </a:r>
          </a:p>
        </p:txBody>
      </p:sp>
      <p:sp>
        <p:nvSpPr>
          <p:cNvPr id="9" name="Slide Number Placeholder 3">
            <a:extLst>
              <a:ext uri="{FF2B5EF4-FFF2-40B4-BE49-F238E27FC236}">
                <a16:creationId xmlns:a16="http://schemas.microsoft.com/office/drawing/2014/main" id="{D156343F-44A6-42DE-B417-C3513348DC5A}"/>
              </a:ext>
            </a:extLst>
          </p:cNvPr>
          <p:cNvSpPr>
            <a:spLocks noGrp="1"/>
          </p:cNvSpPr>
          <p:nvPr>
            <p:ph type="sldNum" sz="quarter" idx="12"/>
          </p:nvPr>
        </p:nvSpPr>
        <p:spPr/>
        <p:txBody>
          <a:bodyPr/>
          <a:lstStyle/>
          <a:p>
            <a:pPr>
              <a:defRPr/>
            </a:pPr>
            <a:fld id="{2F42791D-9A54-40F9-9904-A17CCAABC757}" type="slidenum">
              <a:rPr lang="en-US" altLang="en-US"/>
              <a:pPr>
                <a:defRPr/>
              </a:pPr>
              <a:t>23</a:t>
            </a:fld>
            <a:endParaRPr lang="en-US" altLang="en-US"/>
          </a:p>
        </p:txBody>
      </p:sp>
      <p:sp>
        <p:nvSpPr>
          <p:cNvPr id="24580" name="Rectangle 2">
            <a:extLst>
              <a:ext uri="{FF2B5EF4-FFF2-40B4-BE49-F238E27FC236}">
                <a16:creationId xmlns:a16="http://schemas.microsoft.com/office/drawing/2014/main" id="{42754DE0-81EA-409D-9EA2-EED77E8D227D}"/>
              </a:ext>
            </a:extLst>
          </p:cNvPr>
          <p:cNvSpPr>
            <a:spLocks/>
          </p:cNvSpPr>
          <p:nvPr/>
        </p:nvSpPr>
        <p:spPr bwMode="auto">
          <a:xfrm>
            <a:off x="2095500" y="2565400"/>
            <a:ext cx="3317875"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57799" bIns="0">
            <a:spAutoFit/>
          </a:bodyPr>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3200">
                <a:latin typeface="Arial" panose="020B0604020202020204" pitchFamily="34" charset="0"/>
                <a:cs typeface="Arial" panose="020B0604020202020204" pitchFamily="34" charset="0"/>
              </a:rPr>
              <a:t>GREATER THAN</a:t>
            </a:r>
          </a:p>
          <a:p>
            <a:pPr algn="ctr" eaLnBrk="1" hangingPunct="1"/>
            <a:endParaRPr lang="en-US" altLang="en-US" sz="3200">
              <a:latin typeface="Arial" panose="020B0604020202020204" pitchFamily="34" charset="0"/>
              <a:cs typeface="Arial" panose="020B0604020202020204" pitchFamily="34" charset="0"/>
            </a:endParaRPr>
          </a:p>
          <a:p>
            <a:pPr algn="ctr" eaLnBrk="1" hangingPunct="1"/>
            <a:r>
              <a:rPr lang="en-US" altLang="en-US" sz="3200">
                <a:latin typeface="Arial" panose="020B0604020202020204" pitchFamily="34" charset="0"/>
                <a:cs typeface="Arial" panose="020B0604020202020204" pitchFamily="34" charset="0"/>
              </a:rPr>
              <a:t>a &gt; b</a:t>
            </a:r>
          </a:p>
        </p:txBody>
      </p:sp>
      <p:sp>
        <p:nvSpPr>
          <p:cNvPr id="24581" name="Rectangle 3">
            <a:extLst>
              <a:ext uri="{FF2B5EF4-FFF2-40B4-BE49-F238E27FC236}">
                <a16:creationId xmlns:a16="http://schemas.microsoft.com/office/drawing/2014/main" id="{5717A5D8-7804-4190-AB87-FD7BA54EEE8F}"/>
              </a:ext>
            </a:extLst>
          </p:cNvPr>
          <p:cNvSpPr>
            <a:spLocks/>
          </p:cNvSpPr>
          <p:nvPr/>
        </p:nvSpPr>
        <p:spPr bwMode="auto">
          <a:xfrm>
            <a:off x="3148013" y="4838700"/>
            <a:ext cx="1211262"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57799" bIns="0">
            <a:spAutoFit/>
          </a:bodyPr>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3200">
                <a:latin typeface="Arial" panose="020B0604020202020204" pitchFamily="34" charset="0"/>
                <a:cs typeface="Arial" panose="020B0604020202020204" pitchFamily="34" charset="0"/>
              </a:rPr>
              <a:t>LESS</a:t>
            </a:r>
          </a:p>
          <a:p>
            <a:pPr algn="ctr" eaLnBrk="1" hangingPunct="1"/>
            <a:endParaRPr lang="en-US" altLang="en-US" sz="3200">
              <a:latin typeface="Arial" panose="020B0604020202020204" pitchFamily="34" charset="0"/>
              <a:cs typeface="Arial" panose="020B0604020202020204" pitchFamily="34" charset="0"/>
            </a:endParaRPr>
          </a:p>
          <a:p>
            <a:pPr algn="ctr" eaLnBrk="1" hangingPunct="1"/>
            <a:r>
              <a:rPr lang="en-US" altLang="en-US" sz="3200">
                <a:latin typeface="Arial" panose="020B0604020202020204" pitchFamily="34" charset="0"/>
                <a:cs typeface="Arial" panose="020B0604020202020204" pitchFamily="34" charset="0"/>
              </a:rPr>
              <a:t>a &lt; b</a:t>
            </a:r>
          </a:p>
        </p:txBody>
      </p:sp>
      <p:sp>
        <p:nvSpPr>
          <p:cNvPr id="24582" name="Rectangle 4">
            <a:extLst>
              <a:ext uri="{FF2B5EF4-FFF2-40B4-BE49-F238E27FC236}">
                <a16:creationId xmlns:a16="http://schemas.microsoft.com/office/drawing/2014/main" id="{52790BD0-C69E-4AE4-B5DD-3173314CA42B}"/>
              </a:ext>
            </a:extLst>
          </p:cNvPr>
          <p:cNvSpPr>
            <a:spLocks/>
          </p:cNvSpPr>
          <p:nvPr/>
        </p:nvSpPr>
        <p:spPr bwMode="auto">
          <a:xfrm>
            <a:off x="2979738" y="7112000"/>
            <a:ext cx="154940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57799" bIns="0">
            <a:spAutoFit/>
          </a:bodyPr>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3200">
                <a:latin typeface="Arial" panose="020B0604020202020204" pitchFamily="34" charset="0"/>
                <a:cs typeface="Arial" panose="020B0604020202020204" pitchFamily="34" charset="0"/>
              </a:rPr>
              <a:t>EQUAL</a:t>
            </a:r>
          </a:p>
          <a:p>
            <a:pPr algn="ctr" eaLnBrk="1" hangingPunct="1"/>
            <a:endParaRPr lang="en-US" altLang="en-US" sz="3200">
              <a:latin typeface="Arial" panose="020B0604020202020204" pitchFamily="34" charset="0"/>
              <a:cs typeface="Arial" panose="020B0604020202020204" pitchFamily="34" charset="0"/>
            </a:endParaRPr>
          </a:p>
          <a:p>
            <a:pPr algn="ctr" eaLnBrk="1" hangingPunct="1"/>
            <a:r>
              <a:rPr lang="en-US" altLang="en-US" sz="3200">
                <a:latin typeface="Arial" panose="020B0604020202020204" pitchFamily="34" charset="0"/>
                <a:cs typeface="Arial" panose="020B0604020202020204" pitchFamily="34" charset="0"/>
              </a:rPr>
              <a:t>a == b</a:t>
            </a:r>
          </a:p>
        </p:txBody>
      </p:sp>
      <p:sp>
        <p:nvSpPr>
          <p:cNvPr id="24583" name="Rectangle 5">
            <a:extLst>
              <a:ext uri="{FF2B5EF4-FFF2-40B4-BE49-F238E27FC236}">
                <a16:creationId xmlns:a16="http://schemas.microsoft.com/office/drawing/2014/main" id="{007A258A-6126-48F7-8985-015CD344E2B2}"/>
              </a:ext>
            </a:extLst>
          </p:cNvPr>
          <p:cNvSpPr>
            <a:spLocks/>
          </p:cNvSpPr>
          <p:nvPr/>
        </p:nvSpPr>
        <p:spPr bwMode="auto">
          <a:xfrm>
            <a:off x="6435725" y="2565400"/>
            <a:ext cx="5532438"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57799" bIns="0">
            <a:spAutoFit/>
          </a:bodyPr>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3200">
                <a:latin typeface="Arial" panose="020B0604020202020204" pitchFamily="34" charset="0"/>
                <a:cs typeface="Arial" panose="020B0604020202020204" pitchFamily="34" charset="0"/>
              </a:rPr>
              <a:t>GREATER THAN OR EQUAL</a:t>
            </a:r>
          </a:p>
          <a:p>
            <a:pPr algn="ctr" eaLnBrk="1" hangingPunct="1"/>
            <a:endParaRPr lang="en-US" altLang="en-US" sz="3200">
              <a:latin typeface="Arial" panose="020B0604020202020204" pitchFamily="34" charset="0"/>
              <a:cs typeface="Arial" panose="020B0604020202020204" pitchFamily="34" charset="0"/>
            </a:endParaRPr>
          </a:p>
          <a:p>
            <a:pPr algn="ctr" eaLnBrk="1" hangingPunct="1"/>
            <a:r>
              <a:rPr lang="en-US" altLang="en-US" sz="3200">
                <a:latin typeface="Arial" panose="020B0604020202020204" pitchFamily="34" charset="0"/>
                <a:cs typeface="Arial" panose="020B0604020202020204" pitchFamily="34" charset="0"/>
              </a:rPr>
              <a:t>a &gt;= b</a:t>
            </a:r>
          </a:p>
        </p:txBody>
      </p:sp>
      <p:sp>
        <p:nvSpPr>
          <p:cNvPr id="24584" name="Rectangle 6">
            <a:extLst>
              <a:ext uri="{FF2B5EF4-FFF2-40B4-BE49-F238E27FC236}">
                <a16:creationId xmlns:a16="http://schemas.microsoft.com/office/drawing/2014/main" id="{36DF3383-ACC9-48C2-A502-6FA396B48235}"/>
              </a:ext>
            </a:extLst>
          </p:cNvPr>
          <p:cNvSpPr>
            <a:spLocks/>
          </p:cNvSpPr>
          <p:nvPr/>
        </p:nvSpPr>
        <p:spPr bwMode="auto">
          <a:xfrm>
            <a:off x="6883400" y="4838700"/>
            <a:ext cx="4637088"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57799" bIns="0">
            <a:spAutoFit/>
          </a:bodyPr>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3200">
                <a:latin typeface="Arial" panose="020B0604020202020204" pitchFamily="34" charset="0"/>
                <a:cs typeface="Arial" panose="020B0604020202020204" pitchFamily="34" charset="0"/>
              </a:rPr>
              <a:t>LESS THAN OR EQUAL</a:t>
            </a:r>
          </a:p>
          <a:p>
            <a:pPr algn="ctr" eaLnBrk="1" hangingPunct="1"/>
            <a:endParaRPr lang="en-US" altLang="en-US" sz="3200">
              <a:latin typeface="Arial" panose="020B0604020202020204" pitchFamily="34" charset="0"/>
              <a:cs typeface="Arial" panose="020B0604020202020204" pitchFamily="34" charset="0"/>
            </a:endParaRPr>
          </a:p>
          <a:p>
            <a:pPr algn="ctr" eaLnBrk="1" hangingPunct="1"/>
            <a:r>
              <a:rPr lang="en-US" altLang="en-US" sz="3200">
                <a:latin typeface="Arial" panose="020B0604020202020204" pitchFamily="34" charset="0"/>
                <a:cs typeface="Arial" panose="020B0604020202020204" pitchFamily="34" charset="0"/>
              </a:rPr>
              <a:t>a &lt;= b</a:t>
            </a:r>
          </a:p>
        </p:txBody>
      </p:sp>
      <p:sp>
        <p:nvSpPr>
          <p:cNvPr id="24585" name="Rectangle 7">
            <a:extLst>
              <a:ext uri="{FF2B5EF4-FFF2-40B4-BE49-F238E27FC236}">
                <a16:creationId xmlns:a16="http://schemas.microsoft.com/office/drawing/2014/main" id="{EE68DAC4-27F1-492B-B377-A21D177AC969}"/>
              </a:ext>
            </a:extLst>
          </p:cNvPr>
          <p:cNvSpPr>
            <a:spLocks/>
          </p:cNvSpPr>
          <p:nvPr/>
        </p:nvSpPr>
        <p:spPr bwMode="auto">
          <a:xfrm>
            <a:off x="7945438" y="7112000"/>
            <a:ext cx="2513012"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57799" bIns="0">
            <a:spAutoFit/>
          </a:bodyPr>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3200">
                <a:latin typeface="Arial" panose="020B0604020202020204" pitchFamily="34" charset="0"/>
                <a:cs typeface="Arial" panose="020B0604020202020204" pitchFamily="34" charset="0"/>
              </a:rPr>
              <a:t>NOT EQUAL</a:t>
            </a:r>
          </a:p>
          <a:p>
            <a:pPr algn="ctr" eaLnBrk="1" hangingPunct="1"/>
            <a:endParaRPr lang="en-US" altLang="en-US" sz="3200">
              <a:latin typeface="Arial" panose="020B0604020202020204" pitchFamily="34" charset="0"/>
              <a:cs typeface="Arial" panose="020B0604020202020204" pitchFamily="34" charset="0"/>
            </a:endParaRPr>
          </a:p>
          <a:p>
            <a:pPr algn="ctr" eaLnBrk="1" hangingPunct="1"/>
            <a:r>
              <a:rPr lang="en-US" altLang="en-US" sz="3200">
                <a:latin typeface="Arial" panose="020B0604020202020204" pitchFamily="34" charset="0"/>
                <a:cs typeface="Arial" panose="020B0604020202020204" pitchFamily="34" charset="0"/>
              </a:rPr>
              <a:t>a != b</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4FFA0B62-A673-44CB-8874-C20C54AFA863}"/>
              </a:ext>
            </a:extLst>
          </p:cNvPr>
          <p:cNvSpPr>
            <a:spLocks noGrp="1" noChangeArrowheads="1"/>
          </p:cNvSpPr>
          <p:nvPr>
            <p:ph type="title"/>
          </p:nvPr>
        </p:nvSpPr>
        <p:spPr>
          <a:xfrm>
            <a:off x="647700" y="76200"/>
            <a:ext cx="11709400" cy="1625600"/>
          </a:xfrm>
        </p:spPr>
        <p:txBody>
          <a:bodyPr rIns="166398"/>
          <a:lstStyle/>
          <a:p>
            <a:pPr marL="57150" defTabSz="975390" fontAlgn="auto">
              <a:spcAft>
                <a:spcPts val="0"/>
              </a:spcAft>
              <a:defRPr/>
            </a:pPr>
            <a:r>
              <a:rPr lang="en-US" altLang="en-US" sz="4693" b="1" dirty="0"/>
              <a:t>IF Condition</a:t>
            </a:r>
          </a:p>
        </p:txBody>
      </p:sp>
      <p:grpSp>
        <p:nvGrpSpPr>
          <p:cNvPr id="25603" name="Group 4">
            <a:extLst>
              <a:ext uri="{FF2B5EF4-FFF2-40B4-BE49-F238E27FC236}">
                <a16:creationId xmlns:a16="http://schemas.microsoft.com/office/drawing/2014/main" id="{F961FCFA-C2FA-4FEE-8A01-89AFF78576DD}"/>
              </a:ext>
            </a:extLst>
          </p:cNvPr>
          <p:cNvGrpSpPr>
            <a:grpSpLocks/>
          </p:cNvGrpSpPr>
          <p:nvPr/>
        </p:nvGrpSpPr>
        <p:grpSpPr bwMode="auto">
          <a:xfrm>
            <a:off x="819150" y="2698750"/>
            <a:ext cx="11493500" cy="5735638"/>
            <a:chOff x="0" y="0"/>
            <a:chExt cx="7240" cy="3612"/>
          </a:xfrm>
        </p:grpSpPr>
        <p:sp>
          <p:nvSpPr>
            <p:cNvPr id="24578" name="Rectangle 2">
              <a:extLst>
                <a:ext uri="{FF2B5EF4-FFF2-40B4-BE49-F238E27FC236}">
                  <a16:creationId xmlns:a16="http://schemas.microsoft.com/office/drawing/2014/main" id="{FE1671B0-6670-40AD-BEF0-4F209E8E65D6}"/>
                </a:ext>
              </a:extLst>
            </p:cNvPr>
            <p:cNvSpPr>
              <a:spLocks/>
            </p:cNvSpPr>
            <p:nvPr/>
          </p:nvSpPr>
          <p:spPr bwMode="auto">
            <a:xfrm>
              <a:off x="0" y="0"/>
              <a:ext cx="7237" cy="3612"/>
            </a:xfrm>
            <a:prstGeom prst="rect">
              <a:avLst/>
            </a:prstGeom>
            <a:solidFill>
              <a:srgbClr val="FFFFFF"/>
            </a:solidFill>
            <a:ln>
              <a:noFill/>
            </a:ln>
            <a:effectLst>
              <a:outerShdw blurRad="279400" dist="139699" dir="2700000" algn="ctr" rotWithShape="0">
                <a:schemeClr val="bg2">
                  <a:alpha val="34999"/>
                </a:schemeClr>
              </a:outerShdw>
            </a:effectLst>
            <a:extLst>
              <a:ext uri="{91240B29-F687-4F45-9708-019B960494DF}">
                <a14:hiddenLine xmlns:a14="http://schemas.microsoft.com/office/drawing/2010/main" w="9525" cap="flat">
                  <a:solidFill>
                    <a:srgbClr val="000000"/>
                  </a:solidFill>
                  <a:miter lim="800000"/>
                  <a:headEnd type="none" w="med" len="med"/>
                  <a:tailEnd type="none" w="med" len="med"/>
                </a14:hiddenLine>
              </a:ext>
            </a:extLst>
          </p:spPr>
          <p:txBody>
            <a:bodyPr lIns="0" tIns="0" rIns="0" bIns="0"/>
            <a:lstStyle/>
            <a:p>
              <a:pPr eaLnBrk="1" fontAlgn="auto" hangingPunct="1">
                <a:spcBef>
                  <a:spcPts val="0"/>
                </a:spcBef>
                <a:spcAft>
                  <a:spcPts val="0"/>
                </a:spcAft>
                <a:defRPr/>
              </a:pPr>
              <a:endParaRPr lang="en-US">
                <a:latin typeface="+mn-lt"/>
              </a:endParaRPr>
            </a:p>
          </p:txBody>
        </p:sp>
        <p:sp>
          <p:nvSpPr>
            <p:cNvPr id="25606" name="Rectangle 3">
              <a:extLst>
                <a:ext uri="{FF2B5EF4-FFF2-40B4-BE49-F238E27FC236}">
                  <a16:creationId xmlns:a16="http://schemas.microsoft.com/office/drawing/2014/main" id="{30C1BE10-16E5-48A6-A28F-D8A157E964AB}"/>
                </a:ext>
              </a:extLst>
            </p:cNvPr>
            <p:cNvSpPr>
              <a:spLocks/>
            </p:cNvSpPr>
            <p:nvPr/>
          </p:nvSpPr>
          <p:spPr bwMode="auto">
            <a:xfrm>
              <a:off x="0" y="1661"/>
              <a:ext cx="7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57799" bIns="0" anchor="ctr"/>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a:latin typeface="Lucida Grande" charset="0"/>
                  <a:cs typeface="Lucida Grande" charset="0"/>
                  <a:sym typeface="Lucida Grande" charset="0"/>
                </a:rPr>
                <a:t>asdfadsf</a:t>
              </a:r>
            </a:p>
          </p:txBody>
        </p:sp>
      </p:grpSp>
      <p:sp>
        <p:nvSpPr>
          <p:cNvPr id="25604" name="Rectangle 5">
            <a:extLst>
              <a:ext uri="{FF2B5EF4-FFF2-40B4-BE49-F238E27FC236}">
                <a16:creationId xmlns:a16="http://schemas.microsoft.com/office/drawing/2014/main" id="{EB528C77-0F50-4509-B2D8-797D7FA04E6D}"/>
              </a:ext>
            </a:extLst>
          </p:cNvPr>
          <p:cNvSpPr>
            <a:spLocks/>
          </p:cNvSpPr>
          <p:nvPr/>
        </p:nvSpPr>
        <p:spPr bwMode="auto">
          <a:xfrm>
            <a:off x="1557338" y="3910013"/>
            <a:ext cx="12052300"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57799" bIns="0"/>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5000">
                <a:solidFill>
                  <a:srgbClr val="F79646"/>
                </a:solidFill>
                <a:latin typeface="Courier" charset="0"/>
                <a:ea typeface="Courier" charset="0"/>
                <a:cs typeface="Courier" charset="0"/>
                <a:sym typeface="Courier" charset="0"/>
              </a:rPr>
              <a:t>if</a:t>
            </a:r>
            <a:r>
              <a:rPr lang="en-US" altLang="en-US" sz="5000">
                <a:solidFill>
                  <a:srgbClr val="000000"/>
                </a:solidFill>
                <a:latin typeface="Courier" charset="0"/>
                <a:ea typeface="Courier" charset="0"/>
                <a:cs typeface="Courier" charset="0"/>
                <a:sym typeface="Courier" charset="0"/>
              </a:rPr>
              <a:t>(</a:t>
            </a:r>
            <a:r>
              <a:rPr lang="en-US" altLang="en-US" sz="5000" i="1">
                <a:solidFill>
                  <a:srgbClr val="000000"/>
                </a:solidFill>
                <a:latin typeface="Courier" charset="0"/>
                <a:ea typeface="Courier" charset="0"/>
                <a:cs typeface="Courier" charset="0"/>
                <a:sym typeface="Courier" charset="0"/>
              </a:rPr>
              <a:t>true</a:t>
            </a:r>
            <a:r>
              <a:rPr lang="en-US" altLang="en-US" sz="5000">
                <a:solidFill>
                  <a:srgbClr val="000000"/>
                </a:solidFill>
                <a:latin typeface="Courier" charset="0"/>
                <a:ea typeface="Courier" charset="0"/>
                <a:cs typeface="Courier" charset="0"/>
                <a:sym typeface="Courier" charset="0"/>
              </a:rPr>
              <a:t>) </a:t>
            </a:r>
          </a:p>
          <a:p>
            <a:pPr eaLnBrk="1" hangingPunct="1"/>
            <a:r>
              <a:rPr lang="en-US" altLang="en-US" sz="5000">
                <a:solidFill>
                  <a:srgbClr val="000000"/>
                </a:solidFill>
                <a:latin typeface="Courier" charset="0"/>
                <a:ea typeface="Courier" charset="0"/>
                <a:cs typeface="Courier" charset="0"/>
                <a:sym typeface="Courier" charset="0"/>
              </a:rPr>
              <a:t>{</a:t>
            </a:r>
          </a:p>
          <a:p>
            <a:pPr eaLnBrk="1" hangingPunct="1"/>
            <a:r>
              <a:rPr lang="en-US" altLang="en-US" sz="5000">
                <a:solidFill>
                  <a:srgbClr val="000000"/>
                </a:solidFill>
                <a:latin typeface="Courier" charset="0"/>
                <a:ea typeface="Courier" charset="0"/>
                <a:cs typeface="Courier" charset="0"/>
                <a:sym typeface="Courier" charset="0"/>
              </a:rPr>
              <a:t>	“perform some action”</a:t>
            </a:r>
          </a:p>
          <a:p>
            <a:pPr eaLnBrk="1" hangingPunct="1"/>
            <a:r>
              <a:rPr lang="en-US" altLang="en-US" sz="5000">
                <a:solidFill>
                  <a:srgbClr val="000000"/>
                </a:solidFill>
                <a:latin typeface="Courier" charset="0"/>
                <a:ea typeface="Courier" charset="0"/>
                <a:cs typeface="Courier" charset="0"/>
                <a:sym typeface="Courier" charset="0"/>
              </a:rPr>
              <a:t>}</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0510BB54-AEDC-42EE-8027-9E8B952E7666}"/>
              </a:ext>
            </a:extLst>
          </p:cNvPr>
          <p:cNvSpPr>
            <a:spLocks noGrp="1" noChangeArrowheads="1"/>
          </p:cNvSpPr>
          <p:nvPr>
            <p:ph type="title"/>
          </p:nvPr>
        </p:nvSpPr>
        <p:spPr>
          <a:xfrm>
            <a:off x="647700" y="76200"/>
            <a:ext cx="11709400" cy="1625600"/>
          </a:xfrm>
        </p:spPr>
        <p:txBody>
          <a:bodyPr rIns="166398"/>
          <a:lstStyle/>
          <a:p>
            <a:pPr marL="57150" defTabSz="975390" fontAlgn="auto">
              <a:spcAft>
                <a:spcPts val="0"/>
              </a:spcAft>
              <a:defRPr/>
            </a:pPr>
            <a:r>
              <a:rPr lang="en-US" altLang="en-US" sz="4693" b="1" dirty="0"/>
              <a:t>IF Example</a:t>
            </a:r>
          </a:p>
        </p:txBody>
      </p:sp>
      <p:sp>
        <p:nvSpPr>
          <p:cNvPr id="5" name="Slide Number Placeholder 3">
            <a:extLst>
              <a:ext uri="{FF2B5EF4-FFF2-40B4-BE49-F238E27FC236}">
                <a16:creationId xmlns:a16="http://schemas.microsoft.com/office/drawing/2014/main" id="{0FBB1469-A0A3-4076-B1FB-11A0509A3036}"/>
              </a:ext>
            </a:extLst>
          </p:cNvPr>
          <p:cNvSpPr>
            <a:spLocks noGrp="1"/>
          </p:cNvSpPr>
          <p:nvPr>
            <p:ph type="sldNum" sz="quarter" idx="12"/>
          </p:nvPr>
        </p:nvSpPr>
        <p:spPr/>
        <p:txBody>
          <a:bodyPr/>
          <a:lstStyle/>
          <a:p>
            <a:pPr>
              <a:defRPr/>
            </a:pPr>
            <a:fld id="{69033EFD-15A9-438C-8B74-161D29BD8E94}" type="slidenum">
              <a:rPr lang="en-US" altLang="en-US"/>
              <a:pPr>
                <a:defRPr/>
              </a:pPr>
              <a:t>25</a:t>
            </a:fld>
            <a:endParaRPr lang="en-US" altLang="en-US"/>
          </a:p>
        </p:txBody>
      </p:sp>
      <p:sp>
        <p:nvSpPr>
          <p:cNvPr id="25601" name="Rectangle 1">
            <a:extLst>
              <a:ext uri="{FF2B5EF4-FFF2-40B4-BE49-F238E27FC236}">
                <a16:creationId xmlns:a16="http://schemas.microsoft.com/office/drawing/2014/main" id="{159AFCF8-65B6-4818-BD6E-6A459C2381AE}"/>
              </a:ext>
            </a:extLst>
          </p:cNvPr>
          <p:cNvSpPr>
            <a:spLocks/>
          </p:cNvSpPr>
          <p:nvPr/>
        </p:nvSpPr>
        <p:spPr bwMode="auto">
          <a:xfrm>
            <a:off x="1244600" y="1828800"/>
            <a:ext cx="10185400" cy="7200900"/>
          </a:xfrm>
          <a:prstGeom prst="rect">
            <a:avLst/>
          </a:prstGeom>
          <a:solidFill>
            <a:srgbClr val="FFFFFF"/>
          </a:solidFill>
          <a:ln>
            <a:noFill/>
          </a:ln>
          <a:effectLst>
            <a:outerShdw blurRad="279400" dist="139699" dir="2700000" algn="ctr" rotWithShape="0">
              <a:schemeClr val="bg2">
                <a:alpha val="34999"/>
              </a:schemeClr>
            </a:outerShdw>
          </a:effectLst>
          <a:extLst>
            <a:ext uri="{91240B29-F687-4F45-9708-019B960494DF}">
              <a14:hiddenLine xmlns:a14="http://schemas.microsoft.com/office/drawing/2010/main" w="9525" cap="flat">
                <a:solidFill>
                  <a:srgbClr val="000000"/>
                </a:solidFill>
                <a:miter lim="800000"/>
                <a:headEnd type="none" w="med" len="med"/>
                <a:tailEnd type="none" w="med" len="med"/>
              </a14:hiddenLine>
            </a:ext>
          </a:extLst>
        </p:spPr>
        <p:txBody>
          <a:bodyPr lIns="0" tIns="0" rIns="0" bIns="0"/>
          <a:lstStyle/>
          <a:p>
            <a:pPr eaLnBrk="1" fontAlgn="auto" hangingPunct="1">
              <a:spcBef>
                <a:spcPts val="0"/>
              </a:spcBef>
              <a:spcAft>
                <a:spcPts val="0"/>
              </a:spcAft>
              <a:defRPr/>
            </a:pPr>
            <a:endParaRPr lang="en-US">
              <a:latin typeface="+mn-lt"/>
            </a:endParaRPr>
          </a:p>
        </p:txBody>
      </p:sp>
      <p:sp>
        <p:nvSpPr>
          <p:cNvPr id="26629" name="Rectangle 2">
            <a:extLst>
              <a:ext uri="{FF2B5EF4-FFF2-40B4-BE49-F238E27FC236}">
                <a16:creationId xmlns:a16="http://schemas.microsoft.com/office/drawing/2014/main" id="{629BA2AC-4CE4-4269-9EBA-034B71248A71}"/>
              </a:ext>
            </a:extLst>
          </p:cNvPr>
          <p:cNvSpPr>
            <a:spLocks/>
          </p:cNvSpPr>
          <p:nvPr/>
        </p:nvSpPr>
        <p:spPr bwMode="auto">
          <a:xfrm>
            <a:off x="2057400" y="2171700"/>
            <a:ext cx="8013700" cy="650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57799" bIns="0"/>
          <a:lstStyle>
            <a:lvl1pPr marL="57150">
              <a:defRPr>
                <a:solidFill>
                  <a:schemeClr val="tx1"/>
                </a:solidFill>
                <a:latin typeface="Calibri" panose="020F0502020204030204" pitchFamily="34" charset="0"/>
              </a:defRPr>
            </a:lvl1pPr>
            <a:lvl2pPr marL="7429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42875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3000">
                <a:solidFill>
                  <a:srgbClr val="F79646"/>
                </a:solidFill>
                <a:latin typeface="Courier" charset="0"/>
                <a:ea typeface="Courier" charset="0"/>
                <a:cs typeface="Courier" charset="0"/>
                <a:sym typeface="Courier" charset="0"/>
              </a:rPr>
              <a:t>int </a:t>
            </a:r>
            <a:r>
              <a:rPr lang="en-US" altLang="en-US" sz="3000">
                <a:latin typeface="Courier" charset="0"/>
                <a:ea typeface="Courier" charset="0"/>
                <a:cs typeface="Courier" charset="0"/>
                <a:sym typeface="Courier" charset="0"/>
              </a:rPr>
              <a:t>counter = 0;</a:t>
            </a:r>
            <a:endParaRPr lang="en-US" altLang="en-US" sz="3000">
              <a:solidFill>
                <a:srgbClr val="F79646"/>
              </a:solidFill>
              <a:latin typeface="Courier" charset="0"/>
              <a:ea typeface="Courier" charset="0"/>
              <a:cs typeface="Courier" charset="0"/>
              <a:sym typeface="Courier" charset="0"/>
            </a:endParaRPr>
          </a:p>
          <a:p>
            <a:pPr eaLnBrk="1" hangingPunct="1"/>
            <a:endParaRPr lang="en-US" altLang="en-US" sz="3000">
              <a:solidFill>
                <a:srgbClr val="F79646"/>
              </a:solidFill>
              <a:latin typeface="Courier" charset="0"/>
              <a:ea typeface="Courier" charset="0"/>
              <a:cs typeface="Courier" charset="0"/>
              <a:sym typeface="Courier" charset="0"/>
            </a:endParaRPr>
          </a:p>
          <a:p>
            <a:pPr eaLnBrk="1" hangingPunct="1"/>
            <a:r>
              <a:rPr lang="en-US" altLang="en-US" sz="3000">
                <a:solidFill>
                  <a:srgbClr val="F79646"/>
                </a:solidFill>
                <a:latin typeface="Courier" charset="0"/>
                <a:ea typeface="Courier" charset="0"/>
                <a:cs typeface="Courier" charset="0"/>
                <a:sym typeface="Courier" charset="0"/>
              </a:rPr>
              <a:t>void</a:t>
            </a:r>
            <a:r>
              <a:rPr lang="en-US" altLang="en-US" sz="3000">
                <a:solidFill>
                  <a:srgbClr val="000000"/>
                </a:solidFill>
                <a:latin typeface="Courier" charset="0"/>
                <a:ea typeface="Courier" charset="0"/>
                <a:cs typeface="Courier" charset="0"/>
                <a:sym typeface="Courier" charset="0"/>
              </a:rPr>
              <a:t> </a:t>
            </a:r>
            <a:r>
              <a:rPr lang="en-US" altLang="en-US" sz="3000">
                <a:solidFill>
                  <a:srgbClr val="632523"/>
                </a:solidFill>
                <a:latin typeface="Courier" charset="0"/>
                <a:ea typeface="Courier" charset="0"/>
                <a:cs typeface="Courier" charset="0"/>
                <a:sym typeface="Courier" charset="0"/>
              </a:rPr>
              <a:t>setup</a:t>
            </a:r>
            <a:r>
              <a:rPr lang="en-US" altLang="en-US" sz="3000">
                <a:solidFill>
                  <a:srgbClr val="000000"/>
                </a:solidFill>
                <a:latin typeface="Courier" charset="0"/>
                <a:ea typeface="Courier" charset="0"/>
                <a:cs typeface="Courier" charset="0"/>
                <a:sym typeface="Courier" charset="0"/>
              </a:rPr>
              <a:t>() {</a:t>
            </a:r>
          </a:p>
          <a:p>
            <a:pPr lvl="1" eaLnBrk="1" hangingPunct="1"/>
            <a:r>
              <a:rPr lang="en-US" altLang="en-US" sz="3000">
                <a:solidFill>
                  <a:srgbClr val="FD9A00"/>
                </a:solidFill>
                <a:latin typeface="Courier" charset="0"/>
                <a:ea typeface="Courier" charset="0"/>
                <a:cs typeface="Courier" charset="0"/>
                <a:sym typeface="Courier" charset="0"/>
              </a:rPr>
              <a:t>Serial</a:t>
            </a:r>
            <a:r>
              <a:rPr lang="en-US" altLang="en-US" sz="3000">
                <a:latin typeface="Courier" charset="0"/>
                <a:ea typeface="Courier" charset="0"/>
                <a:cs typeface="Courier" charset="0"/>
                <a:sym typeface="Courier" charset="0"/>
              </a:rPr>
              <a:t>.</a:t>
            </a:r>
            <a:r>
              <a:rPr lang="en-US" altLang="en-US" sz="3000">
                <a:solidFill>
                  <a:srgbClr val="FD9A00"/>
                </a:solidFill>
                <a:latin typeface="Courier" charset="0"/>
                <a:ea typeface="Courier" charset="0"/>
                <a:cs typeface="Courier" charset="0"/>
                <a:sym typeface="Courier" charset="0"/>
              </a:rPr>
              <a:t>begin</a:t>
            </a:r>
            <a:r>
              <a:rPr lang="en-US" altLang="en-US" sz="3000">
                <a:solidFill>
                  <a:srgbClr val="000000"/>
                </a:solidFill>
                <a:latin typeface="Courier" charset="0"/>
                <a:ea typeface="Courier" charset="0"/>
                <a:cs typeface="Courier" charset="0"/>
                <a:sym typeface="Courier" charset="0"/>
              </a:rPr>
              <a:t>(9600);</a:t>
            </a:r>
          </a:p>
          <a:p>
            <a:pPr eaLnBrk="1" hangingPunct="1"/>
            <a:r>
              <a:rPr lang="en-US" altLang="en-US" sz="3000">
                <a:latin typeface="Courier" charset="0"/>
                <a:ea typeface="Courier" charset="0"/>
                <a:cs typeface="Courier" charset="0"/>
                <a:sym typeface="Courier" charset="0"/>
              </a:rPr>
              <a:t>}</a:t>
            </a:r>
          </a:p>
          <a:p>
            <a:pPr eaLnBrk="1" hangingPunct="1"/>
            <a:r>
              <a:rPr lang="en-US" altLang="en-US" sz="3000">
                <a:solidFill>
                  <a:srgbClr val="F79646"/>
                </a:solidFill>
                <a:latin typeface="Courier" charset="0"/>
                <a:ea typeface="Courier" charset="0"/>
                <a:cs typeface="Courier" charset="0"/>
                <a:sym typeface="Courier" charset="0"/>
              </a:rPr>
              <a:t>void</a:t>
            </a:r>
            <a:r>
              <a:rPr lang="en-US" altLang="en-US" sz="3000">
                <a:solidFill>
                  <a:srgbClr val="000000"/>
                </a:solidFill>
                <a:latin typeface="Courier" charset="0"/>
                <a:ea typeface="Courier" charset="0"/>
                <a:cs typeface="Courier" charset="0"/>
                <a:sym typeface="Courier" charset="0"/>
              </a:rPr>
              <a:t> </a:t>
            </a:r>
            <a:r>
              <a:rPr lang="en-US" altLang="en-US" sz="3000">
                <a:solidFill>
                  <a:srgbClr val="632523"/>
                </a:solidFill>
                <a:latin typeface="Courier" charset="0"/>
                <a:ea typeface="Courier" charset="0"/>
                <a:cs typeface="Courier" charset="0"/>
                <a:sym typeface="Courier" charset="0"/>
              </a:rPr>
              <a:t>loop</a:t>
            </a:r>
            <a:r>
              <a:rPr lang="en-US" altLang="en-US" sz="3000">
                <a:solidFill>
                  <a:srgbClr val="000000"/>
                </a:solidFill>
                <a:latin typeface="Courier" charset="0"/>
                <a:ea typeface="Courier" charset="0"/>
                <a:cs typeface="Courier" charset="0"/>
                <a:sym typeface="Courier" charset="0"/>
              </a:rPr>
              <a:t>() {</a:t>
            </a:r>
          </a:p>
          <a:p>
            <a:pPr eaLnBrk="1" hangingPunct="1"/>
            <a:endParaRPr lang="en-US" altLang="en-US" sz="3000">
              <a:solidFill>
                <a:srgbClr val="000000"/>
              </a:solidFill>
              <a:latin typeface="Courier" charset="0"/>
              <a:ea typeface="Courier" charset="0"/>
              <a:cs typeface="Courier" charset="0"/>
              <a:sym typeface="Courier" charset="0"/>
            </a:endParaRPr>
          </a:p>
          <a:p>
            <a:pPr lvl="1" eaLnBrk="1" hangingPunct="1"/>
            <a:r>
              <a:rPr lang="en-US" altLang="en-US" sz="3000">
                <a:solidFill>
                  <a:srgbClr val="000000"/>
                </a:solidFill>
                <a:latin typeface="Courier" charset="0"/>
                <a:ea typeface="Courier" charset="0"/>
                <a:cs typeface="Courier" charset="0"/>
                <a:sym typeface="Courier" charset="0"/>
              </a:rPr>
              <a:t>if(counter &lt; 10)</a:t>
            </a:r>
          </a:p>
          <a:p>
            <a:pPr lvl="1" eaLnBrk="1" hangingPunct="1"/>
            <a:r>
              <a:rPr lang="en-US" altLang="en-US" sz="3000">
                <a:solidFill>
                  <a:srgbClr val="000000"/>
                </a:solidFill>
                <a:latin typeface="Courier" charset="0"/>
                <a:ea typeface="Courier" charset="0"/>
                <a:cs typeface="Courier" charset="0"/>
                <a:sym typeface="Courier" charset="0"/>
              </a:rPr>
              <a:t>{</a:t>
            </a:r>
          </a:p>
          <a:p>
            <a:pPr lvl="3" eaLnBrk="1" hangingPunct="1"/>
            <a:r>
              <a:rPr lang="en-US" altLang="en-US" sz="3000">
                <a:solidFill>
                  <a:srgbClr val="FD9A00"/>
                </a:solidFill>
                <a:latin typeface="Courier" charset="0"/>
                <a:ea typeface="Courier" charset="0"/>
                <a:cs typeface="Courier" charset="0"/>
                <a:sym typeface="Courier" charset="0"/>
              </a:rPr>
              <a:t>Serial</a:t>
            </a:r>
            <a:r>
              <a:rPr lang="en-US" altLang="en-US" sz="3000">
                <a:latin typeface="Courier" charset="0"/>
                <a:ea typeface="Courier" charset="0"/>
                <a:cs typeface="Courier" charset="0"/>
                <a:sym typeface="Courier" charset="0"/>
              </a:rPr>
              <a:t>.</a:t>
            </a:r>
            <a:r>
              <a:rPr lang="en-US" altLang="en-US" sz="3000">
                <a:solidFill>
                  <a:srgbClr val="FD9A00"/>
                </a:solidFill>
                <a:latin typeface="Courier" charset="0"/>
                <a:ea typeface="Courier" charset="0"/>
                <a:cs typeface="Courier" charset="0"/>
                <a:sym typeface="Courier" charset="0"/>
              </a:rPr>
              <a:t>println</a:t>
            </a:r>
            <a:r>
              <a:rPr lang="en-US" altLang="en-US" sz="3000">
                <a:solidFill>
                  <a:srgbClr val="000000"/>
                </a:solidFill>
                <a:latin typeface="Courier" charset="0"/>
                <a:ea typeface="Courier" charset="0"/>
                <a:cs typeface="Courier" charset="0"/>
                <a:sym typeface="Courier" charset="0"/>
              </a:rPr>
              <a:t>(counter);</a:t>
            </a:r>
          </a:p>
          <a:p>
            <a:pPr lvl="1" eaLnBrk="1" hangingPunct="1"/>
            <a:r>
              <a:rPr lang="en-US" altLang="en-US" sz="3000">
                <a:solidFill>
                  <a:srgbClr val="000000"/>
                </a:solidFill>
                <a:latin typeface="Courier" charset="0"/>
                <a:ea typeface="Courier" charset="0"/>
                <a:cs typeface="Courier" charset="0"/>
                <a:sym typeface="Courier" charset="0"/>
              </a:rPr>
              <a:t>}</a:t>
            </a:r>
          </a:p>
          <a:p>
            <a:pPr lvl="1" eaLnBrk="1" hangingPunct="1"/>
            <a:r>
              <a:rPr lang="en-US" altLang="en-US" sz="3000">
                <a:solidFill>
                  <a:srgbClr val="000000"/>
                </a:solidFill>
                <a:latin typeface="Courier" charset="0"/>
                <a:ea typeface="Courier" charset="0"/>
                <a:cs typeface="Courier" charset="0"/>
                <a:sym typeface="Courier" charset="0"/>
              </a:rPr>
              <a:t>counter = counter + 1;</a:t>
            </a:r>
          </a:p>
          <a:p>
            <a:pPr lvl="1" eaLnBrk="1" hangingPunct="1"/>
            <a:r>
              <a:rPr lang="en-US" altLang="en-US" sz="3000">
                <a:solidFill>
                  <a:srgbClr val="000000"/>
                </a:solidFill>
                <a:latin typeface="Courier" charset="0"/>
                <a:ea typeface="Courier" charset="0"/>
                <a:cs typeface="Courier" charset="0"/>
                <a:sym typeface="Courier" charset="0"/>
              </a:rPr>
              <a:t>	</a:t>
            </a:r>
            <a:endParaRPr lang="en-US" altLang="en-US" sz="3000">
              <a:latin typeface="Arial" panose="020B0604020202020204" pitchFamily="34" charset="0"/>
              <a:cs typeface="Arial" panose="020B0604020202020204" pitchFamily="34" charset="0"/>
            </a:endParaRPr>
          </a:p>
          <a:p>
            <a:pPr eaLnBrk="1" hangingPunct="1"/>
            <a:r>
              <a:rPr lang="en-US" altLang="en-US" sz="3000">
                <a:solidFill>
                  <a:srgbClr val="000000"/>
                </a:solidFill>
                <a:latin typeface="Courier" charset="0"/>
                <a:ea typeface="Courier" charset="0"/>
                <a:cs typeface="Courier" charset="0"/>
                <a:sym typeface="Courier" charset="0"/>
              </a:rPr>
              <a:t>}</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a:extLst>
              <a:ext uri="{FF2B5EF4-FFF2-40B4-BE49-F238E27FC236}">
                <a16:creationId xmlns:a16="http://schemas.microsoft.com/office/drawing/2014/main" id="{9C520E28-460D-4EAB-B1B0-CD3DA2592C2A}"/>
              </a:ext>
            </a:extLst>
          </p:cNvPr>
          <p:cNvSpPr>
            <a:spLocks noGrp="1" noChangeArrowheads="1"/>
          </p:cNvSpPr>
          <p:nvPr>
            <p:ph type="title"/>
          </p:nvPr>
        </p:nvSpPr>
        <p:spPr/>
        <p:txBody>
          <a:bodyPr rIns="166398"/>
          <a:lstStyle/>
          <a:p>
            <a:pPr marL="57150" defTabSz="975390" fontAlgn="auto">
              <a:spcAft>
                <a:spcPts val="0"/>
              </a:spcAft>
              <a:defRPr/>
            </a:pPr>
            <a:r>
              <a:rPr lang="en-US" altLang="en-US" sz="4693" b="1" dirty="0"/>
              <a:t>TASK 4</a:t>
            </a:r>
          </a:p>
        </p:txBody>
      </p:sp>
      <p:sp>
        <p:nvSpPr>
          <p:cNvPr id="26626" name="Rectangle 2">
            <a:extLst>
              <a:ext uri="{FF2B5EF4-FFF2-40B4-BE49-F238E27FC236}">
                <a16:creationId xmlns:a16="http://schemas.microsoft.com/office/drawing/2014/main" id="{CE88CCC5-A389-4E78-8A8B-79FC7B77E97E}"/>
              </a:ext>
            </a:extLst>
          </p:cNvPr>
          <p:cNvSpPr>
            <a:spLocks noGrp="1" noChangeArrowheads="1"/>
          </p:cNvSpPr>
          <p:nvPr>
            <p:ph idx="1"/>
          </p:nvPr>
        </p:nvSpPr>
        <p:spPr/>
        <p:txBody>
          <a:bodyPr rIns="166398"/>
          <a:lstStyle/>
          <a:p>
            <a:pPr marL="243848" indent="-243848" defTabSz="975390" fontAlgn="auto">
              <a:spcBef>
                <a:spcPts val="1067"/>
              </a:spcBef>
              <a:spcAft>
                <a:spcPts val="0"/>
              </a:spcAft>
              <a:defRPr/>
            </a:pPr>
            <a:r>
              <a:rPr lang="en-US" altLang="en-US" sz="2987" dirty="0"/>
              <a:t>Create a program that resets the </a:t>
            </a:r>
            <a:r>
              <a:rPr lang="en-US" altLang="en-US" sz="2987" dirty="0" err="1"/>
              <a:t>delayTime</a:t>
            </a:r>
            <a:r>
              <a:rPr lang="en-US" altLang="en-US" sz="2987" dirty="0"/>
              <a:t> to 2000 once it has reached 0</a:t>
            </a:r>
          </a:p>
        </p:txBody>
      </p:sp>
      <p:sp>
        <p:nvSpPr>
          <p:cNvPr id="5" name="Slide Number Placeholder 3">
            <a:extLst>
              <a:ext uri="{FF2B5EF4-FFF2-40B4-BE49-F238E27FC236}">
                <a16:creationId xmlns:a16="http://schemas.microsoft.com/office/drawing/2014/main" id="{D1BEE519-DAB6-450C-A1EA-82D74449D1C8}"/>
              </a:ext>
            </a:extLst>
          </p:cNvPr>
          <p:cNvSpPr>
            <a:spLocks noGrp="1"/>
          </p:cNvSpPr>
          <p:nvPr>
            <p:ph type="sldNum" sz="quarter" idx="12"/>
          </p:nvPr>
        </p:nvSpPr>
        <p:spPr/>
        <p:txBody>
          <a:bodyPr/>
          <a:lstStyle/>
          <a:p>
            <a:pPr>
              <a:defRPr/>
            </a:pPr>
            <a:fld id="{03725B9D-F051-494E-B3A2-06C68ABFD6F0}" type="slidenum">
              <a:rPr lang="en-US" altLang="en-US"/>
              <a:pPr>
                <a:defRPr/>
              </a:pPr>
              <a:t>26</a:t>
            </a:fld>
            <a:endParaRPr lang="en-US" altLang="en-US"/>
          </a:p>
        </p:txBody>
      </p:sp>
      <p:sp>
        <p:nvSpPr>
          <p:cNvPr id="27653" name="Text Box 3">
            <a:extLst>
              <a:ext uri="{FF2B5EF4-FFF2-40B4-BE49-F238E27FC236}">
                <a16:creationId xmlns:a16="http://schemas.microsoft.com/office/drawing/2014/main" id="{CFF0BC4A-6410-4FD4-BA6B-59929A829952}"/>
              </a:ext>
            </a:extLst>
          </p:cNvPr>
          <p:cNvSpPr txBox="1">
            <a:spLocks noChangeArrowheads="1"/>
          </p:cNvSpPr>
          <p:nvPr/>
        </p:nvSpPr>
        <p:spPr bwMode="auto">
          <a:xfrm>
            <a:off x="10650538" y="9136063"/>
            <a:ext cx="37147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fld id="{FD07FE7B-5A1F-4B90-9F58-CD9E47115BB1}" type="slidenum">
              <a:rPr lang="en-US" altLang="en-US" sz="1600">
                <a:latin typeface="Lucida Grande" charset="0"/>
                <a:cs typeface="Lucida Grande" charset="0"/>
                <a:sym typeface="Lucida Grande" charset="0"/>
              </a:rPr>
              <a:pPr algn="ctr" eaLnBrk="1" hangingPunct="1"/>
              <a:t>26</a:t>
            </a:fld>
            <a:endParaRPr lang="en-US" altLang="en-US" sz="1600">
              <a:latin typeface="Lucida Grande" charset="0"/>
              <a:cs typeface="Lucida Grande" charset="0"/>
              <a:sym typeface="Lucida Grande" charset="0"/>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a:extLst>
              <a:ext uri="{FF2B5EF4-FFF2-40B4-BE49-F238E27FC236}">
                <a16:creationId xmlns:a16="http://schemas.microsoft.com/office/drawing/2014/main" id="{B9171D0E-67C7-42C3-8BCB-1760396E6067}"/>
              </a:ext>
            </a:extLst>
          </p:cNvPr>
          <p:cNvSpPr>
            <a:spLocks noGrp="1" noChangeArrowheads="1"/>
          </p:cNvSpPr>
          <p:nvPr>
            <p:ph type="title"/>
          </p:nvPr>
        </p:nvSpPr>
        <p:spPr/>
        <p:txBody>
          <a:bodyPr rIns="166398"/>
          <a:lstStyle/>
          <a:p>
            <a:pPr marL="57150" defTabSz="975390" fontAlgn="auto">
              <a:spcAft>
                <a:spcPts val="0"/>
              </a:spcAft>
              <a:defRPr/>
            </a:pPr>
            <a:r>
              <a:rPr lang="en-US" altLang="en-US" sz="4693" b="1" dirty="0"/>
              <a:t>Input &amp; Output</a:t>
            </a:r>
          </a:p>
        </p:txBody>
      </p:sp>
      <p:sp>
        <p:nvSpPr>
          <p:cNvPr id="28675" name="Rectangle 2">
            <a:extLst>
              <a:ext uri="{FF2B5EF4-FFF2-40B4-BE49-F238E27FC236}">
                <a16:creationId xmlns:a16="http://schemas.microsoft.com/office/drawing/2014/main" id="{3465F6A1-877B-4FE6-A586-2556700B4971}"/>
              </a:ext>
            </a:extLst>
          </p:cNvPr>
          <p:cNvSpPr>
            <a:spLocks noGrp="1" noChangeArrowheads="1"/>
          </p:cNvSpPr>
          <p:nvPr>
            <p:ph idx="1"/>
          </p:nvPr>
        </p:nvSpPr>
        <p:spPr bwMode="auto"/>
        <p:txBody>
          <a:bodyPr wrap="square" rIns="166398" numCol="1" anchor="t" anchorCtr="0" compatLnSpc="1">
            <a:prstTxWarp prst="textNoShape">
              <a:avLst/>
            </a:prstTxWarp>
          </a:bodyPr>
          <a:lstStyle/>
          <a:p>
            <a:r>
              <a:rPr lang="en-US" altLang="en-US" sz="4000"/>
              <a:t>Transferring data from the computer to an Arduino is done using </a:t>
            </a:r>
            <a:r>
              <a:rPr lang="en-US" altLang="en-US" sz="4000" b="1"/>
              <a:t>Serial Transmission</a:t>
            </a:r>
            <a:endParaRPr lang="en-US" altLang="en-US" sz="4000"/>
          </a:p>
          <a:p>
            <a:r>
              <a:rPr lang="en-US" altLang="en-US" sz="4000"/>
              <a:t>To setup Serial communication we use the following</a:t>
            </a:r>
          </a:p>
        </p:txBody>
      </p:sp>
      <p:sp>
        <p:nvSpPr>
          <p:cNvPr id="7" name="Slide Number Placeholder 3">
            <a:extLst>
              <a:ext uri="{FF2B5EF4-FFF2-40B4-BE49-F238E27FC236}">
                <a16:creationId xmlns:a16="http://schemas.microsoft.com/office/drawing/2014/main" id="{08DB9BFA-5C82-41A5-86BB-A071827B5E5B}"/>
              </a:ext>
            </a:extLst>
          </p:cNvPr>
          <p:cNvSpPr>
            <a:spLocks noGrp="1"/>
          </p:cNvSpPr>
          <p:nvPr>
            <p:ph type="sldNum" sz="quarter" idx="12"/>
          </p:nvPr>
        </p:nvSpPr>
        <p:spPr/>
        <p:txBody>
          <a:bodyPr/>
          <a:lstStyle/>
          <a:p>
            <a:pPr>
              <a:defRPr/>
            </a:pPr>
            <a:fld id="{CE4B2CE0-314A-48BD-963D-A8F6AE90219B}" type="slidenum">
              <a:rPr lang="en-US" altLang="en-US"/>
              <a:pPr>
                <a:defRPr/>
              </a:pPr>
              <a:t>27</a:t>
            </a:fld>
            <a:endParaRPr lang="en-US" altLang="en-US"/>
          </a:p>
        </p:txBody>
      </p:sp>
      <p:sp>
        <p:nvSpPr>
          <p:cNvPr id="28677" name="Text Box 3">
            <a:extLst>
              <a:ext uri="{FF2B5EF4-FFF2-40B4-BE49-F238E27FC236}">
                <a16:creationId xmlns:a16="http://schemas.microsoft.com/office/drawing/2014/main" id="{A24187A2-638C-446E-A9C8-DC6569B40FC4}"/>
              </a:ext>
            </a:extLst>
          </p:cNvPr>
          <p:cNvSpPr txBox="1">
            <a:spLocks noChangeArrowheads="1"/>
          </p:cNvSpPr>
          <p:nvPr/>
        </p:nvSpPr>
        <p:spPr bwMode="auto">
          <a:xfrm>
            <a:off x="10666413" y="9148763"/>
            <a:ext cx="3397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fld id="{87848BBF-35D0-4981-A4C7-9394AD863770}" type="slidenum">
              <a:rPr lang="en-US" altLang="en-US" sz="1400">
                <a:latin typeface="Lucida Grande" charset="0"/>
                <a:cs typeface="Lucida Grande" charset="0"/>
                <a:sym typeface="Lucida Grande" charset="0"/>
              </a:rPr>
              <a:pPr algn="ctr" eaLnBrk="1" hangingPunct="1"/>
              <a:t>27</a:t>
            </a:fld>
            <a:endParaRPr lang="en-US" altLang="en-US" sz="1400">
              <a:latin typeface="Lucida Grande" charset="0"/>
              <a:cs typeface="Lucida Grande" charset="0"/>
              <a:sym typeface="Lucida Grande" charset="0"/>
            </a:endParaRPr>
          </a:p>
        </p:txBody>
      </p:sp>
      <p:sp>
        <p:nvSpPr>
          <p:cNvPr id="27652" name="Rectangle 4">
            <a:extLst>
              <a:ext uri="{FF2B5EF4-FFF2-40B4-BE49-F238E27FC236}">
                <a16:creationId xmlns:a16="http://schemas.microsoft.com/office/drawing/2014/main" id="{D50AC61C-C833-44A4-A47B-3B934FE494C3}"/>
              </a:ext>
            </a:extLst>
          </p:cNvPr>
          <p:cNvSpPr>
            <a:spLocks/>
          </p:cNvSpPr>
          <p:nvPr/>
        </p:nvSpPr>
        <p:spPr bwMode="auto">
          <a:xfrm>
            <a:off x="1727200" y="5346700"/>
            <a:ext cx="9537700" cy="3975100"/>
          </a:xfrm>
          <a:prstGeom prst="rect">
            <a:avLst/>
          </a:prstGeom>
          <a:solidFill>
            <a:srgbClr val="FFFFFF"/>
          </a:solidFill>
          <a:ln>
            <a:noFill/>
          </a:ln>
          <a:effectLst>
            <a:outerShdw blurRad="279400" dist="139699" dir="2700000" algn="ctr" rotWithShape="0">
              <a:schemeClr val="bg2">
                <a:alpha val="34999"/>
              </a:schemeClr>
            </a:outerShdw>
          </a:effectLst>
          <a:extLst>
            <a:ext uri="{91240B29-F687-4F45-9708-019B960494DF}">
              <a14:hiddenLine xmlns:a14="http://schemas.microsoft.com/office/drawing/2010/main" w="9525" cap="flat">
                <a:solidFill>
                  <a:srgbClr val="000000"/>
                </a:solidFill>
                <a:miter lim="800000"/>
                <a:headEnd type="none" w="med" len="med"/>
                <a:tailEnd type="none" w="med" len="med"/>
              </a14:hiddenLine>
            </a:ext>
          </a:extLst>
        </p:spPr>
        <p:txBody>
          <a:bodyPr lIns="0" tIns="0" rIns="0" bIns="0"/>
          <a:lstStyle/>
          <a:p>
            <a:pPr eaLnBrk="1" fontAlgn="auto" hangingPunct="1">
              <a:spcBef>
                <a:spcPts val="0"/>
              </a:spcBef>
              <a:spcAft>
                <a:spcPts val="0"/>
              </a:spcAft>
              <a:defRPr/>
            </a:pPr>
            <a:endParaRPr lang="en-US">
              <a:latin typeface="+mn-lt"/>
            </a:endParaRPr>
          </a:p>
        </p:txBody>
      </p:sp>
      <p:sp>
        <p:nvSpPr>
          <p:cNvPr id="28679" name="Rectangle 5">
            <a:extLst>
              <a:ext uri="{FF2B5EF4-FFF2-40B4-BE49-F238E27FC236}">
                <a16:creationId xmlns:a16="http://schemas.microsoft.com/office/drawing/2014/main" id="{48C0C346-FC07-48AA-BD5E-BA3A49152CC3}"/>
              </a:ext>
            </a:extLst>
          </p:cNvPr>
          <p:cNvSpPr>
            <a:spLocks/>
          </p:cNvSpPr>
          <p:nvPr/>
        </p:nvSpPr>
        <p:spPr bwMode="auto">
          <a:xfrm>
            <a:off x="2768600" y="5537200"/>
            <a:ext cx="80137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57799" bIns="0"/>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3000">
              <a:solidFill>
                <a:srgbClr val="F79646"/>
              </a:solidFill>
              <a:latin typeface="Courier" charset="0"/>
              <a:ea typeface="Courier" charset="0"/>
              <a:cs typeface="Courier" charset="0"/>
              <a:sym typeface="Courier" charset="0"/>
            </a:endParaRPr>
          </a:p>
          <a:p>
            <a:pPr eaLnBrk="1" hangingPunct="1"/>
            <a:r>
              <a:rPr lang="en-US" altLang="en-US" sz="3600">
                <a:solidFill>
                  <a:srgbClr val="F79646"/>
                </a:solidFill>
                <a:latin typeface="Courier" charset="0"/>
                <a:ea typeface="Courier" charset="0"/>
                <a:cs typeface="Courier" charset="0"/>
                <a:sym typeface="Courier" charset="0"/>
              </a:rPr>
              <a:t>void</a:t>
            </a:r>
            <a:r>
              <a:rPr lang="en-US" altLang="en-US" sz="3600">
                <a:solidFill>
                  <a:srgbClr val="000000"/>
                </a:solidFill>
                <a:latin typeface="Courier" charset="0"/>
                <a:ea typeface="Courier" charset="0"/>
                <a:cs typeface="Courier" charset="0"/>
                <a:sym typeface="Courier" charset="0"/>
              </a:rPr>
              <a:t> </a:t>
            </a:r>
            <a:r>
              <a:rPr lang="en-US" altLang="en-US" sz="3600">
                <a:solidFill>
                  <a:srgbClr val="632523"/>
                </a:solidFill>
                <a:latin typeface="Courier" charset="0"/>
                <a:ea typeface="Courier" charset="0"/>
                <a:cs typeface="Courier" charset="0"/>
                <a:sym typeface="Courier" charset="0"/>
              </a:rPr>
              <a:t>setup</a:t>
            </a:r>
            <a:r>
              <a:rPr lang="en-US" altLang="en-US" sz="3600">
                <a:solidFill>
                  <a:srgbClr val="000000"/>
                </a:solidFill>
                <a:latin typeface="Courier" charset="0"/>
                <a:ea typeface="Courier" charset="0"/>
                <a:cs typeface="Courier" charset="0"/>
                <a:sym typeface="Courier" charset="0"/>
              </a:rPr>
              <a:t>() {</a:t>
            </a:r>
          </a:p>
          <a:p>
            <a:pPr eaLnBrk="1" hangingPunct="1"/>
            <a:endParaRPr lang="en-US" altLang="en-US" sz="3600">
              <a:latin typeface="Arial" panose="020B0604020202020204" pitchFamily="34" charset="0"/>
              <a:cs typeface="Arial" panose="020B0604020202020204" pitchFamily="34" charset="0"/>
            </a:endParaRPr>
          </a:p>
          <a:p>
            <a:pPr eaLnBrk="1" hangingPunct="1"/>
            <a:r>
              <a:rPr lang="en-US" altLang="en-US" sz="3600">
                <a:solidFill>
                  <a:srgbClr val="000000"/>
                </a:solidFill>
                <a:latin typeface="Courier" charset="0"/>
                <a:ea typeface="Courier" charset="0"/>
                <a:cs typeface="Courier" charset="0"/>
                <a:sym typeface="Courier" charset="0"/>
              </a:rPr>
              <a:t>	</a:t>
            </a:r>
            <a:r>
              <a:rPr lang="en-US" altLang="en-US" sz="3600">
                <a:solidFill>
                  <a:srgbClr val="BB9A38"/>
                </a:solidFill>
                <a:latin typeface="Courier" charset="0"/>
                <a:ea typeface="Courier" charset="0"/>
                <a:cs typeface="Courier" charset="0"/>
                <a:sym typeface="Courier" charset="0"/>
              </a:rPr>
              <a:t>Serial.begin</a:t>
            </a:r>
            <a:r>
              <a:rPr lang="en-US" altLang="en-US" sz="3600">
                <a:latin typeface="Courier" charset="0"/>
                <a:ea typeface="Courier" charset="0"/>
                <a:cs typeface="Courier" charset="0"/>
                <a:sym typeface="Courier" charset="0"/>
              </a:rPr>
              <a:t>(9600);</a:t>
            </a:r>
            <a:endParaRPr lang="en-US" altLang="en-US" sz="3600">
              <a:solidFill>
                <a:srgbClr val="000000"/>
              </a:solidFill>
              <a:latin typeface="Courier" charset="0"/>
              <a:ea typeface="Courier" charset="0"/>
              <a:cs typeface="Courier" charset="0"/>
              <a:sym typeface="Courier" charset="0"/>
            </a:endParaRPr>
          </a:p>
          <a:p>
            <a:pPr eaLnBrk="1" hangingPunct="1"/>
            <a:endParaRPr lang="en-US" altLang="en-US" sz="3600">
              <a:solidFill>
                <a:srgbClr val="000000"/>
              </a:solidFill>
              <a:latin typeface="Courier" charset="0"/>
              <a:ea typeface="Courier" charset="0"/>
              <a:cs typeface="Courier" charset="0"/>
              <a:sym typeface="Courier" charset="0"/>
            </a:endParaRPr>
          </a:p>
          <a:p>
            <a:pPr eaLnBrk="1" hangingPunct="1"/>
            <a:r>
              <a:rPr lang="en-US" altLang="en-US" sz="3600">
                <a:solidFill>
                  <a:srgbClr val="000000"/>
                </a:solidFill>
                <a:latin typeface="Courier" charset="0"/>
                <a:ea typeface="Courier" charset="0"/>
                <a:cs typeface="Courier" charset="0"/>
                <a:sym typeface="Courier" charset="0"/>
              </a:rPr>
              <a:t>}</a:t>
            </a:r>
          </a:p>
          <a:p>
            <a:pPr eaLnBrk="1" hangingPunct="1"/>
            <a:endParaRPr lang="en-US" altLang="en-US" sz="3000">
              <a:solidFill>
                <a:srgbClr val="000000"/>
              </a:solidFill>
              <a:latin typeface="Courier" charset="0"/>
              <a:ea typeface="Courier" charset="0"/>
              <a:cs typeface="Courier" charset="0"/>
              <a:sym typeface="Courier" charset="0"/>
            </a:endParaRPr>
          </a:p>
          <a:p>
            <a:pPr eaLnBrk="1" hangingPunct="1"/>
            <a:endParaRPr lang="en-US" altLang="en-US" sz="3000">
              <a:solidFill>
                <a:srgbClr val="000000"/>
              </a:solidFill>
              <a:latin typeface="Courier" charset="0"/>
              <a:ea typeface="Courier" charset="0"/>
              <a:cs typeface="Courier" charset="0"/>
              <a:sym typeface="Courier" charset="0"/>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E49BE049-8BD4-4A00-B490-CBEA4E9D287C}"/>
              </a:ext>
            </a:extLst>
          </p:cNvPr>
          <p:cNvSpPr>
            <a:spLocks noGrp="1" noChangeArrowheads="1"/>
          </p:cNvSpPr>
          <p:nvPr>
            <p:ph type="title"/>
          </p:nvPr>
        </p:nvSpPr>
        <p:spPr>
          <a:xfrm>
            <a:off x="477838" y="511175"/>
            <a:ext cx="11709400" cy="2143125"/>
          </a:xfrm>
        </p:spPr>
        <p:txBody>
          <a:bodyPr rIns="166398"/>
          <a:lstStyle/>
          <a:p>
            <a:pPr marL="57150" defTabSz="975390" fontAlgn="auto">
              <a:spcAft>
                <a:spcPts val="0"/>
              </a:spcAft>
              <a:defRPr/>
            </a:pPr>
            <a:r>
              <a:rPr lang="en-US" altLang="en-US" sz="4693" b="1" dirty="0"/>
              <a:t>Writing to the Console</a:t>
            </a:r>
          </a:p>
        </p:txBody>
      </p:sp>
      <p:sp>
        <p:nvSpPr>
          <p:cNvPr id="5" name="Slide Number Placeholder 3">
            <a:extLst>
              <a:ext uri="{FF2B5EF4-FFF2-40B4-BE49-F238E27FC236}">
                <a16:creationId xmlns:a16="http://schemas.microsoft.com/office/drawing/2014/main" id="{70810B2A-F3EB-4EAD-BF8E-8137F35CC964}"/>
              </a:ext>
            </a:extLst>
          </p:cNvPr>
          <p:cNvSpPr>
            <a:spLocks noGrp="1"/>
          </p:cNvSpPr>
          <p:nvPr>
            <p:ph type="sldNum" sz="quarter" idx="12"/>
          </p:nvPr>
        </p:nvSpPr>
        <p:spPr/>
        <p:txBody>
          <a:bodyPr/>
          <a:lstStyle/>
          <a:p>
            <a:pPr>
              <a:defRPr/>
            </a:pPr>
            <a:fld id="{91131811-F841-4409-A933-FCD2104B46F9}" type="slidenum">
              <a:rPr lang="en-US" altLang="en-US"/>
              <a:pPr>
                <a:defRPr/>
              </a:pPr>
              <a:t>28</a:t>
            </a:fld>
            <a:endParaRPr lang="en-US" altLang="en-US"/>
          </a:p>
        </p:txBody>
      </p:sp>
      <p:sp>
        <p:nvSpPr>
          <p:cNvPr id="28674" name="Rectangle 2">
            <a:extLst>
              <a:ext uri="{FF2B5EF4-FFF2-40B4-BE49-F238E27FC236}">
                <a16:creationId xmlns:a16="http://schemas.microsoft.com/office/drawing/2014/main" id="{139E2A6A-CB32-4003-B394-06C3A43A365E}"/>
              </a:ext>
            </a:extLst>
          </p:cNvPr>
          <p:cNvSpPr>
            <a:spLocks/>
          </p:cNvSpPr>
          <p:nvPr/>
        </p:nvSpPr>
        <p:spPr bwMode="auto">
          <a:xfrm>
            <a:off x="1727200" y="2667000"/>
            <a:ext cx="9537700" cy="5016500"/>
          </a:xfrm>
          <a:prstGeom prst="rect">
            <a:avLst/>
          </a:prstGeom>
          <a:solidFill>
            <a:srgbClr val="FFFFFF"/>
          </a:solidFill>
          <a:ln>
            <a:noFill/>
          </a:ln>
          <a:effectLst>
            <a:outerShdw blurRad="279400" dist="139699" dir="2700000" algn="ctr" rotWithShape="0">
              <a:schemeClr val="bg2">
                <a:alpha val="34999"/>
              </a:schemeClr>
            </a:outerShdw>
          </a:effectLst>
          <a:extLst>
            <a:ext uri="{91240B29-F687-4F45-9708-019B960494DF}">
              <a14:hiddenLine xmlns:a14="http://schemas.microsoft.com/office/drawing/2010/main" w="9525" cap="flat">
                <a:solidFill>
                  <a:srgbClr val="000000"/>
                </a:solidFill>
                <a:miter lim="800000"/>
                <a:headEnd type="none" w="med" len="med"/>
                <a:tailEnd type="none" w="med" len="med"/>
              </a14:hiddenLine>
            </a:ext>
          </a:extLst>
        </p:spPr>
        <p:txBody>
          <a:bodyPr lIns="0" tIns="0" rIns="0" bIns="0"/>
          <a:lstStyle/>
          <a:p>
            <a:pPr eaLnBrk="1" fontAlgn="auto" hangingPunct="1">
              <a:spcBef>
                <a:spcPts val="0"/>
              </a:spcBef>
              <a:spcAft>
                <a:spcPts val="0"/>
              </a:spcAft>
              <a:defRPr/>
            </a:pPr>
            <a:endParaRPr lang="en-US">
              <a:latin typeface="+mn-lt"/>
            </a:endParaRPr>
          </a:p>
        </p:txBody>
      </p:sp>
      <p:sp>
        <p:nvSpPr>
          <p:cNvPr id="29701" name="Rectangle 3">
            <a:extLst>
              <a:ext uri="{FF2B5EF4-FFF2-40B4-BE49-F238E27FC236}">
                <a16:creationId xmlns:a16="http://schemas.microsoft.com/office/drawing/2014/main" id="{89B7CBF7-B159-46C4-B167-80A637811F69}"/>
              </a:ext>
            </a:extLst>
          </p:cNvPr>
          <p:cNvSpPr>
            <a:spLocks/>
          </p:cNvSpPr>
          <p:nvPr/>
        </p:nvSpPr>
        <p:spPr bwMode="auto">
          <a:xfrm>
            <a:off x="1993900" y="2679700"/>
            <a:ext cx="80137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57799" bIns="0"/>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3000">
              <a:solidFill>
                <a:srgbClr val="F79646"/>
              </a:solidFill>
              <a:latin typeface="Courier" charset="0"/>
              <a:ea typeface="Courier" charset="0"/>
              <a:cs typeface="Courier" charset="0"/>
              <a:sym typeface="Courier" charset="0"/>
            </a:endParaRPr>
          </a:p>
          <a:p>
            <a:pPr eaLnBrk="1" hangingPunct="1"/>
            <a:r>
              <a:rPr lang="en-US" altLang="en-US" sz="3000">
                <a:solidFill>
                  <a:srgbClr val="F79646"/>
                </a:solidFill>
                <a:latin typeface="Courier" charset="0"/>
                <a:ea typeface="Courier" charset="0"/>
                <a:cs typeface="Courier" charset="0"/>
                <a:sym typeface="Courier" charset="0"/>
              </a:rPr>
              <a:t>void</a:t>
            </a:r>
            <a:r>
              <a:rPr lang="en-US" altLang="en-US" sz="3000">
                <a:solidFill>
                  <a:srgbClr val="000000"/>
                </a:solidFill>
                <a:latin typeface="Courier" charset="0"/>
                <a:ea typeface="Courier" charset="0"/>
                <a:cs typeface="Courier" charset="0"/>
                <a:sym typeface="Courier" charset="0"/>
              </a:rPr>
              <a:t> </a:t>
            </a:r>
            <a:r>
              <a:rPr lang="en-US" altLang="en-US" sz="3000">
                <a:solidFill>
                  <a:srgbClr val="632523"/>
                </a:solidFill>
                <a:latin typeface="Courier" charset="0"/>
                <a:ea typeface="Courier" charset="0"/>
                <a:cs typeface="Courier" charset="0"/>
                <a:sym typeface="Courier" charset="0"/>
              </a:rPr>
              <a:t>setup</a:t>
            </a:r>
            <a:r>
              <a:rPr lang="en-US" altLang="en-US" sz="3000">
                <a:solidFill>
                  <a:srgbClr val="000000"/>
                </a:solidFill>
                <a:latin typeface="Courier" charset="0"/>
                <a:ea typeface="Courier" charset="0"/>
                <a:cs typeface="Courier" charset="0"/>
                <a:sym typeface="Courier" charset="0"/>
              </a:rPr>
              <a:t>() {</a:t>
            </a:r>
          </a:p>
          <a:p>
            <a:pPr eaLnBrk="1" hangingPunct="1"/>
            <a:endParaRPr lang="en-US" altLang="en-US" sz="3000">
              <a:latin typeface="Arial" panose="020B0604020202020204" pitchFamily="34" charset="0"/>
              <a:cs typeface="Arial" panose="020B0604020202020204" pitchFamily="34" charset="0"/>
            </a:endParaRPr>
          </a:p>
          <a:p>
            <a:pPr eaLnBrk="1" hangingPunct="1"/>
            <a:r>
              <a:rPr lang="en-US" altLang="en-US" sz="3000">
                <a:solidFill>
                  <a:srgbClr val="000000"/>
                </a:solidFill>
                <a:latin typeface="Courier" charset="0"/>
                <a:ea typeface="Courier" charset="0"/>
                <a:cs typeface="Courier" charset="0"/>
                <a:sym typeface="Courier" charset="0"/>
              </a:rPr>
              <a:t>	</a:t>
            </a:r>
            <a:r>
              <a:rPr lang="en-US" altLang="en-US" sz="3000">
                <a:solidFill>
                  <a:srgbClr val="BB9A38"/>
                </a:solidFill>
                <a:latin typeface="Courier" charset="0"/>
                <a:ea typeface="Courier" charset="0"/>
                <a:cs typeface="Courier" charset="0"/>
                <a:sym typeface="Courier" charset="0"/>
              </a:rPr>
              <a:t>Serial</a:t>
            </a:r>
            <a:r>
              <a:rPr lang="en-US" altLang="en-US" sz="3000">
                <a:latin typeface="Courier" charset="0"/>
                <a:ea typeface="Courier" charset="0"/>
                <a:cs typeface="Courier" charset="0"/>
                <a:sym typeface="Courier" charset="0"/>
              </a:rPr>
              <a:t>.</a:t>
            </a:r>
            <a:r>
              <a:rPr lang="en-US" altLang="en-US" sz="3000">
                <a:solidFill>
                  <a:srgbClr val="BB9A38"/>
                </a:solidFill>
                <a:latin typeface="Courier" charset="0"/>
                <a:ea typeface="Courier" charset="0"/>
                <a:cs typeface="Courier" charset="0"/>
                <a:sym typeface="Courier" charset="0"/>
              </a:rPr>
              <a:t>begin</a:t>
            </a:r>
            <a:r>
              <a:rPr lang="en-US" altLang="en-US" sz="3000">
                <a:solidFill>
                  <a:srgbClr val="000000"/>
                </a:solidFill>
                <a:latin typeface="Courier" charset="0"/>
                <a:ea typeface="Courier" charset="0"/>
                <a:cs typeface="Courier" charset="0"/>
                <a:sym typeface="Courier" charset="0"/>
              </a:rPr>
              <a:t>(9600);</a:t>
            </a:r>
          </a:p>
          <a:p>
            <a:pPr eaLnBrk="1" hangingPunct="1"/>
            <a:r>
              <a:rPr lang="en-US" altLang="en-US" sz="3000">
                <a:solidFill>
                  <a:srgbClr val="000000"/>
                </a:solidFill>
                <a:latin typeface="Courier" charset="0"/>
                <a:ea typeface="Courier" charset="0"/>
                <a:cs typeface="Courier" charset="0"/>
                <a:sym typeface="Courier" charset="0"/>
              </a:rPr>
              <a:t> </a:t>
            </a:r>
            <a:r>
              <a:rPr lang="en-US" altLang="en-US" sz="3000">
                <a:solidFill>
                  <a:srgbClr val="BB9A38"/>
                </a:solidFill>
                <a:latin typeface="Courier" charset="0"/>
                <a:ea typeface="Courier" charset="0"/>
                <a:cs typeface="Courier" charset="0"/>
                <a:sym typeface="Courier" charset="0"/>
              </a:rPr>
              <a:t>Serial</a:t>
            </a:r>
            <a:r>
              <a:rPr lang="en-US" altLang="en-US" sz="3000">
                <a:latin typeface="Courier" charset="0"/>
                <a:ea typeface="Courier" charset="0"/>
                <a:cs typeface="Courier" charset="0"/>
                <a:sym typeface="Courier" charset="0"/>
              </a:rPr>
              <a:t>.</a:t>
            </a:r>
            <a:r>
              <a:rPr lang="en-US" altLang="en-US" sz="3000">
                <a:solidFill>
                  <a:srgbClr val="BB9A38"/>
                </a:solidFill>
                <a:latin typeface="Courier" charset="0"/>
                <a:ea typeface="Courier" charset="0"/>
                <a:cs typeface="Courier" charset="0"/>
                <a:sym typeface="Courier" charset="0"/>
              </a:rPr>
              <a:t>println</a:t>
            </a:r>
            <a:r>
              <a:rPr lang="en-US" altLang="en-US" sz="3000">
                <a:solidFill>
                  <a:srgbClr val="000000"/>
                </a:solidFill>
                <a:latin typeface="Courier" charset="0"/>
                <a:ea typeface="Courier" charset="0"/>
                <a:cs typeface="Courier" charset="0"/>
                <a:sym typeface="Courier" charset="0"/>
              </a:rPr>
              <a:t>(</a:t>
            </a:r>
            <a:r>
              <a:rPr lang="en-US" altLang="en-US" sz="3000">
                <a:solidFill>
                  <a:srgbClr val="D90B00"/>
                </a:solidFill>
                <a:latin typeface="Courier" charset="0"/>
                <a:ea typeface="Courier" charset="0"/>
                <a:cs typeface="Courier" charset="0"/>
                <a:sym typeface="Courier" charset="0"/>
              </a:rPr>
              <a:t>“Hello World!”</a:t>
            </a:r>
            <a:r>
              <a:rPr lang="en-US" altLang="en-US" sz="3000">
                <a:solidFill>
                  <a:srgbClr val="000000"/>
                </a:solidFill>
                <a:latin typeface="Courier" charset="0"/>
                <a:ea typeface="Courier" charset="0"/>
                <a:cs typeface="Courier" charset="0"/>
                <a:sym typeface="Courier" charset="0"/>
              </a:rPr>
              <a:t>);</a:t>
            </a:r>
          </a:p>
          <a:p>
            <a:pPr eaLnBrk="1" hangingPunct="1"/>
            <a:endParaRPr lang="en-US" altLang="en-US" sz="3000">
              <a:solidFill>
                <a:srgbClr val="000000"/>
              </a:solidFill>
              <a:latin typeface="Courier" charset="0"/>
              <a:ea typeface="Courier" charset="0"/>
              <a:cs typeface="Courier" charset="0"/>
              <a:sym typeface="Courier" charset="0"/>
            </a:endParaRPr>
          </a:p>
          <a:p>
            <a:pPr eaLnBrk="1" hangingPunct="1"/>
            <a:r>
              <a:rPr lang="en-US" altLang="en-US" sz="3000">
                <a:solidFill>
                  <a:srgbClr val="000000"/>
                </a:solidFill>
                <a:latin typeface="Courier" charset="0"/>
                <a:ea typeface="Courier" charset="0"/>
                <a:cs typeface="Courier" charset="0"/>
                <a:sym typeface="Courier" charset="0"/>
              </a:rPr>
              <a:t>}</a:t>
            </a:r>
          </a:p>
          <a:p>
            <a:pPr eaLnBrk="1" hangingPunct="1"/>
            <a:endParaRPr lang="en-US" altLang="en-US" sz="3000">
              <a:solidFill>
                <a:srgbClr val="000000"/>
              </a:solidFill>
              <a:latin typeface="Courier" charset="0"/>
              <a:ea typeface="Courier" charset="0"/>
              <a:cs typeface="Courier" charset="0"/>
              <a:sym typeface="Courier" charset="0"/>
            </a:endParaRPr>
          </a:p>
          <a:p>
            <a:pPr eaLnBrk="1" hangingPunct="1"/>
            <a:r>
              <a:rPr lang="en-US" altLang="en-US" sz="3000">
                <a:solidFill>
                  <a:srgbClr val="F79646"/>
                </a:solidFill>
                <a:latin typeface="Courier" charset="0"/>
                <a:ea typeface="Courier" charset="0"/>
                <a:cs typeface="Courier" charset="0"/>
                <a:sym typeface="Courier" charset="0"/>
              </a:rPr>
              <a:t>void</a:t>
            </a:r>
            <a:r>
              <a:rPr lang="en-US" altLang="en-US" sz="3000">
                <a:solidFill>
                  <a:srgbClr val="000000"/>
                </a:solidFill>
                <a:latin typeface="Courier" charset="0"/>
                <a:ea typeface="Courier" charset="0"/>
                <a:cs typeface="Courier" charset="0"/>
                <a:sym typeface="Courier" charset="0"/>
              </a:rPr>
              <a:t> </a:t>
            </a:r>
            <a:r>
              <a:rPr lang="en-US" altLang="en-US" sz="3000">
                <a:solidFill>
                  <a:srgbClr val="632523"/>
                </a:solidFill>
                <a:latin typeface="Courier" charset="0"/>
                <a:ea typeface="Courier" charset="0"/>
                <a:cs typeface="Courier" charset="0"/>
                <a:sym typeface="Courier" charset="0"/>
              </a:rPr>
              <a:t>loop</a:t>
            </a:r>
            <a:r>
              <a:rPr lang="en-US" altLang="en-US" sz="3000">
                <a:solidFill>
                  <a:srgbClr val="000000"/>
                </a:solidFill>
                <a:latin typeface="Courier" charset="0"/>
                <a:ea typeface="Courier" charset="0"/>
                <a:cs typeface="Courier" charset="0"/>
                <a:sym typeface="Courier" charset="0"/>
              </a:rPr>
              <a:t>() {}</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a:extLst>
              <a:ext uri="{FF2B5EF4-FFF2-40B4-BE49-F238E27FC236}">
                <a16:creationId xmlns:a16="http://schemas.microsoft.com/office/drawing/2014/main" id="{FD5A3637-5189-48FA-A8DE-B099BD70D2B4}"/>
              </a:ext>
            </a:extLst>
          </p:cNvPr>
          <p:cNvSpPr>
            <a:spLocks noGrp="1" noChangeArrowheads="1"/>
          </p:cNvSpPr>
          <p:nvPr>
            <p:ph type="title"/>
          </p:nvPr>
        </p:nvSpPr>
        <p:spPr/>
        <p:txBody>
          <a:bodyPr rIns="166398"/>
          <a:lstStyle/>
          <a:p>
            <a:pPr marL="57150" defTabSz="975390" fontAlgn="auto">
              <a:spcAft>
                <a:spcPts val="0"/>
              </a:spcAft>
              <a:defRPr/>
            </a:pPr>
            <a:r>
              <a:rPr lang="en-US" altLang="en-US" sz="4693" b="1" dirty="0"/>
              <a:t>TASK 5</a:t>
            </a:r>
          </a:p>
        </p:txBody>
      </p:sp>
      <p:sp>
        <p:nvSpPr>
          <p:cNvPr id="29698" name="Rectangle 2">
            <a:extLst>
              <a:ext uri="{FF2B5EF4-FFF2-40B4-BE49-F238E27FC236}">
                <a16:creationId xmlns:a16="http://schemas.microsoft.com/office/drawing/2014/main" id="{D11293E6-5FC1-4556-B040-F361ADD95267}"/>
              </a:ext>
            </a:extLst>
          </p:cNvPr>
          <p:cNvSpPr>
            <a:spLocks noGrp="1" noChangeArrowheads="1"/>
          </p:cNvSpPr>
          <p:nvPr>
            <p:ph idx="1"/>
          </p:nvPr>
        </p:nvSpPr>
        <p:spPr/>
        <p:txBody>
          <a:bodyPr rIns="166398"/>
          <a:lstStyle/>
          <a:p>
            <a:pPr marL="243848" indent="-243848" defTabSz="975390" fontAlgn="auto">
              <a:spcBef>
                <a:spcPts val="1067"/>
              </a:spcBef>
              <a:spcAft>
                <a:spcPts val="0"/>
              </a:spcAft>
              <a:defRPr/>
            </a:pPr>
            <a:r>
              <a:rPr lang="en-US" altLang="en-US" sz="2987"/>
              <a:t>Modify your traffic light code so that each time a new LED is illuminated the console displays the status of the stoplight</a:t>
            </a:r>
          </a:p>
          <a:p>
            <a:pPr marL="243848" indent="-243848" defTabSz="975390" fontAlgn="auto">
              <a:spcBef>
                <a:spcPts val="1067"/>
              </a:spcBef>
              <a:spcAft>
                <a:spcPts val="0"/>
              </a:spcAft>
              <a:defRPr/>
            </a:pPr>
            <a:r>
              <a:rPr lang="en-US" altLang="en-US" sz="2987"/>
              <a:t>Example</a:t>
            </a:r>
          </a:p>
        </p:txBody>
      </p:sp>
      <p:sp>
        <p:nvSpPr>
          <p:cNvPr id="7" name="Slide Number Placeholder 3">
            <a:extLst>
              <a:ext uri="{FF2B5EF4-FFF2-40B4-BE49-F238E27FC236}">
                <a16:creationId xmlns:a16="http://schemas.microsoft.com/office/drawing/2014/main" id="{64FC22F8-4793-4C45-929F-EC1931E0D2E9}"/>
              </a:ext>
            </a:extLst>
          </p:cNvPr>
          <p:cNvSpPr>
            <a:spLocks noGrp="1"/>
          </p:cNvSpPr>
          <p:nvPr>
            <p:ph type="sldNum" sz="quarter" idx="12"/>
          </p:nvPr>
        </p:nvSpPr>
        <p:spPr/>
        <p:txBody>
          <a:bodyPr/>
          <a:lstStyle/>
          <a:p>
            <a:pPr>
              <a:defRPr/>
            </a:pPr>
            <a:fld id="{3C197985-48DE-4BEB-AB02-4BAFC06BB2BE}" type="slidenum">
              <a:rPr lang="en-US" altLang="en-US"/>
              <a:pPr>
                <a:defRPr/>
              </a:pPr>
              <a:t>29</a:t>
            </a:fld>
            <a:endParaRPr lang="en-US" altLang="en-US"/>
          </a:p>
        </p:txBody>
      </p:sp>
      <p:sp>
        <p:nvSpPr>
          <p:cNvPr id="30725" name="Text Box 3">
            <a:extLst>
              <a:ext uri="{FF2B5EF4-FFF2-40B4-BE49-F238E27FC236}">
                <a16:creationId xmlns:a16="http://schemas.microsoft.com/office/drawing/2014/main" id="{415042CD-F118-4150-8191-A1E032A8C95F}"/>
              </a:ext>
            </a:extLst>
          </p:cNvPr>
          <p:cNvSpPr txBox="1">
            <a:spLocks noChangeArrowheads="1"/>
          </p:cNvSpPr>
          <p:nvPr/>
        </p:nvSpPr>
        <p:spPr bwMode="auto">
          <a:xfrm>
            <a:off x="10666413" y="9148763"/>
            <a:ext cx="3397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fld id="{CFBFE340-36C1-465E-899C-C8075DD7B94F}" type="slidenum">
              <a:rPr lang="en-US" altLang="en-US" sz="1400">
                <a:latin typeface="Lucida Grande" charset="0"/>
                <a:cs typeface="Lucida Grande" charset="0"/>
                <a:sym typeface="Lucida Grande" charset="0"/>
              </a:rPr>
              <a:pPr algn="ctr" eaLnBrk="1" hangingPunct="1"/>
              <a:t>29</a:t>
            </a:fld>
            <a:endParaRPr lang="en-US" altLang="en-US" sz="1400">
              <a:latin typeface="Lucida Grande" charset="0"/>
              <a:cs typeface="Lucida Grande" charset="0"/>
              <a:sym typeface="Lucida Grande" charset="0"/>
            </a:endParaRPr>
          </a:p>
        </p:txBody>
      </p:sp>
      <p:sp>
        <p:nvSpPr>
          <p:cNvPr id="30726" name="Rectangle 4">
            <a:extLst>
              <a:ext uri="{FF2B5EF4-FFF2-40B4-BE49-F238E27FC236}">
                <a16:creationId xmlns:a16="http://schemas.microsoft.com/office/drawing/2014/main" id="{7A781151-B56C-4148-8E5D-A5FDE427C0A0}"/>
              </a:ext>
            </a:extLst>
          </p:cNvPr>
          <p:cNvSpPr>
            <a:spLocks/>
          </p:cNvSpPr>
          <p:nvPr/>
        </p:nvSpPr>
        <p:spPr bwMode="auto">
          <a:xfrm>
            <a:off x="1473200" y="5676900"/>
            <a:ext cx="10325100" cy="3390900"/>
          </a:xfrm>
          <a:prstGeom prst="rect">
            <a:avLst/>
          </a:prstGeom>
          <a:solidFill>
            <a:srgbClr val="000000"/>
          </a:solidFill>
          <a:ln w="9525">
            <a:solidFill>
              <a:srgbClr val="000000"/>
            </a:solidFill>
            <a:round/>
            <a:headEnd/>
            <a:tailEnd/>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30727" name="Rectangle 5">
            <a:extLst>
              <a:ext uri="{FF2B5EF4-FFF2-40B4-BE49-F238E27FC236}">
                <a16:creationId xmlns:a16="http://schemas.microsoft.com/office/drawing/2014/main" id="{A8614C78-683E-4FBA-A44A-6CD8F7792CA8}"/>
              </a:ext>
            </a:extLst>
          </p:cNvPr>
          <p:cNvSpPr>
            <a:spLocks/>
          </p:cNvSpPr>
          <p:nvPr/>
        </p:nvSpPr>
        <p:spPr bwMode="auto">
          <a:xfrm>
            <a:off x="2717800" y="5956300"/>
            <a:ext cx="41275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57799" bIns="0"/>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3200">
                <a:latin typeface="Arial" panose="020B0604020202020204" pitchFamily="34" charset="0"/>
                <a:cs typeface="Arial" panose="020B0604020202020204" pitchFamily="34" charset="0"/>
              </a:rPr>
              <a:t>Advanced Green</a:t>
            </a:r>
          </a:p>
          <a:p>
            <a:pPr eaLnBrk="1" hangingPunct="1"/>
            <a:r>
              <a:rPr lang="en-US" altLang="en-US" sz="3200">
                <a:latin typeface="Arial" panose="020B0604020202020204" pitchFamily="34" charset="0"/>
                <a:cs typeface="Arial" panose="020B0604020202020204" pitchFamily="34" charset="0"/>
              </a:rPr>
              <a:t>Green</a:t>
            </a:r>
          </a:p>
          <a:p>
            <a:pPr eaLnBrk="1" hangingPunct="1"/>
            <a:r>
              <a:rPr lang="en-US" altLang="en-US" sz="3200">
                <a:latin typeface="Arial" panose="020B0604020202020204" pitchFamily="34" charset="0"/>
                <a:cs typeface="Arial" panose="020B0604020202020204" pitchFamily="34" charset="0"/>
              </a:rPr>
              <a:t>Yellow</a:t>
            </a:r>
          </a:p>
          <a:p>
            <a:pPr eaLnBrk="1" hangingPunct="1"/>
            <a:r>
              <a:rPr lang="en-US" altLang="en-US" sz="3200">
                <a:latin typeface="Arial" panose="020B0604020202020204" pitchFamily="34" charset="0"/>
                <a:cs typeface="Arial" panose="020B0604020202020204" pitchFamily="34" charset="0"/>
              </a:rPr>
              <a:t>Red</a:t>
            </a:r>
          </a:p>
          <a:p>
            <a:pPr eaLnBrk="1" hangingPunct="1"/>
            <a:r>
              <a:rPr lang="en-US" altLang="en-US" sz="3200">
                <a:latin typeface="Arial" panose="020B0604020202020204" pitchFamily="34" charset="0"/>
                <a:cs typeface="Arial" panose="020B0604020202020204" pitchFamily="34" charset="0"/>
              </a:rPr>
              <a:t>Advanced Green</a:t>
            </a:r>
          </a:p>
          <a:p>
            <a:pPr eaLnBrk="1" hangingPunct="1"/>
            <a:r>
              <a:rPr lang="en-US" altLang="en-US" sz="3200">
                <a:latin typeface="Arial" panose="020B0604020202020204" pitchFamily="34" charset="0"/>
                <a:cs typeface="Arial" panose="020B0604020202020204" pitchFamily="34" charset="0"/>
              </a:rPr>
              <a:t>...</a:t>
            </a:r>
          </a:p>
          <a:p>
            <a:pPr eaLnBrk="1" hangingPunct="1"/>
            <a:endParaRPr lang="en-US" altLang="en-US" sz="3200">
              <a:latin typeface="Arial" panose="020B0604020202020204" pitchFamily="34" charset="0"/>
              <a:cs typeface="Arial" panose="020B0604020202020204" pitchFamily="34"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830CA42F-56EE-4F9C-ADCD-6238E4776BD7}"/>
              </a:ext>
            </a:extLst>
          </p:cNvPr>
          <p:cNvSpPr>
            <a:spLocks noGrp="1" noChangeArrowheads="1"/>
          </p:cNvSpPr>
          <p:nvPr>
            <p:ph type="title"/>
          </p:nvPr>
        </p:nvSpPr>
        <p:spPr/>
        <p:txBody>
          <a:bodyPr rIns="166398"/>
          <a:lstStyle/>
          <a:p>
            <a:pPr marL="57150" defTabSz="975390" fontAlgn="auto">
              <a:spcAft>
                <a:spcPts val="0"/>
              </a:spcAft>
              <a:defRPr/>
            </a:pPr>
            <a:r>
              <a:rPr lang="en-US" altLang="en-US" sz="4693" b="1" dirty="0"/>
              <a:t>Mini City</a:t>
            </a:r>
          </a:p>
        </p:txBody>
      </p:sp>
      <p:sp>
        <p:nvSpPr>
          <p:cNvPr id="6146" name="Rectangle 2">
            <a:extLst>
              <a:ext uri="{FF2B5EF4-FFF2-40B4-BE49-F238E27FC236}">
                <a16:creationId xmlns:a16="http://schemas.microsoft.com/office/drawing/2014/main" id="{DF0ABD6B-A624-4414-9C89-594338AEF790}"/>
              </a:ext>
            </a:extLst>
          </p:cNvPr>
          <p:cNvSpPr>
            <a:spLocks noGrp="1" noChangeArrowheads="1"/>
          </p:cNvSpPr>
          <p:nvPr>
            <p:ph idx="1"/>
          </p:nvPr>
        </p:nvSpPr>
        <p:spPr/>
        <p:txBody>
          <a:bodyPr rIns="166398"/>
          <a:lstStyle/>
          <a:p>
            <a:pPr marL="243848" indent="-243848" defTabSz="975390" fontAlgn="auto">
              <a:spcBef>
                <a:spcPts val="1067"/>
              </a:spcBef>
              <a:spcAft>
                <a:spcPts val="0"/>
              </a:spcAft>
              <a:defRPr/>
            </a:pPr>
            <a:r>
              <a:rPr lang="en-US" altLang="en-US" sz="4000" dirty="0"/>
              <a:t>Light sensitive street lights</a:t>
            </a:r>
          </a:p>
          <a:p>
            <a:pPr marL="243848" indent="-243848" defTabSz="975390" fontAlgn="auto">
              <a:spcBef>
                <a:spcPts val="1067"/>
              </a:spcBef>
              <a:spcAft>
                <a:spcPts val="0"/>
              </a:spcAft>
              <a:defRPr/>
            </a:pPr>
            <a:r>
              <a:rPr lang="en-US" altLang="en-US" sz="4000" dirty="0"/>
              <a:t>Timed Traffic Lights</a:t>
            </a:r>
          </a:p>
          <a:p>
            <a:pPr marL="243848" indent="-243848" defTabSz="975390" fontAlgn="auto">
              <a:spcBef>
                <a:spcPts val="1067"/>
              </a:spcBef>
              <a:spcAft>
                <a:spcPts val="0"/>
              </a:spcAft>
              <a:defRPr/>
            </a:pPr>
            <a:r>
              <a:rPr lang="en-US" altLang="en-US" sz="4000" dirty="0"/>
              <a:t>Automated Gates using proximity sensor</a:t>
            </a:r>
          </a:p>
          <a:p>
            <a:pPr marL="243848" indent="-243848" defTabSz="975390" fontAlgn="auto">
              <a:spcBef>
                <a:spcPts val="1067"/>
              </a:spcBef>
              <a:spcAft>
                <a:spcPts val="0"/>
              </a:spcAft>
              <a:defRPr/>
            </a:pPr>
            <a:r>
              <a:rPr lang="en-US" altLang="en-US" sz="4000" dirty="0"/>
              <a:t>Cars that drive the City streets</a:t>
            </a:r>
          </a:p>
          <a:p>
            <a:pPr marL="243848" indent="-243848" defTabSz="975390" fontAlgn="auto">
              <a:spcBef>
                <a:spcPts val="1067"/>
              </a:spcBef>
              <a:spcAft>
                <a:spcPts val="0"/>
              </a:spcAft>
              <a:defRPr/>
            </a:pPr>
            <a:endParaRPr lang="en-US" altLang="en-US" sz="2987" dirty="0"/>
          </a:p>
        </p:txBody>
      </p:sp>
      <p:sp>
        <p:nvSpPr>
          <p:cNvPr id="5" name="Slide Number Placeholder 3">
            <a:extLst>
              <a:ext uri="{FF2B5EF4-FFF2-40B4-BE49-F238E27FC236}">
                <a16:creationId xmlns:a16="http://schemas.microsoft.com/office/drawing/2014/main" id="{BDF04153-B202-45F9-80B9-1C016DC43DAA}"/>
              </a:ext>
            </a:extLst>
          </p:cNvPr>
          <p:cNvSpPr>
            <a:spLocks noGrp="1"/>
          </p:cNvSpPr>
          <p:nvPr>
            <p:ph type="sldNum" sz="quarter" idx="12"/>
          </p:nvPr>
        </p:nvSpPr>
        <p:spPr/>
        <p:txBody>
          <a:bodyPr/>
          <a:lstStyle/>
          <a:p>
            <a:pPr>
              <a:defRPr/>
            </a:pPr>
            <a:fld id="{4BF3FE4B-EEDC-48ED-835D-14FEA2512A34}" type="slidenum">
              <a:rPr lang="en-US" altLang="en-US"/>
              <a:pPr>
                <a:defRPr/>
              </a:pPr>
              <a:t>3</a:t>
            </a:fld>
            <a:endParaRPr lang="en-US" altLang="en-US"/>
          </a:p>
        </p:txBody>
      </p:sp>
      <p:sp>
        <p:nvSpPr>
          <p:cNvPr id="4101" name="Text Box 3">
            <a:extLst>
              <a:ext uri="{FF2B5EF4-FFF2-40B4-BE49-F238E27FC236}">
                <a16:creationId xmlns:a16="http://schemas.microsoft.com/office/drawing/2014/main" id="{D7DE6DB9-AE19-4165-A8E2-2D2AD48CBC93}"/>
              </a:ext>
            </a:extLst>
          </p:cNvPr>
          <p:cNvSpPr txBox="1">
            <a:spLocks noChangeArrowheads="1"/>
          </p:cNvSpPr>
          <p:nvPr/>
        </p:nvSpPr>
        <p:spPr bwMode="auto">
          <a:xfrm>
            <a:off x="10666413" y="9148763"/>
            <a:ext cx="3397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fld id="{90731D04-9564-4692-BD13-68539D73EAD0}" type="slidenum">
              <a:rPr lang="en-US" altLang="en-US" sz="1400">
                <a:latin typeface="Lucida Grande" charset="0"/>
                <a:cs typeface="Lucida Grande" charset="0"/>
                <a:sym typeface="Lucida Grande" charset="0"/>
              </a:rPr>
              <a:pPr algn="ctr" eaLnBrk="1" hangingPunct="1"/>
              <a:t>3</a:t>
            </a:fld>
            <a:endParaRPr lang="en-US" altLang="en-US" sz="1400">
              <a:latin typeface="Lucida Grande" charset="0"/>
              <a:cs typeface="Lucida Grande" charset="0"/>
              <a:sym typeface="Lucida Grande" charset="0"/>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7F19F031-7406-4C7E-836E-8211C5106AAE}"/>
              </a:ext>
            </a:extLst>
          </p:cNvPr>
          <p:cNvSpPr>
            <a:spLocks noGrp="1" noChangeArrowheads="1"/>
          </p:cNvSpPr>
          <p:nvPr>
            <p:ph type="title"/>
          </p:nvPr>
        </p:nvSpPr>
        <p:spPr>
          <a:xfrm>
            <a:off x="647700" y="76200"/>
            <a:ext cx="11709400" cy="1625600"/>
          </a:xfrm>
        </p:spPr>
        <p:txBody>
          <a:bodyPr rIns="166398"/>
          <a:lstStyle/>
          <a:p>
            <a:pPr marL="57150" defTabSz="975390" fontAlgn="auto">
              <a:spcAft>
                <a:spcPts val="0"/>
              </a:spcAft>
              <a:defRPr/>
            </a:pPr>
            <a:r>
              <a:rPr lang="en-US" altLang="en-US" sz="4693" b="1" dirty="0"/>
              <a:t>IF - ELSE Condition</a:t>
            </a:r>
          </a:p>
        </p:txBody>
      </p:sp>
      <p:grpSp>
        <p:nvGrpSpPr>
          <p:cNvPr id="31747" name="Group 4">
            <a:extLst>
              <a:ext uri="{FF2B5EF4-FFF2-40B4-BE49-F238E27FC236}">
                <a16:creationId xmlns:a16="http://schemas.microsoft.com/office/drawing/2014/main" id="{5A0D20FA-C9B0-4067-8880-1263DBF8C253}"/>
              </a:ext>
            </a:extLst>
          </p:cNvPr>
          <p:cNvGrpSpPr>
            <a:grpSpLocks/>
          </p:cNvGrpSpPr>
          <p:nvPr/>
        </p:nvGrpSpPr>
        <p:grpSpPr bwMode="auto">
          <a:xfrm>
            <a:off x="819150" y="1741488"/>
            <a:ext cx="11493500" cy="7010400"/>
            <a:chOff x="0" y="0"/>
            <a:chExt cx="7240" cy="4415"/>
          </a:xfrm>
        </p:grpSpPr>
        <p:sp>
          <p:nvSpPr>
            <p:cNvPr id="30722" name="Rectangle 2">
              <a:extLst>
                <a:ext uri="{FF2B5EF4-FFF2-40B4-BE49-F238E27FC236}">
                  <a16:creationId xmlns:a16="http://schemas.microsoft.com/office/drawing/2014/main" id="{42BB11EF-BDAD-4736-BE06-8EBDB4392382}"/>
                </a:ext>
              </a:extLst>
            </p:cNvPr>
            <p:cNvSpPr>
              <a:spLocks/>
            </p:cNvSpPr>
            <p:nvPr/>
          </p:nvSpPr>
          <p:spPr bwMode="auto">
            <a:xfrm>
              <a:off x="0" y="0"/>
              <a:ext cx="7236" cy="4415"/>
            </a:xfrm>
            <a:prstGeom prst="rect">
              <a:avLst/>
            </a:prstGeom>
            <a:solidFill>
              <a:srgbClr val="FFFFFF"/>
            </a:solidFill>
            <a:ln>
              <a:noFill/>
            </a:ln>
            <a:effectLst>
              <a:outerShdw blurRad="279400" dist="139699" dir="2700000" algn="ctr" rotWithShape="0">
                <a:schemeClr val="bg2">
                  <a:alpha val="34999"/>
                </a:schemeClr>
              </a:outerShdw>
            </a:effectLst>
            <a:extLst>
              <a:ext uri="{91240B29-F687-4F45-9708-019B960494DF}">
                <a14:hiddenLine xmlns:a14="http://schemas.microsoft.com/office/drawing/2010/main" w="9525" cap="flat">
                  <a:solidFill>
                    <a:srgbClr val="000000"/>
                  </a:solidFill>
                  <a:miter lim="800000"/>
                  <a:headEnd type="none" w="med" len="med"/>
                  <a:tailEnd type="none" w="med" len="med"/>
                </a14:hiddenLine>
              </a:ext>
            </a:extLst>
          </p:spPr>
          <p:txBody>
            <a:bodyPr lIns="0" tIns="0" rIns="0" bIns="0"/>
            <a:lstStyle/>
            <a:p>
              <a:pPr eaLnBrk="1" fontAlgn="auto" hangingPunct="1">
                <a:spcBef>
                  <a:spcPts val="0"/>
                </a:spcBef>
                <a:spcAft>
                  <a:spcPts val="0"/>
                </a:spcAft>
                <a:defRPr/>
              </a:pPr>
              <a:endParaRPr lang="en-US">
                <a:latin typeface="+mn-lt"/>
              </a:endParaRPr>
            </a:p>
          </p:txBody>
        </p:sp>
        <p:sp>
          <p:nvSpPr>
            <p:cNvPr id="31750" name="Rectangle 3">
              <a:extLst>
                <a:ext uri="{FF2B5EF4-FFF2-40B4-BE49-F238E27FC236}">
                  <a16:creationId xmlns:a16="http://schemas.microsoft.com/office/drawing/2014/main" id="{4A5CDFF5-19FA-453A-AF88-ACAC702F5755}"/>
                </a:ext>
              </a:extLst>
            </p:cNvPr>
            <p:cNvSpPr>
              <a:spLocks/>
            </p:cNvSpPr>
            <p:nvPr/>
          </p:nvSpPr>
          <p:spPr bwMode="auto">
            <a:xfrm>
              <a:off x="0" y="2030"/>
              <a:ext cx="7240"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57799" bIns="0" anchor="ctr"/>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a:latin typeface="Lucida Grande" charset="0"/>
                  <a:cs typeface="Lucida Grande" charset="0"/>
                  <a:sym typeface="Lucida Grande" charset="0"/>
                </a:rPr>
                <a:t>asdfadsf</a:t>
              </a:r>
            </a:p>
          </p:txBody>
        </p:sp>
      </p:grpSp>
      <p:sp>
        <p:nvSpPr>
          <p:cNvPr id="31748" name="Rectangle 5">
            <a:extLst>
              <a:ext uri="{FF2B5EF4-FFF2-40B4-BE49-F238E27FC236}">
                <a16:creationId xmlns:a16="http://schemas.microsoft.com/office/drawing/2014/main" id="{E2D77904-765D-4E5C-9F22-01815704AA40}"/>
              </a:ext>
            </a:extLst>
          </p:cNvPr>
          <p:cNvSpPr>
            <a:spLocks/>
          </p:cNvSpPr>
          <p:nvPr/>
        </p:nvSpPr>
        <p:spPr bwMode="auto">
          <a:xfrm>
            <a:off x="1303338" y="2284413"/>
            <a:ext cx="12052300" cy="751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57799" bIns="0"/>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4800">
                <a:solidFill>
                  <a:srgbClr val="F79646"/>
                </a:solidFill>
                <a:latin typeface="Courier" charset="0"/>
                <a:ea typeface="Courier" charset="0"/>
                <a:cs typeface="Courier" charset="0"/>
                <a:sym typeface="Courier" charset="0"/>
              </a:rPr>
              <a:t>if</a:t>
            </a:r>
            <a:r>
              <a:rPr lang="en-US" altLang="en-US" sz="4800">
                <a:solidFill>
                  <a:srgbClr val="000000"/>
                </a:solidFill>
                <a:latin typeface="Courier" charset="0"/>
                <a:ea typeface="Courier" charset="0"/>
                <a:cs typeface="Courier" charset="0"/>
                <a:sym typeface="Courier" charset="0"/>
              </a:rPr>
              <a:t>( “answer is true”) </a:t>
            </a:r>
          </a:p>
          <a:p>
            <a:pPr eaLnBrk="1" hangingPunct="1"/>
            <a:r>
              <a:rPr lang="en-US" altLang="en-US" sz="4800">
                <a:solidFill>
                  <a:srgbClr val="000000"/>
                </a:solidFill>
                <a:latin typeface="Courier" charset="0"/>
                <a:ea typeface="Courier" charset="0"/>
                <a:cs typeface="Courier" charset="0"/>
                <a:sym typeface="Courier" charset="0"/>
              </a:rPr>
              <a:t>{</a:t>
            </a:r>
          </a:p>
          <a:p>
            <a:pPr eaLnBrk="1" hangingPunct="1"/>
            <a:r>
              <a:rPr lang="en-US" altLang="en-US" sz="4800">
                <a:solidFill>
                  <a:srgbClr val="000000"/>
                </a:solidFill>
                <a:latin typeface="Courier" charset="0"/>
                <a:ea typeface="Courier" charset="0"/>
                <a:cs typeface="Courier" charset="0"/>
                <a:sym typeface="Courier" charset="0"/>
              </a:rPr>
              <a:t>	“perform some action”</a:t>
            </a:r>
          </a:p>
          <a:p>
            <a:pPr eaLnBrk="1" hangingPunct="1"/>
            <a:r>
              <a:rPr lang="en-US" altLang="en-US" sz="4800">
                <a:solidFill>
                  <a:srgbClr val="000000"/>
                </a:solidFill>
                <a:latin typeface="Courier" charset="0"/>
                <a:ea typeface="Courier" charset="0"/>
                <a:cs typeface="Courier" charset="0"/>
                <a:sym typeface="Courier" charset="0"/>
              </a:rPr>
              <a:t>}</a:t>
            </a:r>
          </a:p>
          <a:p>
            <a:pPr eaLnBrk="1" hangingPunct="1"/>
            <a:r>
              <a:rPr lang="en-US" altLang="en-US" sz="4800">
                <a:solidFill>
                  <a:srgbClr val="F79646"/>
                </a:solidFill>
                <a:latin typeface="Courier" charset="0"/>
                <a:ea typeface="Courier" charset="0"/>
                <a:cs typeface="Courier" charset="0"/>
                <a:sym typeface="Courier" charset="0"/>
              </a:rPr>
              <a:t>else </a:t>
            </a:r>
          </a:p>
          <a:p>
            <a:pPr eaLnBrk="1" hangingPunct="1"/>
            <a:r>
              <a:rPr lang="en-US" altLang="en-US" sz="4800">
                <a:latin typeface="Courier" charset="0"/>
                <a:ea typeface="Courier" charset="0"/>
                <a:cs typeface="Courier" charset="0"/>
                <a:sym typeface="Courier" charset="0"/>
              </a:rPr>
              <a:t>{</a:t>
            </a:r>
            <a:endParaRPr lang="en-US" altLang="en-US" sz="4800">
              <a:latin typeface="Lucida Grande" charset="0"/>
              <a:cs typeface="Lucida Grande" charset="0"/>
              <a:sym typeface="Lucida Grande" charset="0"/>
            </a:endParaRPr>
          </a:p>
          <a:p>
            <a:pPr eaLnBrk="1" hangingPunct="1"/>
            <a:r>
              <a:rPr lang="en-US" altLang="en-US" sz="4800">
                <a:solidFill>
                  <a:srgbClr val="000000"/>
                </a:solidFill>
                <a:latin typeface="Courier" charset="0"/>
                <a:ea typeface="Courier" charset="0"/>
                <a:cs typeface="Courier" charset="0"/>
                <a:sym typeface="Courier" charset="0"/>
              </a:rPr>
              <a:t>	“perform some other action”</a:t>
            </a:r>
          </a:p>
          <a:p>
            <a:pPr eaLnBrk="1" hangingPunct="1"/>
            <a:r>
              <a:rPr lang="en-US" altLang="en-US" sz="4800">
                <a:solidFill>
                  <a:srgbClr val="000000"/>
                </a:solidFill>
                <a:latin typeface="Courier" charset="0"/>
                <a:ea typeface="Courier" charset="0"/>
                <a:cs typeface="Courier" charset="0"/>
                <a:sym typeface="Courier" charset="0"/>
              </a:rPr>
              <a:t>}</a:t>
            </a:r>
          </a:p>
          <a:p>
            <a:pPr eaLnBrk="1" hangingPunct="1"/>
            <a:endParaRPr lang="en-US" altLang="en-US" sz="5000">
              <a:solidFill>
                <a:srgbClr val="000000"/>
              </a:solidFill>
              <a:latin typeface="Courier" charset="0"/>
              <a:ea typeface="Courier" charset="0"/>
              <a:cs typeface="Courier" charset="0"/>
              <a:sym typeface="Courier" charset="0"/>
            </a:endParaRPr>
          </a:p>
          <a:p>
            <a:pPr eaLnBrk="1" hangingPunct="1"/>
            <a:endParaRPr lang="en-US" altLang="en-US" sz="5000">
              <a:solidFill>
                <a:srgbClr val="000000"/>
              </a:solidFill>
              <a:latin typeface="Courier" charset="0"/>
              <a:ea typeface="Courier" charset="0"/>
              <a:cs typeface="Courier" charset="0"/>
              <a:sym typeface="Courier" charset="0"/>
            </a:endParaRP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31F69A62-9980-49DE-B06D-F3F0BA5130B3}"/>
              </a:ext>
            </a:extLst>
          </p:cNvPr>
          <p:cNvSpPr>
            <a:spLocks noGrp="1"/>
          </p:cNvSpPr>
          <p:nvPr>
            <p:ph type="sldNum" sz="quarter" idx="12"/>
          </p:nvPr>
        </p:nvSpPr>
        <p:spPr/>
        <p:txBody>
          <a:bodyPr/>
          <a:lstStyle/>
          <a:p>
            <a:pPr>
              <a:defRPr/>
            </a:pPr>
            <a:fld id="{2C8602A5-643C-4E09-8BF6-21CB8625D4D8}" type="slidenum">
              <a:rPr lang="en-US" altLang="en-US"/>
              <a:pPr>
                <a:defRPr/>
              </a:pPr>
              <a:t>31</a:t>
            </a:fld>
            <a:endParaRPr lang="en-US" altLang="en-US"/>
          </a:p>
        </p:txBody>
      </p:sp>
      <p:sp>
        <p:nvSpPr>
          <p:cNvPr id="31745" name="Rectangle 1">
            <a:extLst>
              <a:ext uri="{FF2B5EF4-FFF2-40B4-BE49-F238E27FC236}">
                <a16:creationId xmlns:a16="http://schemas.microsoft.com/office/drawing/2014/main" id="{4571E5E7-313C-44CB-AF0B-FC1FF0259A2F}"/>
              </a:ext>
            </a:extLst>
          </p:cNvPr>
          <p:cNvSpPr>
            <a:spLocks/>
          </p:cNvSpPr>
          <p:nvPr/>
        </p:nvSpPr>
        <p:spPr bwMode="auto">
          <a:xfrm>
            <a:off x="355600" y="1308100"/>
            <a:ext cx="12357100" cy="8064500"/>
          </a:xfrm>
          <a:prstGeom prst="rect">
            <a:avLst/>
          </a:prstGeom>
          <a:solidFill>
            <a:srgbClr val="FFFFFF"/>
          </a:solidFill>
          <a:ln>
            <a:noFill/>
          </a:ln>
          <a:effectLst>
            <a:outerShdw blurRad="279400" dist="139699" dir="2700000" algn="ctr" rotWithShape="0">
              <a:schemeClr val="bg2">
                <a:alpha val="34999"/>
              </a:schemeClr>
            </a:outerShdw>
          </a:effectLst>
          <a:extLst>
            <a:ext uri="{91240B29-F687-4F45-9708-019B960494DF}">
              <a14:hiddenLine xmlns:a14="http://schemas.microsoft.com/office/drawing/2010/main" w="9525" cap="flat">
                <a:solidFill>
                  <a:srgbClr val="000000"/>
                </a:solidFill>
                <a:miter lim="800000"/>
                <a:headEnd type="none" w="med" len="med"/>
                <a:tailEnd type="none" w="med" len="med"/>
              </a14:hiddenLine>
            </a:ext>
          </a:extLst>
        </p:spPr>
        <p:txBody>
          <a:bodyPr lIns="0" tIns="0" rIns="0" bIns="0"/>
          <a:lstStyle/>
          <a:p>
            <a:pPr eaLnBrk="1" fontAlgn="auto" hangingPunct="1">
              <a:spcBef>
                <a:spcPts val="0"/>
              </a:spcBef>
              <a:spcAft>
                <a:spcPts val="0"/>
              </a:spcAft>
              <a:defRPr/>
            </a:pPr>
            <a:endParaRPr lang="en-US">
              <a:latin typeface="+mn-lt"/>
            </a:endParaRPr>
          </a:p>
        </p:txBody>
      </p:sp>
      <p:sp>
        <p:nvSpPr>
          <p:cNvPr id="32772" name="Rectangle 2">
            <a:extLst>
              <a:ext uri="{FF2B5EF4-FFF2-40B4-BE49-F238E27FC236}">
                <a16:creationId xmlns:a16="http://schemas.microsoft.com/office/drawing/2014/main" id="{7CEFA66F-AFC5-46B6-A7A4-84DFF57BE5BD}"/>
              </a:ext>
            </a:extLst>
          </p:cNvPr>
          <p:cNvSpPr>
            <a:spLocks/>
          </p:cNvSpPr>
          <p:nvPr/>
        </p:nvSpPr>
        <p:spPr bwMode="auto">
          <a:xfrm>
            <a:off x="533400" y="1409700"/>
            <a:ext cx="12217400" cy="787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57799" bIns="0"/>
          <a:lstStyle>
            <a:lvl1pPr marL="57150">
              <a:defRPr>
                <a:solidFill>
                  <a:schemeClr val="tx1"/>
                </a:solidFill>
                <a:latin typeface="Calibri" panose="020F0502020204030204" pitchFamily="34" charset="0"/>
              </a:defRPr>
            </a:lvl1pPr>
            <a:lvl2pPr marL="7429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42875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3000">
                <a:solidFill>
                  <a:srgbClr val="F79646"/>
                </a:solidFill>
                <a:latin typeface="Courier" charset="0"/>
                <a:ea typeface="Courier" charset="0"/>
                <a:cs typeface="Courier" charset="0"/>
                <a:sym typeface="Courier" charset="0"/>
              </a:rPr>
              <a:t>int </a:t>
            </a:r>
            <a:r>
              <a:rPr lang="en-US" altLang="en-US" sz="3000">
                <a:latin typeface="Courier" charset="0"/>
                <a:ea typeface="Courier" charset="0"/>
                <a:cs typeface="Courier" charset="0"/>
                <a:sym typeface="Courier" charset="0"/>
              </a:rPr>
              <a:t>counter = 0;</a:t>
            </a:r>
            <a:endParaRPr lang="en-US" altLang="en-US" sz="3000">
              <a:solidFill>
                <a:srgbClr val="F79646"/>
              </a:solidFill>
              <a:latin typeface="Courier" charset="0"/>
              <a:ea typeface="Courier" charset="0"/>
              <a:cs typeface="Courier" charset="0"/>
              <a:sym typeface="Courier" charset="0"/>
            </a:endParaRPr>
          </a:p>
          <a:p>
            <a:pPr eaLnBrk="1" hangingPunct="1"/>
            <a:r>
              <a:rPr lang="en-US" altLang="en-US" sz="3000">
                <a:solidFill>
                  <a:srgbClr val="F79646"/>
                </a:solidFill>
                <a:latin typeface="Courier" charset="0"/>
                <a:ea typeface="Courier" charset="0"/>
                <a:cs typeface="Courier" charset="0"/>
                <a:sym typeface="Courier" charset="0"/>
              </a:rPr>
              <a:t>void</a:t>
            </a:r>
            <a:r>
              <a:rPr lang="en-US" altLang="en-US" sz="3000">
                <a:solidFill>
                  <a:srgbClr val="000000"/>
                </a:solidFill>
                <a:latin typeface="Courier" charset="0"/>
                <a:ea typeface="Courier" charset="0"/>
                <a:cs typeface="Courier" charset="0"/>
                <a:sym typeface="Courier" charset="0"/>
              </a:rPr>
              <a:t> </a:t>
            </a:r>
            <a:r>
              <a:rPr lang="en-US" altLang="en-US" sz="3000">
                <a:solidFill>
                  <a:srgbClr val="632523"/>
                </a:solidFill>
                <a:latin typeface="Courier" charset="0"/>
                <a:ea typeface="Courier" charset="0"/>
                <a:cs typeface="Courier" charset="0"/>
                <a:sym typeface="Courier" charset="0"/>
              </a:rPr>
              <a:t>setup</a:t>
            </a:r>
            <a:r>
              <a:rPr lang="en-US" altLang="en-US" sz="3000">
                <a:solidFill>
                  <a:srgbClr val="000000"/>
                </a:solidFill>
                <a:latin typeface="Courier" charset="0"/>
                <a:ea typeface="Courier" charset="0"/>
                <a:cs typeface="Courier" charset="0"/>
                <a:sym typeface="Courier" charset="0"/>
              </a:rPr>
              <a:t>() {</a:t>
            </a:r>
          </a:p>
          <a:p>
            <a:pPr lvl="1" eaLnBrk="1" hangingPunct="1"/>
            <a:r>
              <a:rPr lang="en-US" altLang="en-US" sz="3000">
                <a:solidFill>
                  <a:srgbClr val="FD9A00"/>
                </a:solidFill>
                <a:latin typeface="Courier" charset="0"/>
                <a:ea typeface="Courier" charset="0"/>
                <a:cs typeface="Courier" charset="0"/>
                <a:sym typeface="Courier" charset="0"/>
              </a:rPr>
              <a:t>Serial</a:t>
            </a:r>
            <a:r>
              <a:rPr lang="en-US" altLang="en-US" sz="3000">
                <a:latin typeface="Courier" charset="0"/>
                <a:ea typeface="Courier" charset="0"/>
                <a:cs typeface="Courier" charset="0"/>
                <a:sym typeface="Courier" charset="0"/>
              </a:rPr>
              <a:t>.</a:t>
            </a:r>
            <a:r>
              <a:rPr lang="en-US" altLang="en-US" sz="3000">
                <a:solidFill>
                  <a:srgbClr val="FD9A00"/>
                </a:solidFill>
                <a:latin typeface="Courier" charset="0"/>
                <a:ea typeface="Courier" charset="0"/>
                <a:cs typeface="Courier" charset="0"/>
                <a:sym typeface="Courier" charset="0"/>
              </a:rPr>
              <a:t>begin</a:t>
            </a:r>
            <a:r>
              <a:rPr lang="en-US" altLang="en-US" sz="3000">
                <a:solidFill>
                  <a:srgbClr val="000000"/>
                </a:solidFill>
                <a:latin typeface="Courier" charset="0"/>
                <a:ea typeface="Courier" charset="0"/>
                <a:cs typeface="Courier" charset="0"/>
                <a:sym typeface="Courier" charset="0"/>
              </a:rPr>
              <a:t>(9600);</a:t>
            </a:r>
          </a:p>
          <a:p>
            <a:pPr eaLnBrk="1" hangingPunct="1"/>
            <a:r>
              <a:rPr lang="en-US" altLang="en-US" sz="3000">
                <a:latin typeface="Courier" charset="0"/>
                <a:ea typeface="Courier" charset="0"/>
                <a:cs typeface="Courier" charset="0"/>
                <a:sym typeface="Courier" charset="0"/>
              </a:rPr>
              <a:t>}</a:t>
            </a:r>
          </a:p>
          <a:p>
            <a:pPr eaLnBrk="1" hangingPunct="1"/>
            <a:r>
              <a:rPr lang="en-US" altLang="en-US" sz="3000">
                <a:solidFill>
                  <a:srgbClr val="F79646"/>
                </a:solidFill>
                <a:latin typeface="Courier" charset="0"/>
                <a:ea typeface="Courier" charset="0"/>
                <a:cs typeface="Courier" charset="0"/>
                <a:sym typeface="Courier" charset="0"/>
              </a:rPr>
              <a:t>void</a:t>
            </a:r>
            <a:r>
              <a:rPr lang="en-US" altLang="en-US" sz="3000">
                <a:solidFill>
                  <a:srgbClr val="000000"/>
                </a:solidFill>
                <a:latin typeface="Courier" charset="0"/>
                <a:ea typeface="Courier" charset="0"/>
                <a:cs typeface="Courier" charset="0"/>
                <a:sym typeface="Courier" charset="0"/>
              </a:rPr>
              <a:t> </a:t>
            </a:r>
            <a:r>
              <a:rPr lang="en-US" altLang="en-US" sz="3000">
                <a:solidFill>
                  <a:srgbClr val="632523"/>
                </a:solidFill>
                <a:latin typeface="Courier" charset="0"/>
                <a:ea typeface="Courier" charset="0"/>
                <a:cs typeface="Courier" charset="0"/>
                <a:sym typeface="Courier" charset="0"/>
              </a:rPr>
              <a:t>loop</a:t>
            </a:r>
            <a:r>
              <a:rPr lang="en-US" altLang="en-US" sz="3000">
                <a:solidFill>
                  <a:srgbClr val="000000"/>
                </a:solidFill>
                <a:latin typeface="Courier" charset="0"/>
                <a:ea typeface="Courier" charset="0"/>
                <a:cs typeface="Courier" charset="0"/>
                <a:sym typeface="Courier" charset="0"/>
              </a:rPr>
              <a:t>() {</a:t>
            </a:r>
          </a:p>
          <a:p>
            <a:pPr eaLnBrk="1" hangingPunct="1"/>
            <a:endParaRPr lang="en-US" altLang="en-US" sz="3000">
              <a:solidFill>
                <a:srgbClr val="000000"/>
              </a:solidFill>
              <a:latin typeface="Courier" charset="0"/>
              <a:ea typeface="Courier" charset="0"/>
              <a:cs typeface="Courier" charset="0"/>
              <a:sym typeface="Courier" charset="0"/>
            </a:endParaRPr>
          </a:p>
          <a:p>
            <a:pPr lvl="1" eaLnBrk="1" hangingPunct="1"/>
            <a:r>
              <a:rPr lang="en-US" altLang="en-US" sz="3000">
                <a:solidFill>
                  <a:srgbClr val="C97100"/>
                </a:solidFill>
                <a:latin typeface="Courier" charset="0"/>
                <a:ea typeface="Courier" charset="0"/>
                <a:cs typeface="Courier" charset="0"/>
                <a:sym typeface="Courier" charset="0"/>
              </a:rPr>
              <a:t>if</a:t>
            </a:r>
            <a:r>
              <a:rPr lang="en-US" altLang="en-US" sz="3000">
                <a:solidFill>
                  <a:srgbClr val="000000"/>
                </a:solidFill>
                <a:latin typeface="Courier" charset="0"/>
                <a:ea typeface="Courier" charset="0"/>
                <a:cs typeface="Courier" charset="0"/>
                <a:sym typeface="Courier" charset="0"/>
              </a:rPr>
              <a:t>(counter &lt; 10)</a:t>
            </a:r>
          </a:p>
          <a:p>
            <a:pPr lvl="1" eaLnBrk="1" hangingPunct="1"/>
            <a:r>
              <a:rPr lang="en-US" altLang="en-US" sz="3000">
                <a:solidFill>
                  <a:srgbClr val="000000"/>
                </a:solidFill>
                <a:latin typeface="Courier" charset="0"/>
                <a:ea typeface="Courier" charset="0"/>
                <a:cs typeface="Courier" charset="0"/>
                <a:sym typeface="Courier" charset="0"/>
              </a:rPr>
              <a:t>{</a:t>
            </a:r>
          </a:p>
          <a:p>
            <a:pPr lvl="3" eaLnBrk="1" hangingPunct="1"/>
            <a:r>
              <a:rPr lang="en-US" altLang="en-US" sz="3000">
                <a:solidFill>
                  <a:srgbClr val="FD9A00"/>
                </a:solidFill>
                <a:latin typeface="Courier" charset="0"/>
                <a:ea typeface="Courier" charset="0"/>
                <a:cs typeface="Courier" charset="0"/>
                <a:sym typeface="Courier" charset="0"/>
              </a:rPr>
              <a:t>Serial</a:t>
            </a:r>
            <a:r>
              <a:rPr lang="en-US" altLang="en-US" sz="3000">
                <a:latin typeface="Courier" charset="0"/>
                <a:ea typeface="Courier" charset="0"/>
                <a:cs typeface="Courier" charset="0"/>
                <a:sym typeface="Courier" charset="0"/>
              </a:rPr>
              <a:t>.</a:t>
            </a:r>
            <a:r>
              <a:rPr lang="en-US" altLang="en-US" sz="3000">
                <a:solidFill>
                  <a:srgbClr val="FD9A00"/>
                </a:solidFill>
                <a:latin typeface="Courier" charset="0"/>
                <a:ea typeface="Courier" charset="0"/>
                <a:cs typeface="Courier" charset="0"/>
                <a:sym typeface="Courier" charset="0"/>
              </a:rPr>
              <a:t>println</a:t>
            </a:r>
            <a:r>
              <a:rPr lang="en-US" altLang="en-US" sz="3000">
                <a:solidFill>
                  <a:srgbClr val="000000"/>
                </a:solidFill>
                <a:latin typeface="Courier" charset="0"/>
                <a:ea typeface="Courier" charset="0"/>
                <a:cs typeface="Courier" charset="0"/>
                <a:sym typeface="Courier" charset="0"/>
              </a:rPr>
              <a:t>(</a:t>
            </a:r>
            <a:r>
              <a:rPr lang="en-US" altLang="en-US" sz="3000">
                <a:solidFill>
                  <a:srgbClr val="D90B00"/>
                </a:solidFill>
                <a:latin typeface="Courier" charset="0"/>
                <a:ea typeface="Courier" charset="0"/>
                <a:cs typeface="Courier" charset="0"/>
                <a:sym typeface="Courier" charset="0"/>
              </a:rPr>
              <a:t>“less than 10”</a:t>
            </a:r>
            <a:r>
              <a:rPr lang="en-US" altLang="en-US" sz="3000">
                <a:solidFill>
                  <a:srgbClr val="000000"/>
                </a:solidFill>
                <a:latin typeface="Courier" charset="0"/>
                <a:ea typeface="Courier" charset="0"/>
                <a:cs typeface="Courier" charset="0"/>
                <a:sym typeface="Courier" charset="0"/>
              </a:rPr>
              <a:t>);</a:t>
            </a:r>
          </a:p>
          <a:p>
            <a:pPr lvl="1" eaLnBrk="1" hangingPunct="1"/>
            <a:r>
              <a:rPr lang="en-US" altLang="en-US" sz="3000">
                <a:solidFill>
                  <a:srgbClr val="000000"/>
                </a:solidFill>
                <a:latin typeface="Courier" charset="0"/>
                <a:ea typeface="Courier" charset="0"/>
                <a:cs typeface="Courier" charset="0"/>
                <a:sym typeface="Courier" charset="0"/>
              </a:rPr>
              <a:t>}</a:t>
            </a:r>
          </a:p>
          <a:p>
            <a:pPr lvl="1" eaLnBrk="1" hangingPunct="1"/>
            <a:r>
              <a:rPr lang="en-US" altLang="en-US" sz="3000">
                <a:solidFill>
                  <a:srgbClr val="C97100"/>
                </a:solidFill>
                <a:latin typeface="Courier" charset="0"/>
                <a:ea typeface="Courier" charset="0"/>
                <a:cs typeface="Courier" charset="0"/>
                <a:sym typeface="Courier" charset="0"/>
              </a:rPr>
              <a:t>else</a:t>
            </a:r>
            <a:endParaRPr lang="en-US" altLang="en-US" sz="3000">
              <a:solidFill>
                <a:srgbClr val="000000"/>
              </a:solidFill>
              <a:latin typeface="Courier" charset="0"/>
              <a:ea typeface="Courier" charset="0"/>
              <a:cs typeface="Courier" charset="0"/>
              <a:sym typeface="Courier" charset="0"/>
            </a:endParaRPr>
          </a:p>
          <a:p>
            <a:pPr lvl="1" eaLnBrk="1" hangingPunct="1"/>
            <a:r>
              <a:rPr lang="en-US" altLang="en-US" sz="3000">
                <a:solidFill>
                  <a:srgbClr val="000000"/>
                </a:solidFill>
                <a:latin typeface="Courier" charset="0"/>
                <a:ea typeface="Courier" charset="0"/>
                <a:cs typeface="Courier" charset="0"/>
                <a:sym typeface="Courier" charset="0"/>
              </a:rPr>
              <a:t>{</a:t>
            </a:r>
          </a:p>
          <a:p>
            <a:pPr lvl="3" eaLnBrk="1" hangingPunct="1"/>
            <a:r>
              <a:rPr lang="en-US" altLang="en-US" sz="3000">
                <a:solidFill>
                  <a:srgbClr val="FD9A00"/>
                </a:solidFill>
                <a:latin typeface="Courier" charset="0"/>
                <a:ea typeface="Courier" charset="0"/>
                <a:cs typeface="Courier" charset="0"/>
                <a:sym typeface="Courier" charset="0"/>
              </a:rPr>
              <a:t>Serial</a:t>
            </a:r>
            <a:r>
              <a:rPr lang="en-US" altLang="en-US" sz="3000">
                <a:latin typeface="Courier" charset="0"/>
                <a:ea typeface="Courier" charset="0"/>
                <a:cs typeface="Courier" charset="0"/>
                <a:sym typeface="Courier" charset="0"/>
              </a:rPr>
              <a:t>.</a:t>
            </a:r>
            <a:r>
              <a:rPr lang="en-US" altLang="en-US" sz="3000">
                <a:solidFill>
                  <a:srgbClr val="FD9A00"/>
                </a:solidFill>
                <a:latin typeface="Courier" charset="0"/>
                <a:ea typeface="Courier" charset="0"/>
                <a:cs typeface="Courier" charset="0"/>
                <a:sym typeface="Courier" charset="0"/>
              </a:rPr>
              <a:t>println</a:t>
            </a:r>
            <a:r>
              <a:rPr lang="en-US" altLang="en-US" sz="3000">
                <a:solidFill>
                  <a:srgbClr val="000000"/>
                </a:solidFill>
                <a:latin typeface="Courier" charset="0"/>
                <a:ea typeface="Courier" charset="0"/>
                <a:cs typeface="Courier" charset="0"/>
                <a:sym typeface="Courier" charset="0"/>
              </a:rPr>
              <a:t>(</a:t>
            </a:r>
            <a:r>
              <a:rPr lang="en-US" altLang="en-US" sz="3000">
                <a:solidFill>
                  <a:srgbClr val="D90B00"/>
                </a:solidFill>
                <a:latin typeface="Courier" charset="0"/>
                <a:ea typeface="Courier" charset="0"/>
                <a:cs typeface="Courier" charset="0"/>
                <a:sym typeface="Courier" charset="0"/>
              </a:rPr>
              <a:t>“greater than or equal to 10”</a:t>
            </a:r>
            <a:r>
              <a:rPr lang="en-US" altLang="en-US" sz="3000">
                <a:solidFill>
                  <a:srgbClr val="000000"/>
                </a:solidFill>
                <a:latin typeface="Courier" charset="0"/>
                <a:ea typeface="Courier" charset="0"/>
                <a:cs typeface="Courier" charset="0"/>
                <a:sym typeface="Courier" charset="0"/>
              </a:rPr>
              <a:t>);</a:t>
            </a:r>
          </a:p>
          <a:p>
            <a:pPr lvl="3" eaLnBrk="1" hangingPunct="1"/>
            <a:r>
              <a:rPr lang="en-US" altLang="en-US" sz="3000">
                <a:solidFill>
                  <a:srgbClr val="FD9A00"/>
                </a:solidFill>
                <a:latin typeface="Courier" charset="0"/>
                <a:ea typeface="Courier" charset="0"/>
                <a:cs typeface="Courier" charset="0"/>
                <a:sym typeface="Courier" charset="0"/>
              </a:rPr>
              <a:t>Serial</a:t>
            </a:r>
            <a:r>
              <a:rPr lang="en-US" altLang="en-US" sz="3000">
                <a:latin typeface="Courier" charset="0"/>
                <a:ea typeface="Courier" charset="0"/>
                <a:cs typeface="Courier" charset="0"/>
                <a:sym typeface="Courier" charset="0"/>
              </a:rPr>
              <a:t>.</a:t>
            </a:r>
            <a:r>
              <a:rPr lang="en-US" altLang="en-US" sz="3000">
                <a:solidFill>
                  <a:srgbClr val="FD9A00"/>
                </a:solidFill>
                <a:latin typeface="Courier" charset="0"/>
                <a:ea typeface="Courier" charset="0"/>
                <a:cs typeface="Courier" charset="0"/>
                <a:sym typeface="Courier" charset="0"/>
              </a:rPr>
              <a:t>end</a:t>
            </a:r>
            <a:r>
              <a:rPr lang="en-US" altLang="en-US" sz="3000">
                <a:solidFill>
                  <a:srgbClr val="000000"/>
                </a:solidFill>
                <a:latin typeface="Courier" charset="0"/>
                <a:ea typeface="Courier" charset="0"/>
                <a:cs typeface="Courier" charset="0"/>
                <a:sym typeface="Courier" charset="0"/>
              </a:rPr>
              <a:t>();</a:t>
            </a:r>
          </a:p>
          <a:p>
            <a:pPr lvl="1" eaLnBrk="1" hangingPunct="1"/>
            <a:r>
              <a:rPr lang="en-US" altLang="en-US" sz="3000">
                <a:solidFill>
                  <a:srgbClr val="000000"/>
                </a:solidFill>
                <a:latin typeface="Courier" charset="0"/>
                <a:ea typeface="Courier" charset="0"/>
                <a:cs typeface="Courier" charset="0"/>
                <a:sym typeface="Courier" charset="0"/>
              </a:rPr>
              <a:t>}</a:t>
            </a:r>
          </a:p>
          <a:p>
            <a:pPr lvl="1" eaLnBrk="1" hangingPunct="1"/>
            <a:r>
              <a:rPr lang="en-US" altLang="en-US" sz="3000">
                <a:solidFill>
                  <a:srgbClr val="000000"/>
                </a:solidFill>
                <a:latin typeface="Courier" charset="0"/>
                <a:ea typeface="Courier" charset="0"/>
                <a:cs typeface="Courier" charset="0"/>
                <a:sym typeface="Courier" charset="0"/>
              </a:rPr>
              <a:t>counter = counter + 1;</a:t>
            </a:r>
          </a:p>
          <a:p>
            <a:pPr eaLnBrk="1" hangingPunct="1"/>
            <a:r>
              <a:rPr lang="en-US" altLang="en-US" sz="3000">
                <a:latin typeface="Courier" charset="0"/>
                <a:ea typeface="Courier" charset="0"/>
                <a:cs typeface="Courier" charset="0"/>
                <a:sym typeface="Courier" charset="0"/>
              </a:rPr>
              <a:t>}</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a:extLst>
              <a:ext uri="{FF2B5EF4-FFF2-40B4-BE49-F238E27FC236}">
                <a16:creationId xmlns:a16="http://schemas.microsoft.com/office/drawing/2014/main" id="{3F442A20-B60A-499A-AD33-B020111448DC}"/>
              </a:ext>
            </a:extLst>
          </p:cNvPr>
          <p:cNvSpPr>
            <a:spLocks noGrp="1" noChangeArrowheads="1"/>
          </p:cNvSpPr>
          <p:nvPr>
            <p:ph type="title"/>
          </p:nvPr>
        </p:nvSpPr>
        <p:spPr>
          <a:xfrm>
            <a:off x="647700" y="76200"/>
            <a:ext cx="11709400" cy="1625600"/>
          </a:xfrm>
        </p:spPr>
        <p:txBody>
          <a:bodyPr rIns="166398"/>
          <a:lstStyle/>
          <a:p>
            <a:pPr marL="57150" defTabSz="975390" fontAlgn="auto">
              <a:spcAft>
                <a:spcPts val="0"/>
              </a:spcAft>
              <a:defRPr/>
            </a:pPr>
            <a:r>
              <a:rPr lang="en-US" altLang="en-US" sz="4693"/>
              <a:t>IF - ELSE IF Condition</a:t>
            </a:r>
          </a:p>
        </p:txBody>
      </p:sp>
      <p:grpSp>
        <p:nvGrpSpPr>
          <p:cNvPr id="33795" name="Group 4">
            <a:extLst>
              <a:ext uri="{FF2B5EF4-FFF2-40B4-BE49-F238E27FC236}">
                <a16:creationId xmlns:a16="http://schemas.microsoft.com/office/drawing/2014/main" id="{C03C26D1-FD95-4E38-ADA7-84E239CCF13A}"/>
              </a:ext>
            </a:extLst>
          </p:cNvPr>
          <p:cNvGrpSpPr>
            <a:grpSpLocks/>
          </p:cNvGrpSpPr>
          <p:nvPr/>
        </p:nvGrpSpPr>
        <p:grpSpPr bwMode="auto">
          <a:xfrm>
            <a:off x="819150" y="1741488"/>
            <a:ext cx="11493500" cy="7010400"/>
            <a:chOff x="0" y="0"/>
            <a:chExt cx="7240" cy="4415"/>
          </a:xfrm>
        </p:grpSpPr>
        <p:sp>
          <p:nvSpPr>
            <p:cNvPr id="32770" name="Rectangle 2">
              <a:extLst>
                <a:ext uri="{FF2B5EF4-FFF2-40B4-BE49-F238E27FC236}">
                  <a16:creationId xmlns:a16="http://schemas.microsoft.com/office/drawing/2014/main" id="{19138CF4-F78F-4058-B562-F47970197B33}"/>
                </a:ext>
              </a:extLst>
            </p:cNvPr>
            <p:cNvSpPr>
              <a:spLocks/>
            </p:cNvSpPr>
            <p:nvPr/>
          </p:nvSpPr>
          <p:spPr bwMode="auto">
            <a:xfrm>
              <a:off x="0" y="0"/>
              <a:ext cx="7236" cy="4415"/>
            </a:xfrm>
            <a:prstGeom prst="rect">
              <a:avLst/>
            </a:prstGeom>
            <a:solidFill>
              <a:srgbClr val="FFFFFF"/>
            </a:solidFill>
            <a:ln>
              <a:noFill/>
            </a:ln>
            <a:effectLst>
              <a:outerShdw blurRad="279400" dist="139699" dir="2700000" algn="ctr" rotWithShape="0">
                <a:schemeClr val="bg2">
                  <a:alpha val="34999"/>
                </a:schemeClr>
              </a:outerShdw>
            </a:effectLst>
            <a:extLst>
              <a:ext uri="{91240B29-F687-4F45-9708-019B960494DF}">
                <a14:hiddenLine xmlns:a14="http://schemas.microsoft.com/office/drawing/2010/main" w="9525" cap="flat">
                  <a:solidFill>
                    <a:srgbClr val="000000"/>
                  </a:solidFill>
                  <a:miter lim="800000"/>
                  <a:headEnd type="none" w="med" len="med"/>
                  <a:tailEnd type="none" w="med" len="med"/>
                </a14:hiddenLine>
              </a:ext>
            </a:extLst>
          </p:spPr>
          <p:txBody>
            <a:bodyPr lIns="0" tIns="0" rIns="0" bIns="0"/>
            <a:lstStyle/>
            <a:p>
              <a:pPr eaLnBrk="1" fontAlgn="auto" hangingPunct="1">
                <a:spcBef>
                  <a:spcPts val="0"/>
                </a:spcBef>
                <a:spcAft>
                  <a:spcPts val="0"/>
                </a:spcAft>
                <a:defRPr/>
              </a:pPr>
              <a:endParaRPr lang="en-US">
                <a:latin typeface="+mn-lt"/>
              </a:endParaRPr>
            </a:p>
          </p:txBody>
        </p:sp>
        <p:sp>
          <p:nvSpPr>
            <p:cNvPr id="33798" name="Rectangle 3">
              <a:extLst>
                <a:ext uri="{FF2B5EF4-FFF2-40B4-BE49-F238E27FC236}">
                  <a16:creationId xmlns:a16="http://schemas.microsoft.com/office/drawing/2014/main" id="{73CC0081-C6B2-4FD9-BCD1-BE6D7AD5A3F5}"/>
                </a:ext>
              </a:extLst>
            </p:cNvPr>
            <p:cNvSpPr>
              <a:spLocks/>
            </p:cNvSpPr>
            <p:nvPr/>
          </p:nvSpPr>
          <p:spPr bwMode="auto">
            <a:xfrm>
              <a:off x="0" y="2030"/>
              <a:ext cx="7240"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57799" bIns="0" anchor="ctr"/>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a:latin typeface="Lucida Grande" charset="0"/>
                  <a:cs typeface="Lucida Grande" charset="0"/>
                  <a:sym typeface="Lucida Grande" charset="0"/>
                </a:rPr>
                <a:t>asdfadsf</a:t>
              </a:r>
            </a:p>
          </p:txBody>
        </p:sp>
      </p:grpSp>
      <p:sp>
        <p:nvSpPr>
          <p:cNvPr id="33796" name="Rectangle 5">
            <a:extLst>
              <a:ext uri="{FF2B5EF4-FFF2-40B4-BE49-F238E27FC236}">
                <a16:creationId xmlns:a16="http://schemas.microsoft.com/office/drawing/2014/main" id="{CF91ABCB-1907-47E6-895D-4F0A28C90A2A}"/>
              </a:ext>
            </a:extLst>
          </p:cNvPr>
          <p:cNvSpPr>
            <a:spLocks/>
          </p:cNvSpPr>
          <p:nvPr/>
        </p:nvSpPr>
        <p:spPr bwMode="auto">
          <a:xfrm>
            <a:off x="1303338" y="2284413"/>
            <a:ext cx="12052300" cy="751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57799" bIns="0"/>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4800">
                <a:solidFill>
                  <a:srgbClr val="F79646"/>
                </a:solidFill>
                <a:latin typeface="Courier" charset="0"/>
                <a:ea typeface="Courier" charset="0"/>
                <a:cs typeface="Courier" charset="0"/>
                <a:sym typeface="Courier" charset="0"/>
              </a:rPr>
              <a:t>if</a:t>
            </a:r>
            <a:r>
              <a:rPr lang="en-US" altLang="en-US" sz="4800">
                <a:solidFill>
                  <a:srgbClr val="000000"/>
                </a:solidFill>
                <a:latin typeface="Courier" charset="0"/>
                <a:ea typeface="Courier" charset="0"/>
                <a:cs typeface="Courier" charset="0"/>
                <a:sym typeface="Courier" charset="0"/>
              </a:rPr>
              <a:t>( “answer is true”) </a:t>
            </a:r>
          </a:p>
          <a:p>
            <a:pPr eaLnBrk="1" hangingPunct="1"/>
            <a:r>
              <a:rPr lang="en-US" altLang="en-US" sz="4800">
                <a:solidFill>
                  <a:srgbClr val="000000"/>
                </a:solidFill>
                <a:latin typeface="Courier" charset="0"/>
                <a:ea typeface="Courier" charset="0"/>
                <a:cs typeface="Courier" charset="0"/>
                <a:sym typeface="Courier" charset="0"/>
              </a:rPr>
              <a:t>{</a:t>
            </a:r>
          </a:p>
          <a:p>
            <a:pPr eaLnBrk="1" hangingPunct="1"/>
            <a:r>
              <a:rPr lang="en-US" altLang="en-US" sz="4800">
                <a:solidFill>
                  <a:srgbClr val="000000"/>
                </a:solidFill>
                <a:latin typeface="Courier" charset="0"/>
                <a:ea typeface="Courier" charset="0"/>
                <a:cs typeface="Courier" charset="0"/>
                <a:sym typeface="Courier" charset="0"/>
              </a:rPr>
              <a:t>	“perform some action”</a:t>
            </a:r>
          </a:p>
          <a:p>
            <a:pPr eaLnBrk="1" hangingPunct="1"/>
            <a:r>
              <a:rPr lang="en-US" altLang="en-US" sz="4800">
                <a:solidFill>
                  <a:srgbClr val="000000"/>
                </a:solidFill>
                <a:latin typeface="Courier" charset="0"/>
                <a:ea typeface="Courier" charset="0"/>
                <a:cs typeface="Courier" charset="0"/>
                <a:sym typeface="Courier" charset="0"/>
              </a:rPr>
              <a:t>}</a:t>
            </a:r>
          </a:p>
          <a:p>
            <a:pPr eaLnBrk="1" hangingPunct="1"/>
            <a:r>
              <a:rPr lang="en-US" altLang="en-US" sz="4800">
                <a:solidFill>
                  <a:srgbClr val="F79646"/>
                </a:solidFill>
                <a:latin typeface="Courier" charset="0"/>
                <a:ea typeface="Courier" charset="0"/>
                <a:cs typeface="Courier" charset="0"/>
                <a:sym typeface="Courier" charset="0"/>
              </a:rPr>
              <a:t>else if</a:t>
            </a:r>
            <a:r>
              <a:rPr lang="en-US" altLang="en-US" sz="4800">
                <a:solidFill>
                  <a:srgbClr val="000000"/>
                </a:solidFill>
                <a:latin typeface="Courier" charset="0"/>
                <a:ea typeface="Courier" charset="0"/>
                <a:cs typeface="Courier" charset="0"/>
                <a:sym typeface="Courier" charset="0"/>
              </a:rPr>
              <a:t>( “answer is true”) </a:t>
            </a:r>
            <a:r>
              <a:rPr lang="en-US" altLang="en-US" sz="4800">
                <a:solidFill>
                  <a:srgbClr val="F79646"/>
                </a:solidFill>
                <a:latin typeface="Lucida Grande" charset="0"/>
                <a:cs typeface="Lucida Grande" charset="0"/>
                <a:sym typeface="Lucida Grande" charset="0"/>
              </a:rPr>
              <a:t> </a:t>
            </a:r>
          </a:p>
          <a:p>
            <a:pPr eaLnBrk="1" hangingPunct="1"/>
            <a:r>
              <a:rPr lang="en-US" altLang="en-US" sz="4800">
                <a:latin typeface="Courier" charset="0"/>
                <a:ea typeface="Courier" charset="0"/>
                <a:cs typeface="Courier" charset="0"/>
                <a:sym typeface="Courier" charset="0"/>
              </a:rPr>
              <a:t>{</a:t>
            </a:r>
            <a:endParaRPr lang="en-US" altLang="en-US" sz="4800">
              <a:latin typeface="Lucida Grande" charset="0"/>
              <a:cs typeface="Lucida Grande" charset="0"/>
              <a:sym typeface="Lucida Grande" charset="0"/>
            </a:endParaRPr>
          </a:p>
          <a:p>
            <a:pPr eaLnBrk="1" hangingPunct="1"/>
            <a:r>
              <a:rPr lang="en-US" altLang="en-US" sz="4800">
                <a:solidFill>
                  <a:srgbClr val="000000"/>
                </a:solidFill>
                <a:latin typeface="Courier" charset="0"/>
                <a:ea typeface="Courier" charset="0"/>
                <a:cs typeface="Courier" charset="0"/>
                <a:sym typeface="Courier" charset="0"/>
              </a:rPr>
              <a:t>	“perform some other action”</a:t>
            </a:r>
          </a:p>
          <a:p>
            <a:pPr eaLnBrk="1" hangingPunct="1"/>
            <a:r>
              <a:rPr lang="en-US" altLang="en-US" sz="4800">
                <a:solidFill>
                  <a:srgbClr val="000000"/>
                </a:solidFill>
                <a:latin typeface="Courier" charset="0"/>
                <a:ea typeface="Courier" charset="0"/>
                <a:cs typeface="Courier" charset="0"/>
                <a:sym typeface="Courier" charset="0"/>
              </a:rPr>
              <a:t>}</a:t>
            </a:r>
          </a:p>
          <a:p>
            <a:pPr eaLnBrk="1" hangingPunct="1"/>
            <a:endParaRPr lang="en-US" altLang="en-US" sz="5000">
              <a:solidFill>
                <a:srgbClr val="000000"/>
              </a:solidFill>
              <a:latin typeface="Courier" charset="0"/>
              <a:ea typeface="Courier" charset="0"/>
              <a:cs typeface="Courier" charset="0"/>
              <a:sym typeface="Courier" charset="0"/>
            </a:endParaRPr>
          </a:p>
          <a:p>
            <a:pPr eaLnBrk="1" hangingPunct="1"/>
            <a:endParaRPr lang="en-US" altLang="en-US" sz="5000">
              <a:solidFill>
                <a:srgbClr val="000000"/>
              </a:solidFill>
              <a:latin typeface="Courier" charset="0"/>
              <a:ea typeface="Courier" charset="0"/>
              <a:cs typeface="Courier" charset="0"/>
              <a:sym typeface="Courier" charset="0"/>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a:extLst>
              <a:ext uri="{FF2B5EF4-FFF2-40B4-BE49-F238E27FC236}">
                <a16:creationId xmlns:a16="http://schemas.microsoft.com/office/drawing/2014/main" id="{62133D27-EE7E-4D07-B0E7-254070D0E452}"/>
              </a:ext>
            </a:extLst>
          </p:cNvPr>
          <p:cNvSpPr>
            <a:spLocks noGrp="1" noChangeArrowheads="1"/>
          </p:cNvSpPr>
          <p:nvPr>
            <p:ph type="title"/>
          </p:nvPr>
        </p:nvSpPr>
        <p:spPr>
          <a:xfrm>
            <a:off x="647700" y="-139700"/>
            <a:ext cx="11709400" cy="1625600"/>
          </a:xfrm>
        </p:spPr>
        <p:txBody>
          <a:bodyPr rIns="166398"/>
          <a:lstStyle/>
          <a:p>
            <a:pPr marL="57150" defTabSz="975390" fontAlgn="auto">
              <a:spcAft>
                <a:spcPts val="0"/>
              </a:spcAft>
              <a:defRPr/>
            </a:pPr>
            <a:r>
              <a:rPr lang="en-US" altLang="en-US" sz="4693"/>
              <a:t>IF - ELSE Example</a:t>
            </a:r>
          </a:p>
        </p:txBody>
      </p:sp>
      <p:sp>
        <p:nvSpPr>
          <p:cNvPr id="5" name="Slide Number Placeholder 3">
            <a:extLst>
              <a:ext uri="{FF2B5EF4-FFF2-40B4-BE49-F238E27FC236}">
                <a16:creationId xmlns:a16="http://schemas.microsoft.com/office/drawing/2014/main" id="{A353E93E-65AC-4645-BDA3-0EBEBF4DA8C1}"/>
              </a:ext>
            </a:extLst>
          </p:cNvPr>
          <p:cNvSpPr>
            <a:spLocks noGrp="1"/>
          </p:cNvSpPr>
          <p:nvPr>
            <p:ph type="sldNum" sz="quarter" idx="12"/>
          </p:nvPr>
        </p:nvSpPr>
        <p:spPr/>
        <p:txBody>
          <a:bodyPr/>
          <a:lstStyle/>
          <a:p>
            <a:pPr>
              <a:defRPr/>
            </a:pPr>
            <a:fld id="{9EB2DD20-4180-427C-8CBD-62AF6A1B2EDB}" type="slidenum">
              <a:rPr lang="en-US" altLang="en-US"/>
              <a:pPr>
                <a:defRPr/>
              </a:pPr>
              <a:t>33</a:t>
            </a:fld>
            <a:endParaRPr lang="en-US" altLang="en-US"/>
          </a:p>
        </p:txBody>
      </p:sp>
      <p:sp>
        <p:nvSpPr>
          <p:cNvPr id="33793" name="Rectangle 1">
            <a:extLst>
              <a:ext uri="{FF2B5EF4-FFF2-40B4-BE49-F238E27FC236}">
                <a16:creationId xmlns:a16="http://schemas.microsoft.com/office/drawing/2014/main" id="{C62C963D-2416-4879-A4AD-1A3D289BB7D4}"/>
              </a:ext>
            </a:extLst>
          </p:cNvPr>
          <p:cNvSpPr>
            <a:spLocks/>
          </p:cNvSpPr>
          <p:nvPr/>
        </p:nvSpPr>
        <p:spPr bwMode="auto">
          <a:xfrm>
            <a:off x="355600" y="1308100"/>
            <a:ext cx="12357100" cy="8064500"/>
          </a:xfrm>
          <a:prstGeom prst="rect">
            <a:avLst/>
          </a:prstGeom>
          <a:solidFill>
            <a:srgbClr val="FFFFFF"/>
          </a:solidFill>
          <a:ln>
            <a:noFill/>
          </a:ln>
          <a:effectLst>
            <a:outerShdw blurRad="279400" dist="139699" dir="2700000" algn="ctr" rotWithShape="0">
              <a:schemeClr val="bg2">
                <a:alpha val="34999"/>
              </a:schemeClr>
            </a:outerShdw>
          </a:effectLst>
          <a:extLst>
            <a:ext uri="{91240B29-F687-4F45-9708-019B960494DF}">
              <a14:hiddenLine xmlns:a14="http://schemas.microsoft.com/office/drawing/2010/main" w="9525" cap="flat">
                <a:solidFill>
                  <a:srgbClr val="000000"/>
                </a:solidFill>
                <a:miter lim="800000"/>
                <a:headEnd type="none" w="med" len="med"/>
                <a:tailEnd type="none" w="med" len="med"/>
              </a14:hiddenLine>
            </a:ext>
          </a:extLst>
        </p:spPr>
        <p:txBody>
          <a:bodyPr lIns="0" tIns="0" rIns="0" bIns="0"/>
          <a:lstStyle/>
          <a:p>
            <a:pPr eaLnBrk="1" fontAlgn="auto" hangingPunct="1">
              <a:spcBef>
                <a:spcPts val="0"/>
              </a:spcBef>
              <a:spcAft>
                <a:spcPts val="0"/>
              </a:spcAft>
              <a:defRPr/>
            </a:pPr>
            <a:endParaRPr lang="en-US">
              <a:latin typeface="+mn-lt"/>
            </a:endParaRPr>
          </a:p>
        </p:txBody>
      </p:sp>
      <p:sp>
        <p:nvSpPr>
          <p:cNvPr id="34821" name="Rectangle 2">
            <a:extLst>
              <a:ext uri="{FF2B5EF4-FFF2-40B4-BE49-F238E27FC236}">
                <a16:creationId xmlns:a16="http://schemas.microsoft.com/office/drawing/2014/main" id="{3EF7D828-8C9D-4A5C-A0BC-A7D3DFFA5756}"/>
              </a:ext>
            </a:extLst>
          </p:cNvPr>
          <p:cNvSpPr>
            <a:spLocks/>
          </p:cNvSpPr>
          <p:nvPr/>
        </p:nvSpPr>
        <p:spPr bwMode="auto">
          <a:xfrm>
            <a:off x="558800" y="1384300"/>
            <a:ext cx="12217400" cy="783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57799" bIns="0"/>
          <a:lstStyle>
            <a:lvl1pPr marL="57150">
              <a:defRPr>
                <a:solidFill>
                  <a:schemeClr val="tx1"/>
                </a:solidFill>
                <a:latin typeface="Calibri" panose="020F0502020204030204" pitchFamily="34" charset="0"/>
              </a:defRPr>
            </a:lvl1pPr>
            <a:lvl2pPr marL="7429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42875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a:solidFill>
                  <a:srgbClr val="F79646"/>
                </a:solidFill>
                <a:latin typeface="Courier" charset="0"/>
                <a:ea typeface="Courier" charset="0"/>
                <a:cs typeface="Courier" charset="0"/>
                <a:sym typeface="Courier" charset="0"/>
              </a:rPr>
              <a:t>int </a:t>
            </a:r>
            <a:r>
              <a:rPr lang="en-US" altLang="en-US" sz="2400">
                <a:latin typeface="Courier" charset="0"/>
                <a:ea typeface="Courier" charset="0"/>
                <a:cs typeface="Courier" charset="0"/>
                <a:sym typeface="Courier" charset="0"/>
              </a:rPr>
              <a:t>counter = 0;</a:t>
            </a:r>
            <a:endParaRPr lang="en-US" altLang="en-US" sz="2400">
              <a:solidFill>
                <a:srgbClr val="F79646"/>
              </a:solidFill>
              <a:latin typeface="Courier" charset="0"/>
              <a:ea typeface="Courier" charset="0"/>
              <a:cs typeface="Courier" charset="0"/>
              <a:sym typeface="Courier" charset="0"/>
            </a:endParaRPr>
          </a:p>
          <a:p>
            <a:pPr eaLnBrk="1" hangingPunct="1"/>
            <a:r>
              <a:rPr lang="en-US" altLang="en-US" sz="2400">
                <a:solidFill>
                  <a:srgbClr val="F79646"/>
                </a:solidFill>
                <a:latin typeface="Courier" charset="0"/>
                <a:ea typeface="Courier" charset="0"/>
                <a:cs typeface="Courier" charset="0"/>
                <a:sym typeface="Courier" charset="0"/>
              </a:rPr>
              <a:t>void</a:t>
            </a:r>
            <a:r>
              <a:rPr lang="en-US" altLang="en-US" sz="2400">
                <a:solidFill>
                  <a:srgbClr val="000000"/>
                </a:solidFill>
                <a:latin typeface="Courier" charset="0"/>
                <a:ea typeface="Courier" charset="0"/>
                <a:cs typeface="Courier" charset="0"/>
                <a:sym typeface="Courier" charset="0"/>
              </a:rPr>
              <a:t> </a:t>
            </a:r>
            <a:r>
              <a:rPr lang="en-US" altLang="en-US" sz="2400">
                <a:solidFill>
                  <a:srgbClr val="632523"/>
                </a:solidFill>
                <a:latin typeface="Courier" charset="0"/>
                <a:ea typeface="Courier" charset="0"/>
                <a:cs typeface="Courier" charset="0"/>
                <a:sym typeface="Courier" charset="0"/>
              </a:rPr>
              <a:t>setup</a:t>
            </a:r>
            <a:r>
              <a:rPr lang="en-US" altLang="en-US" sz="2400">
                <a:solidFill>
                  <a:srgbClr val="000000"/>
                </a:solidFill>
                <a:latin typeface="Courier" charset="0"/>
                <a:ea typeface="Courier" charset="0"/>
                <a:cs typeface="Courier" charset="0"/>
                <a:sym typeface="Courier" charset="0"/>
              </a:rPr>
              <a:t>() {</a:t>
            </a:r>
          </a:p>
          <a:p>
            <a:pPr lvl="1" eaLnBrk="1" hangingPunct="1"/>
            <a:r>
              <a:rPr lang="en-US" altLang="en-US" sz="2400">
                <a:solidFill>
                  <a:srgbClr val="FD9A00"/>
                </a:solidFill>
                <a:latin typeface="Courier" charset="0"/>
                <a:ea typeface="Courier" charset="0"/>
                <a:cs typeface="Courier" charset="0"/>
                <a:sym typeface="Courier" charset="0"/>
              </a:rPr>
              <a:t>Serial</a:t>
            </a:r>
            <a:r>
              <a:rPr lang="en-US" altLang="en-US" sz="2400">
                <a:latin typeface="Courier" charset="0"/>
                <a:ea typeface="Courier" charset="0"/>
                <a:cs typeface="Courier" charset="0"/>
                <a:sym typeface="Courier" charset="0"/>
              </a:rPr>
              <a:t>.</a:t>
            </a:r>
            <a:r>
              <a:rPr lang="en-US" altLang="en-US" sz="2400">
                <a:solidFill>
                  <a:srgbClr val="FD9A00"/>
                </a:solidFill>
                <a:latin typeface="Courier" charset="0"/>
                <a:ea typeface="Courier" charset="0"/>
                <a:cs typeface="Courier" charset="0"/>
                <a:sym typeface="Courier" charset="0"/>
              </a:rPr>
              <a:t>begin</a:t>
            </a:r>
            <a:r>
              <a:rPr lang="en-US" altLang="en-US" sz="2400">
                <a:solidFill>
                  <a:srgbClr val="000000"/>
                </a:solidFill>
                <a:latin typeface="Courier" charset="0"/>
                <a:ea typeface="Courier" charset="0"/>
                <a:cs typeface="Courier" charset="0"/>
                <a:sym typeface="Courier" charset="0"/>
              </a:rPr>
              <a:t>(9600);</a:t>
            </a:r>
          </a:p>
          <a:p>
            <a:pPr eaLnBrk="1" hangingPunct="1"/>
            <a:r>
              <a:rPr lang="en-US" altLang="en-US" sz="2400">
                <a:latin typeface="Courier" charset="0"/>
                <a:ea typeface="Courier" charset="0"/>
                <a:cs typeface="Courier" charset="0"/>
                <a:sym typeface="Courier" charset="0"/>
              </a:rPr>
              <a:t>}</a:t>
            </a:r>
          </a:p>
          <a:p>
            <a:pPr eaLnBrk="1" hangingPunct="1"/>
            <a:r>
              <a:rPr lang="en-US" altLang="en-US" sz="2400">
                <a:solidFill>
                  <a:srgbClr val="F79646"/>
                </a:solidFill>
                <a:latin typeface="Courier" charset="0"/>
                <a:ea typeface="Courier" charset="0"/>
                <a:cs typeface="Courier" charset="0"/>
                <a:sym typeface="Courier" charset="0"/>
              </a:rPr>
              <a:t>void</a:t>
            </a:r>
            <a:r>
              <a:rPr lang="en-US" altLang="en-US" sz="2400">
                <a:solidFill>
                  <a:srgbClr val="000000"/>
                </a:solidFill>
                <a:latin typeface="Courier" charset="0"/>
                <a:ea typeface="Courier" charset="0"/>
                <a:cs typeface="Courier" charset="0"/>
                <a:sym typeface="Courier" charset="0"/>
              </a:rPr>
              <a:t> </a:t>
            </a:r>
            <a:r>
              <a:rPr lang="en-US" altLang="en-US" sz="2400">
                <a:solidFill>
                  <a:srgbClr val="632523"/>
                </a:solidFill>
                <a:latin typeface="Courier" charset="0"/>
                <a:ea typeface="Courier" charset="0"/>
                <a:cs typeface="Courier" charset="0"/>
                <a:sym typeface="Courier" charset="0"/>
              </a:rPr>
              <a:t>loop</a:t>
            </a:r>
            <a:r>
              <a:rPr lang="en-US" altLang="en-US" sz="2400">
                <a:solidFill>
                  <a:srgbClr val="000000"/>
                </a:solidFill>
                <a:latin typeface="Courier" charset="0"/>
                <a:ea typeface="Courier" charset="0"/>
                <a:cs typeface="Courier" charset="0"/>
                <a:sym typeface="Courier" charset="0"/>
              </a:rPr>
              <a:t>() {</a:t>
            </a:r>
          </a:p>
          <a:p>
            <a:pPr eaLnBrk="1" hangingPunct="1"/>
            <a:endParaRPr lang="en-US" altLang="en-US" sz="2400">
              <a:solidFill>
                <a:srgbClr val="000000"/>
              </a:solidFill>
              <a:latin typeface="Courier" charset="0"/>
              <a:ea typeface="Courier" charset="0"/>
              <a:cs typeface="Courier" charset="0"/>
              <a:sym typeface="Courier" charset="0"/>
            </a:endParaRPr>
          </a:p>
          <a:p>
            <a:pPr lvl="1" eaLnBrk="1" hangingPunct="1"/>
            <a:r>
              <a:rPr lang="en-US" altLang="en-US" sz="2400">
                <a:solidFill>
                  <a:srgbClr val="C97100"/>
                </a:solidFill>
                <a:latin typeface="Courier" charset="0"/>
                <a:ea typeface="Courier" charset="0"/>
                <a:cs typeface="Courier" charset="0"/>
                <a:sym typeface="Courier" charset="0"/>
              </a:rPr>
              <a:t>if</a:t>
            </a:r>
            <a:r>
              <a:rPr lang="en-US" altLang="en-US" sz="2400">
                <a:solidFill>
                  <a:srgbClr val="000000"/>
                </a:solidFill>
                <a:latin typeface="Courier" charset="0"/>
                <a:ea typeface="Courier" charset="0"/>
                <a:cs typeface="Courier" charset="0"/>
                <a:sym typeface="Courier" charset="0"/>
              </a:rPr>
              <a:t>(counter &lt; 10)</a:t>
            </a:r>
          </a:p>
          <a:p>
            <a:pPr lvl="1" eaLnBrk="1" hangingPunct="1"/>
            <a:r>
              <a:rPr lang="en-US" altLang="en-US" sz="2400">
                <a:solidFill>
                  <a:srgbClr val="000000"/>
                </a:solidFill>
                <a:latin typeface="Courier" charset="0"/>
                <a:ea typeface="Courier" charset="0"/>
                <a:cs typeface="Courier" charset="0"/>
                <a:sym typeface="Courier" charset="0"/>
              </a:rPr>
              <a:t>{</a:t>
            </a:r>
          </a:p>
          <a:p>
            <a:pPr lvl="3" eaLnBrk="1" hangingPunct="1"/>
            <a:r>
              <a:rPr lang="en-US" altLang="en-US" sz="2400">
                <a:solidFill>
                  <a:srgbClr val="FD9A00"/>
                </a:solidFill>
                <a:latin typeface="Courier" charset="0"/>
                <a:ea typeface="Courier" charset="0"/>
                <a:cs typeface="Courier" charset="0"/>
                <a:sym typeface="Courier" charset="0"/>
              </a:rPr>
              <a:t>Serial</a:t>
            </a:r>
            <a:r>
              <a:rPr lang="en-US" altLang="en-US" sz="2400">
                <a:latin typeface="Courier" charset="0"/>
                <a:ea typeface="Courier" charset="0"/>
                <a:cs typeface="Courier" charset="0"/>
                <a:sym typeface="Courier" charset="0"/>
              </a:rPr>
              <a:t>.</a:t>
            </a:r>
            <a:r>
              <a:rPr lang="en-US" altLang="en-US" sz="2400">
                <a:solidFill>
                  <a:srgbClr val="FD9A00"/>
                </a:solidFill>
                <a:latin typeface="Courier" charset="0"/>
                <a:ea typeface="Courier" charset="0"/>
                <a:cs typeface="Courier" charset="0"/>
                <a:sym typeface="Courier" charset="0"/>
              </a:rPr>
              <a:t>println</a:t>
            </a:r>
            <a:r>
              <a:rPr lang="en-US" altLang="en-US" sz="2400">
                <a:solidFill>
                  <a:srgbClr val="000000"/>
                </a:solidFill>
                <a:latin typeface="Courier" charset="0"/>
                <a:ea typeface="Courier" charset="0"/>
                <a:cs typeface="Courier" charset="0"/>
                <a:sym typeface="Courier" charset="0"/>
              </a:rPr>
              <a:t>(</a:t>
            </a:r>
            <a:r>
              <a:rPr lang="en-US" altLang="en-US" sz="2400">
                <a:solidFill>
                  <a:srgbClr val="D90B00"/>
                </a:solidFill>
                <a:latin typeface="Courier" charset="0"/>
                <a:ea typeface="Courier" charset="0"/>
                <a:cs typeface="Courier" charset="0"/>
                <a:sym typeface="Courier" charset="0"/>
              </a:rPr>
              <a:t>“less than 10”</a:t>
            </a:r>
            <a:r>
              <a:rPr lang="en-US" altLang="en-US" sz="2400">
                <a:solidFill>
                  <a:srgbClr val="000000"/>
                </a:solidFill>
                <a:latin typeface="Courier" charset="0"/>
                <a:ea typeface="Courier" charset="0"/>
                <a:cs typeface="Courier" charset="0"/>
                <a:sym typeface="Courier" charset="0"/>
              </a:rPr>
              <a:t>);</a:t>
            </a:r>
          </a:p>
          <a:p>
            <a:pPr lvl="1" eaLnBrk="1" hangingPunct="1"/>
            <a:r>
              <a:rPr lang="en-US" altLang="en-US" sz="2400">
                <a:solidFill>
                  <a:srgbClr val="000000"/>
                </a:solidFill>
                <a:latin typeface="Courier" charset="0"/>
                <a:ea typeface="Courier" charset="0"/>
                <a:cs typeface="Courier" charset="0"/>
                <a:sym typeface="Courier" charset="0"/>
              </a:rPr>
              <a:t>}</a:t>
            </a:r>
          </a:p>
          <a:p>
            <a:pPr lvl="1" eaLnBrk="1" hangingPunct="1"/>
            <a:r>
              <a:rPr lang="en-US" altLang="en-US" sz="2400">
                <a:solidFill>
                  <a:srgbClr val="C97100"/>
                </a:solidFill>
                <a:latin typeface="Courier" charset="0"/>
                <a:ea typeface="Courier" charset="0"/>
                <a:cs typeface="Courier" charset="0"/>
                <a:sym typeface="Courier" charset="0"/>
              </a:rPr>
              <a:t>else if </a:t>
            </a:r>
            <a:r>
              <a:rPr lang="en-US" altLang="en-US" sz="2400">
                <a:solidFill>
                  <a:srgbClr val="000000"/>
                </a:solidFill>
                <a:latin typeface="Courier" charset="0"/>
                <a:ea typeface="Courier" charset="0"/>
                <a:cs typeface="Courier" charset="0"/>
                <a:sym typeface="Courier" charset="0"/>
              </a:rPr>
              <a:t>(counter == 10)</a:t>
            </a:r>
          </a:p>
          <a:p>
            <a:pPr lvl="1" eaLnBrk="1" hangingPunct="1"/>
            <a:r>
              <a:rPr lang="en-US" altLang="en-US" sz="2400">
                <a:solidFill>
                  <a:srgbClr val="000000"/>
                </a:solidFill>
                <a:latin typeface="Courier" charset="0"/>
                <a:ea typeface="Courier" charset="0"/>
                <a:cs typeface="Courier" charset="0"/>
                <a:sym typeface="Courier" charset="0"/>
              </a:rPr>
              <a:t>{</a:t>
            </a:r>
          </a:p>
          <a:p>
            <a:pPr lvl="3" eaLnBrk="1" hangingPunct="1"/>
            <a:r>
              <a:rPr lang="en-US" altLang="en-US" sz="2400">
                <a:solidFill>
                  <a:srgbClr val="FD9A00"/>
                </a:solidFill>
                <a:latin typeface="Courier" charset="0"/>
                <a:ea typeface="Courier" charset="0"/>
                <a:cs typeface="Courier" charset="0"/>
                <a:sym typeface="Courier" charset="0"/>
              </a:rPr>
              <a:t>Serial</a:t>
            </a:r>
            <a:r>
              <a:rPr lang="en-US" altLang="en-US" sz="2400">
                <a:latin typeface="Courier" charset="0"/>
                <a:ea typeface="Courier" charset="0"/>
                <a:cs typeface="Courier" charset="0"/>
                <a:sym typeface="Courier" charset="0"/>
              </a:rPr>
              <a:t>.</a:t>
            </a:r>
            <a:r>
              <a:rPr lang="en-US" altLang="en-US" sz="2400">
                <a:solidFill>
                  <a:srgbClr val="FD9A00"/>
                </a:solidFill>
                <a:latin typeface="Courier" charset="0"/>
                <a:ea typeface="Courier" charset="0"/>
                <a:cs typeface="Courier" charset="0"/>
                <a:sym typeface="Courier" charset="0"/>
              </a:rPr>
              <a:t>println</a:t>
            </a:r>
            <a:r>
              <a:rPr lang="en-US" altLang="en-US" sz="2400">
                <a:solidFill>
                  <a:srgbClr val="000000"/>
                </a:solidFill>
                <a:latin typeface="Courier" charset="0"/>
                <a:ea typeface="Courier" charset="0"/>
                <a:cs typeface="Courier" charset="0"/>
                <a:sym typeface="Courier" charset="0"/>
              </a:rPr>
              <a:t>(</a:t>
            </a:r>
            <a:r>
              <a:rPr lang="en-US" altLang="en-US" sz="2400">
                <a:solidFill>
                  <a:srgbClr val="D90B00"/>
                </a:solidFill>
                <a:latin typeface="Courier" charset="0"/>
                <a:ea typeface="Courier" charset="0"/>
                <a:cs typeface="Courier" charset="0"/>
                <a:sym typeface="Courier" charset="0"/>
              </a:rPr>
              <a:t>“equal to 10”</a:t>
            </a:r>
            <a:r>
              <a:rPr lang="en-US" altLang="en-US" sz="2400">
                <a:solidFill>
                  <a:srgbClr val="000000"/>
                </a:solidFill>
                <a:latin typeface="Courier" charset="0"/>
                <a:ea typeface="Courier" charset="0"/>
                <a:cs typeface="Courier" charset="0"/>
                <a:sym typeface="Courier" charset="0"/>
              </a:rPr>
              <a:t>);</a:t>
            </a:r>
          </a:p>
          <a:p>
            <a:pPr lvl="1" eaLnBrk="1" hangingPunct="1"/>
            <a:r>
              <a:rPr lang="en-US" altLang="en-US" sz="2400">
                <a:solidFill>
                  <a:srgbClr val="000000"/>
                </a:solidFill>
                <a:latin typeface="Courier" charset="0"/>
                <a:ea typeface="Courier" charset="0"/>
                <a:cs typeface="Courier" charset="0"/>
                <a:sym typeface="Courier" charset="0"/>
              </a:rPr>
              <a:t>}</a:t>
            </a:r>
          </a:p>
          <a:p>
            <a:pPr lvl="1" eaLnBrk="1" hangingPunct="1"/>
            <a:r>
              <a:rPr lang="en-US" altLang="en-US" sz="2400">
                <a:solidFill>
                  <a:srgbClr val="C97100"/>
                </a:solidFill>
                <a:latin typeface="Courier" charset="0"/>
                <a:ea typeface="Courier" charset="0"/>
                <a:cs typeface="Courier" charset="0"/>
                <a:sym typeface="Courier" charset="0"/>
              </a:rPr>
              <a:t>else</a:t>
            </a:r>
            <a:endParaRPr lang="en-US" altLang="en-US" sz="2400">
              <a:solidFill>
                <a:srgbClr val="000000"/>
              </a:solidFill>
              <a:latin typeface="Courier" charset="0"/>
              <a:ea typeface="Courier" charset="0"/>
              <a:cs typeface="Courier" charset="0"/>
              <a:sym typeface="Courier" charset="0"/>
            </a:endParaRPr>
          </a:p>
          <a:p>
            <a:pPr lvl="1" eaLnBrk="1" hangingPunct="1"/>
            <a:r>
              <a:rPr lang="en-US" altLang="en-US" sz="2400">
                <a:solidFill>
                  <a:srgbClr val="000000"/>
                </a:solidFill>
                <a:latin typeface="Courier" charset="0"/>
                <a:ea typeface="Courier" charset="0"/>
                <a:cs typeface="Courier" charset="0"/>
                <a:sym typeface="Courier" charset="0"/>
              </a:rPr>
              <a:t>{</a:t>
            </a:r>
          </a:p>
          <a:p>
            <a:pPr lvl="3" eaLnBrk="1" hangingPunct="1"/>
            <a:r>
              <a:rPr lang="en-US" altLang="en-US" sz="2400">
                <a:solidFill>
                  <a:srgbClr val="FD9A00"/>
                </a:solidFill>
                <a:latin typeface="Courier" charset="0"/>
                <a:ea typeface="Courier" charset="0"/>
                <a:cs typeface="Courier" charset="0"/>
                <a:sym typeface="Courier" charset="0"/>
              </a:rPr>
              <a:t>Serial</a:t>
            </a:r>
            <a:r>
              <a:rPr lang="en-US" altLang="en-US" sz="2400">
                <a:latin typeface="Courier" charset="0"/>
                <a:ea typeface="Courier" charset="0"/>
                <a:cs typeface="Courier" charset="0"/>
                <a:sym typeface="Courier" charset="0"/>
              </a:rPr>
              <a:t>.</a:t>
            </a:r>
            <a:r>
              <a:rPr lang="en-US" altLang="en-US" sz="2400">
                <a:solidFill>
                  <a:srgbClr val="FD9A00"/>
                </a:solidFill>
                <a:latin typeface="Courier" charset="0"/>
                <a:ea typeface="Courier" charset="0"/>
                <a:cs typeface="Courier" charset="0"/>
                <a:sym typeface="Courier" charset="0"/>
              </a:rPr>
              <a:t>println</a:t>
            </a:r>
            <a:r>
              <a:rPr lang="en-US" altLang="en-US" sz="2400">
                <a:solidFill>
                  <a:srgbClr val="000000"/>
                </a:solidFill>
                <a:latin typeface="Courier" charset="0"/>
                <a:ea typeface="Courier" charset="0"/>
                <a:cs typeface="Courier" charset="0"/>
                <a:sym typeface="Courier" charset="0"/>
              </a:rPr>
              <a:t>(</a:t>
            </a:r>
            <a:r>
              <a:rPr lang="en-US" altLang="en-US" sz="2400">
                <a:solidFill>
                  <a:srgbClr val="D90B00"/>
                </a:solidFill>
                <a:latin typeface="Courier" charset="0"/>
                <a:ea typeface="Courier" charset="0"/>
                <a:cs typeface="Courier" charset="0"/>
                <a:sym typeface="Courier" charset="0"/>
              </a:rPr>
              <a:t>“greater than 10”</a:t>
            </a:r>
            <a:r>
              <a:rPr lang="en-US" altLang="en-US" sz="2400">
                <a:solidFill>
                  <a:srgbClr val="000000"/>
                </a:solidFill>
                <a:latin typeface="Courier" charset="0"/>
                <a:ea typeface="Courier" charset="0"/>
                <a:cs typeface="Courier" charset="0"/>
                <a:sym typeface="Courier" charset="0"/>
              </a:rPr>
              <a:t>);</a:t>
            </a:r>
          </a:p>
          <a:p>
            <a:pPr lvl="3" eaLnBrk="1" hangingPunct="1"/>
            <a:r>
              <a:rPr lang="en-US" altLang="en-US" sz="2400">
                <a:solidFill>
                  <a:srgbClr val="FD9A00"/>
                </a:solidFill>
                <a:latin typeface="Courier" charset="0"/>
                <a:ea typeface="Courier" charset="0"/>
                <a:cs typeface="Courier" charset="0"/>
                <a:sym typeface="Courier" charset="0"/>
              </a:rPr>
              <a:t>Serial</a:t>
            </a:r>
            <a:r>
              <a:rPr lang="en-US" altLang="en-US" sz="2400">
                <a:latin typeface="Courier" charset="0"/>
                <a:ea typeface="Courier" charset="0"/>
                <a:cs typeface="Courier" charset="0"/>
                <a:sym typeface="Courier" charset="0"/>
              </a:rPr>
              <a:t>.</a:t>
            </a:r>
            <a:r>
              <a:rPr lang="en-US" altLang="en-US" sz="2400">
                <a:solidFill>
                  <a:srgbClr val="FD9A00"/>
                </a:solidFill>
                <a:latin typeface="Courier" charset="0"/>
                <a:ea typeface="Courier" charset="0"/>
                <a:cs typeface="Courier" charset="0"/>
                <a:sym typeface="Courier" charset="0"/>
              </a:rPr>
              <a:t>end</a:t>
            </a:r>
            <a:r>
              <a:rPr lang="en-US" altLang="en-US" sz="2400">
                <a:solidFill>
                  <a:srgbClr val="000000"/>
                </a:solidFill>
                <a:latin typeface="Courier" charset="0"/>
                <a:ea typeface="Courier" charset="0"/>
                <a:cs typeface="Courier" charset="0"/>
                <a:sym typeface="Courier" charset="0"/>
              </a:rPr>
              <a:t>();</a:t>
            </a:r>
          </a:p>
          <a:p>
            <a:pPr lvl="1" eaLnBrk="1" hangingPunct="1"/>
            <a:r>
              <a:rPr lang="en-US" altLang="en-US" sz="2400">
                <a:solidFill>
                  <a:srgbClr val="000000"/>
                </a:solidFill>
                <a:latin typeface="Courier" charset="0"/>
                <a:ea typeface="Courier" charset="0"/>
                <a:cs typeface="Courier" charset="0"/>
                <a:sym typeface="Courier" charset="0"/>
              </a:rPr>
              <a:t>}</a:t>
            </a:r>
          </a:p>
          <a:p>
            <a:pPr lvl="1" eaLnBrk="1" hangingPunct="1"/>
            <a:r>
              <a:rPr lang="en-US" altLang="en-US" sz="2400">
                <a:solidFill>
                  <a:srgbClr val="000000"/>
                </a:solidFill>
                <a:latin typeface="Courier" charset="0"/>
                <a:ea typeface="Courier" charset="0"/>
                <a:cs typeface="Courier" charset="0"/>
                <a:sym typeface="Courier" charset="0"/>
              </a:rPr>
              <a:t>counter = counter + 1;</a:t>
            </a:r>
          </a:p>
          <a:p>
            <a:pPr eaLnBrk="1" hangingPunct="1"/>
            <a:r>
              <a:rPr lang="en-US" altLang="en-US" sz="2400">
                <a:latin typeface="Courier" charset="0"/>
                <a:ea typeface="Courier" charset="0"/>
                <a:cs typeface="Courier" charset="0"/>
                <a:sym typeface="Courier" charset="0"/>
              </a:rPr>
              <a:t>}</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23B0A50-2970-484A-B4F6-8696CDCF4E82}"/>
              </a:ext>
            </a:extLst>
          </p:cNvPr>
          <p:cNvSpPr>
            <a:spLocks noGrp="1" noChangeArrowheads="1"/>
          </p:cNvSpPr>
          <p:nvPr>
            <p:ph type="title"/>
          </p:nvPr>
        </p:nvSpPr>
        <p:spPr/>
        <p:txBody>
          <a:bodyPr rIns="166398"/>
          <a:lstStyle/>
          <a:p>
            <a:pPr marL="57150" defTabSz="975390" fontAlgn="auto">
              <a:spcAft>
                <a:spcPts val="0"/>
              </a:spcAft>
              <a:defRPr/>
            </a:pPr>
            <a:r>
              <a:rPr lang="en-US" altLang="en-US" sz="4693"/>
              <a:t>BOOLEAN OPERATORS - AND</a:t>
            </a:r>
          </a:p>
        </p:txBody>
      </p:sp>
      <p:sp>
        <p:nvSpPr>
          <p:cNvPr id="34819" name="Rectangle 3">
            <a:extLst>
              <a:ext uri="{FF2B5EF4-FFF2-40B4-BE49-F238E27FC236}">
                <a16:creationId xmlns:a16="http://schemas.microsoft.com/office/drawing/2014/main" id="{CC4472A6-9B43-47A0-9996-24934A59C77E}"/>
              </a:ext>
            </a:extLst>
          </p:cNvPr>
          <p:cNvSpPr>
            <a:spLocks noGrp="1" noChangeArrowheads="1"/>
          </p:cNvSpPr>
          <p:nvPr>
            <p:ph idx="1"/>
          </p:nvPr>
        </p:nvSpPr>
        <p:spPr/>
        <p:txBody>
          <a:bodyPr rIns="166398"/>
          <a:lstStyle/>
          <a:p>
            <a:pPr marL="243848" indent="-243848" defTabSz="975390" fontAlgn="auto">
              <a:spcBef>
                <a:spcPts val="1067"/>
              </a:spcBef>
              <a:spcAft>
                <a:spcPts val="0"/>
              </a:spcAft>
              <a:defRPr/>
            </a:pPr>
            <a:r>
              <a:rPr lang="en-US" altLang="en-US" sz="2987"/>
              <a:t>If we want all of the conditions to be true we need to use ‘AND’ logic (AND gate)</a:t>
            </a:r>
          </a:p>
          <a:p>
            <a:pPr marL="243848" indent="-243848" defTabSz="975390" fontAlgn="auto">
              <a:spcBef>
                <a:spcPts val="1067"/>
              </a:spcBef>
              <a:spcAft>
                <a:spcPts val="0"/>
              </a:spcAft>
              <a:defRPr/>
            </a:pPr>
            <a:r>
              <a:rPr lang="en-US" altLang="en-US" sz="2987"/>
              <a:t>We use the symbols </a:t>
            </a:r>
            <a:r>
              <a:rPr lang="en-US" altLang="en-US" sz="2987" b="1"/>
              <a:t>&amp;&amp;</a:t>
            </a:r>
            <a:endParaRPr lang="en-US" altLang="en-US" sz="2987"/>
          </a:p>
          <a:p>
            <a:pPr marL="243848" indent="-243848" defTabSz="975390" fontAlgn="auto">
              <a:spcBef>
                <a:spcPts val="1067"/>
              </a:spcBef>
              <a:spcAft>
                <a:spcPts val="0"/>
              </a:spcAft>
              <a:defRPr/>
            </a:pPr>
            <a:endParaRPr lang="en-US" altLang="en-US" sz="2987"/>
          </a:p>
          <a:p>
            <a:pPr marL="782638" lvl="1" indent="-243848" defTabSz="975390" fontAlgn="auto">
              <a:spcBef>
                <a:spcPts val="533"/>
              </a:spcBef>
              <a:spcAft>
                <a:spcPts val="0"/>
              </a:spcAft>
              <a:defRPr/>
            </a:pPr>
            <a:r>
              <a:rPr lang="en-US" altLang="en-US" sz="2560"/>
              <a:t>Example</a:t>
            </a:r>
          </a:p>
        </p:txBody>
      </p:sp>
      <p:sp>
        <p:nvSpPr>
          <p:cNvPr id="7" name="Slide Number Placeholder 3">
            <a:extLst>
              <a:ext uri="{FF2B5EF4-FFF2-40B4-BE49-F238E27FC236}">
                <a16:creationId xmlns:a16="http://schemas.microsoft.com/office/drawing/2014/main" id="{B748AF9A-476C-43A6-9678-0691CF6B3912}"/>
              </a:ext>
            </a:extLst>
          </p:cNvPr>
          <p:cNvSpPr>
            <a:spLocks noGrp="1"/>
          </p:cNvSpPr>
          <p:nvPr>
            <p:ph type="sldNum" sz="quarter" idx="12"/>
          </p:nvPr>
        </p:nvSpPr>
        <p:spPr/>
        <p:txBody>
          <a:bodyPr/>
          <a:lstStyle/>
          <a:p>
            <a:pPr>
              <a:defRPr/>
            </a:pPr>
            <a:fld id="{D38B37EA-C8ED-45AD-934E-FDAAC8956DB4}" type="slidenum">
              <a:rPr lang="en-US" altLang="en-US"/>
              <a:pPr>
                <a:defRPr/>
              </a:pPr>
              <a:t>34</a:t>
            </a:fld>
            <a:endParaRPr lang="en-US" altLang="en-US"/>
          </a:p>
        </p:txBody>
      </p:sp>
      <p:sp>
        <p:nvSpPr>
          <p:cNvPr id="34817" name="Rectangle 1">
            <a:extLst>
              <a:ext uri="{FF2B5EF4-FFF2-40B4-BE49-F238E27FC236}">
                <a16:creationId xmlns:a16="http://schemas.microsoft.com/office/drawing/2014/main" id="{EAA670B6-B436-4BCD-8A59-C6719D976411}"/>
              </a:ext>
            </a:extLst>
          </p:cNvPr>
          <p:cNvSpPr>
            <a:spLocks/>
          </p:cNvSpPr>
          <p:nvPr/>
        </p:nvSpPr>
        <p:spPr bwMode="auto">
          <a:xfrm>
            <a:off x="1066800" y="6172200"/>
            <a:ext cx="10668000" cy="1574800"/>
          </a:xfrm>
          <a:prstGeom prst="rect">
            <a:avLst/>
          </a:prstGeom>
          <a:solidFill>
            <a:srgbClr val="FFFFFF"/>
          </a:solidFill>
          <a:ln>
            <a:noFill/>
          </a:ln>
          <a:effectLst>
            <a:outerShdw blurRad="279400" dist="139699" dir="2700000" algn="ctr" rotWithShape="0">
              <a:schemeClr val="bg2">
                <a:alpha val="34999"/>
              </a:schemeClr>
            </a:outerShdw>
          </a:effectLst>
          <a:extLst>
            <a:ext uri="{91240B29-F687-4F45-9708-019B960494DF}">
              <a14:hiddenLine xmlns:a14="http://schemas.microsoft.com/office/drawing/2010/main" w="9525" cap="flat">
                <a:solidFill>
                  <a:srgbClr val="000000"/>
                </a:solidFill>
                <a:miter lim="800000"/>
                <a:headEnd type="none" w="med" len="med"/>
                <a:tailEnd type="none" w="med" len="med"/>
              </a14:hiddenLine>
            </a:ext>
          </a:extLst>
        </p:spPr>
        <p:txBody>
          <a:bodyPr lIns="0" tIns="0" rIns="0" bIns="0"/>
          <a:lstStyle/>
          <a:p>
            <a:pPr eaLnBrk="1" fontAlgn="auto" hangingPunct="1">
              <a:spcBef>
                <a:spcPts val="0"/>
              </a:spcBef>
              <a:spcAft>
                <a:spcPts val="0"/>
              </a:spcAft>
              <a:defRPr/>
            </a:pPr>
            <a:endParaRPr lang="en-US">
              <a:latin typeface="+mn-lt"/>
            </a:endParaRPr>
          </a:p>
        </p:txBody>
      </p:sp>
      <p:sp>
        <p:nvSpPr>
          <p:cNvPr id="35846" name="Text Box 4">
            <a:extLst>
              <a:ext uri="{FF2B5EF4-FFF2-40B4-BE49-F238E27FC236}">
                <a16:creationId xmlns:a16="http://schemas.microsoft.com/office/drawing/2014/main" id="{10C01840-EF78-4321-99E7-2BF5B86E7362}"/>
              </a:ext>
            </a:extLst>
          </p:cNvPr>
          <p:cNvSpPr txBox="1">
            <a:spLocks noChangeArrowheads="1"/>
          </p:cNvSpPr>
          <p:nvPr/>
        </p:nvSpPr>
        <p:spPr bwMode="auto">
          <a:xfrm>
            <a:off x="10650538" y="9136063"/>
            <a:ext cx="37147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fld id="{188B94FB-871C-4543-AAF7-C3A605AA7E6B}" type="slidenum">
              <a:rPr lang="en-US" altLang="en-US" sz="1600">
                <a:latin typeface="Lucida Grande" charset="0"/>
                <a:cs typeface="Lucida Grande" charset="0"/>
                <a:sym typeface="Lucida Grande" charset="0"/>
              </a:rPr>
              <a:pPr algn="ctr" eaLnBrk="1" hangingPunct="1"/>
              <a:t>34</a:t>
            </a:fld>
            <a:endParaRPr lang="en-US" altLang="en-US" sz="1600">
              <a:latin typeface="Lucida Grande" charset="0"/>
              <a:cs typeface="Lucida Grande" charset="0"/>
              <a:sym typeface="Lucida Grande" charset="0"/>
            </a:endParaRPr>
          </a:p>
        </p:txBody>
      </p:sp>
      <p:sp>
        <p:nvSpPr>
          <p:cNvPr id="35847" name="Rectangle 5">
            <a:extLst>
              <a:ext uri="{FF2B5EF4-FFF2-40B4-BE49-F238E27FC236}">
                <a16:creationId xmlns:a16="http://schemas.microsoft.com/office/drawing/2014/main" id="{6B74B821-517C-4B8B-94FB-8E84E064FBB1}"/>
              </a:ext>
            </a:extLst>
          </p:cNvPr>
          <p:cNvSpPr>
            <a:spLocks/>
          </p:cNvSpPr>
          <p:nvPr/>
        </p:nvSpPr>
        <p:spPr bwMode="auto">
          <a:xfrm>
            <a:off x="1435100" y="6438900"/>
            <a:ext cx="104521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57799" bIns="0"/>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6400">
                <a:latin typeface="Lucida Grande" charset="0"/>
                <a:cs typeface="Lucida Grande" charset="0"/>
                <a:sym typeface="Lucida Grande" charset="0"/>
              </a:rPr>
              <a:t>if ( val &gt; 10 &amp;&amp; val &lt; 20)</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CC67A18-4BCD-4D8D-9356-A31CF0279290}"/>
              </a:ext>
            </a:extLst>
          </p:cNvPr>
          <p:cNvSpPr>
            <a:spLocks noGrp="1" noChangeArrowheads="1"/>
          </p:cNvSpPr>
          <p:nvPr>
            <p:ph type="title"/>
          </p:nvPr>
        </p:nvSpPr>
        <p:spPr/>
        <p:txBody>
          <a:bodyPr rIns="166398"/>
          <a:lstStyle/>
          <a:p>
            <a:pPr marL="57150" defTabSz="975390" fontAlgn="auto">
              <a:spcAft>
                <a:spcPts val="0"/>
              </a:spcAft>
              <a:defRPr/>
            </a:pPr>
            <a:r>
              <a:rPr lang="en-US" altLang="en-US" sz="4693"/>
              <a:t>BOOLEAN OPERATORS - OR</a:t>
            </a:r>
          </a:p>
        </p:txBody>
      </p:sp>
      <p:sp>
        <p:nvSpPr>
          <p:cNvPr id="35843" name="Rectangle 3">
            <a:extLst>
              <a:ext uri="{FF2B5EF4-FFF2-40B4-BE49-F238E27FC236}">
                <a16:creationId xmlns:a16="http://schemas.microsoft.com/office/drawing/2014/main" id="{93A3EBF5-2E45-41F6-B7D7-50A65D8D686E}"/>
              </a:ext>
            </a:extLst>
          </p:cNvPr>
          <p:cNvSpPr>
            <a:spLocks noGrp="1" noChangeArrowheads="1"/>
          </p:cNvSpPr>
          <p:nvPr>
            <p:ph idx="1"/>
          </p:nvPr>
        </p:nvSpPr>
        <p:spPr/>
        <p:txBody>
          <a:bodyPr rIns="166398"/>
          <a:lstStyle/>
          <a:p>
            <a:pPr marL="243848" indent="-243848" defTabSz="975390" fontAlgn="auto">
              <a:spcBef>
                <a:spcPts val="1067"/>
              </a:spcBef>
              <a:spcAft>
                <a:spcPts val="0"/>
              </a:spcAft>
              <a:defRPr/>
            </a:pPr>
            <a:r>
              <a:rPr lang="en-US" altLang="en-US" sz="2987"/>
              <a:t>If we want either of the conditions to be true we need to use ‘OR’ logic (OR gate)</a:t>
            </a:r>
          </a:p>
          <a:p>
            <a:pPr marL="243848" indent="-243848" defTabSz="975390" fontAlgn="auto">
              <a:spcBef>
                <a:spcPts val="1067"/>
              </a:spcBef>
              <a:spcAft>
                <a:spcPts val="0"/>
              </a:spcAft>
              <a:defRPr/>
            </a:pPr>
            <a:r>
              <a:rPr lang="en-US" altLang="en-US" sz="2987"/>
              <a:t>We use the symbols </a:t>
            </a:r>
            <a:r>
              <a:rPr lang="en-US" altLang="en-US" sz="2987" b="1"/>
              <a:t>||</a:t>
            </a:r>
            <a:endParaRPr lang="en-US" altLang="en-US" sz="2987"/>
          </a:p>
          <a:p>
            <a:pPr marL="243848" indent="-243848" defTabSz="975390" fontAlgn="auto">
              <a:spcBef>
                <a:spcPts val="1067"/>
              </a:spcBef>
              <a:spcAft>
                <a:spcPts val="0"/>
              </a:spcAft>
              <a:defRPr/>
            </a:pPr>
            <a:endParaRPr lang="en-US" altLang="en-US" sz="2987"/>
          </a:p>
          <a:p>
            <a:pPr marL="782638" lvl="1" indent="-243848" defTabSz="975390" fontAlgn="auto">
              <a:spcBef>
                <a:spcPts val="533"/>
              </a:spcBef>
              <a:spcAft>
                <a:spcPts val="0"/>
              </a:spcAft>
              <a:defRPr/>
            </a:pPr>
            <a:r>
              <a:rPr lang="en-US" altLang="en-US" sz="2560"/>
              <a:t>Example</a:t>
            </a:r>
          </a:p>
        </p:txBody>
      </p:sp>
      <p:sp>
        <p:nvSpPr>
          <p:cNvPr id="7" name="Slide Number Placeholder 3">
            <a:extLst>
              <a:ext uri="{FF2B5EF4-FFF2-40B4-BE49-F238E27FC236}">
                <a16:creationId xmlns:a16="http://schemas.microsoft.com/office/drawing/2014/main" id="{10B815A0-6CCA-4737-A48A-44FB16D42823}"/>
              </a:ext>
            </a:extLst>
          </p:cNvPr>
          <p:cNvSpPr>
            <a:spLocks noGrp="1"/>
          </p:cNvSpPr>
          <p:nvPr>
            <p:ph type="sldNum" sz="quarter" idx="12"/>
          </p:nvPr>
        </p:nvSpPr>
        <p:spPr/>
        <p:txBody>
          <a:bodyPr/>
          <a:lstStyle/>
          <a:p>
            <a:pPr>
              <a:defRPr/>
            </a:pPr>
            <a:fld id="{82CB0CB9-2991-44F6-A473-47A614FB2F9B}" type="slidenum">
              <a:rPr lang="en-US" altLang="en-US"/>
              <a:pPr>
                <a:defRPr/>
              </a:pPr>
              <a:t>35</a:t>
            </a:fld>
            <a:endParaRPr lang="en-US" altLang="en-US"/>
          </a:p>
        </p:txBody>
      </p:sp>
      <p:sp>
        <p:nvSpPr>
          <p:cNvPr id="35841" name="Rectangle 1">
            <a:extLst>
              <a:ext uri="{FF2B5EF4-FFF2-40B4-BE49-F238E27FC236}">
                <a16:creationId xmlns:a16="http://schemas.microsoft.com/office/drawing/2014/main" id="{4C570CBA-6167-4ADE-854F-BFF9EA2FF550}"/>
              </a:ext>
            </a:extLst>
          </p:cNvPr>
          <p:cNvSpPr>
            <a:spLocks/>
          </p:cNvSpPr>
          <p:nvPr/>
        </p:nvSpPr>
        <p:spPr bwMode="auto">
          <a:xfrm>
            <a:off x="1066800" y="6172200"/>
            <a:ext cx="10668000" cy="1574800"/>
          </a:xfrm>
          <a:prstGeom prst="rect">
            <a:avLst/>
          </a:prstGeom>
          <a:solidFill>
            <a:srgbClr val="FFFFFF"/>
          </a:solidFill>
          <a:ln>
            <a:noFill/>
          </a:ln>
          <a:effectLst>
            <a:outerShdw blurRad="279400" dist="139699" dir="2700000" algn="ctr" rotWithShape="0">
              <a:schemeClr val="bg2">
                <a:alpha val="34999"/>
              </a:schemeClr>
            </a:outerShdw>
          </a:effectLst>
          <a:extLst>
            <a:ext uri="{91240B29-F687-4F45-9708-019B960494DF}">
              <a14:hiddenLine xmlns:a14="http://schemas.microsoft.com/office/drawing/2010/main" w="9525" cap="flat">
                <a:solidFill>
                  <a:srgbClr val="000000"/>
                </a:solidFill>
                <a:miter lim="800000"/>
                <a:headEnd type="none" w="med" len="med"/>
                <a:tailEnd type="none" w="med" len="med"/>
              </a14:hiddenLine>
            </a:ext>
          </a:extLst>
        </p:spPr>
        <p:txBody>
          <a:bodyPr lIns="0" tIns="0" rIns="0" bIns="0"/>
          <a:lstStyle/>
          <a:p>
            <a:pPr eaLnBrk="1" fontAlgn="auto" hangingPunct="1">
              <a:spcBef>
                <a:spcPts val="0"/>
              </a:spcBef>
              <a:spcAft>
                <a:spcPts val="0"/>
              </a:spcAft>
              <a:defRPr/>
            </a:pPr>
            <a:endParaRPr lang="en-US">
              <a:latin typeface="+mn-lt"/>
            </a:endParaRPr>
          </a:p>
        </p:txBody>
      </p:sp>
      <p:sp>
        <p:nvSpPr>
          <p:cNvPr id="36870" name="Text Box 4">
            <a:extLst>
              <a:ext uri="{FF2B5EF4-FFF2-40B4-BE49-F238E27FC236}">
                <a16:creationId xmlns:a16="http://schemas.microsoft.com/office/drawing/2014/main" id="{47798362-0C47-4CFE-B574-4F6CD828C63B}"/>
              </a:ext>
            </a:extLst>
          </p:cNvPr>
          <p:cNvSpPr txBox="1">
            <a:spLocks noChangeArrowheads="1"/>
          </p:cNvSpPr>
          <p:nvPr/>
        </p:nvSpPr>
        <p:spPr bwMode="auto">
          <a:xfrm>
            <a:off x="10650538" y="9136063"/>
            <a:ext cx="37147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fld id="{D41D3D11-2130-46D1-B2CD-ACEC8793F5FC}" type="slidenum">
              <a:rPr lang="en-US" altLang="en-US" sz="1600">
                <a:latin typeface="Lucida Grande" charset="0"/>
                <a:cs typeface="Lucida Grande" charset="0"/>
                <a:sym typeface="Lucida Grande" charset="0"/>
              </a:rPr>
              <a:pPr algn="ctr" eaLnBrk="1" hangingPunct="1"/>
              <a:t>35</a:t>
            </a:fld>
            <a:endParaRPr lang="en-US" altLang="en-US" sz="1600">
              <a:latin typeface="Lucida Grande" charset="0"/>
              <a:cs typeface="Lucida Grande" charset="0"/>
              <a:sym typeface="Lucida Grande" charset="0"/>
            </a:endParaRPr>
          </a:p>
        </p:txBody>
      </p:sp>
      <p:sp>
        <p:nvSpPr>
          <p:cNvPr id="36871" name="Rectangle 5">
            <a:extLst>
              <a:ext uri="{FF2B5EF4-FFF2-40B4-BE49-F238E27FC236}">
                <a16:creationId xmlns:a16="http://schemas.microsoft.com/office/drawing/2014/main" id="{F0639727-D492-4194-B9CB-18CFE1EEBEBF}"/>
              </a:ext>
            </a:extLst>
          </p:cNvPr>
          <p:cNvSpPr>
            <a:spLocks/>
          </p:cNvSpPr>
          <p:nvPr/>
        </p:nvSpPr>
        <p:spPr bwMode="auto">
          <a:xfrm>
            <a:off x="1397000" y="6426200"/>
            <a:ext cx="104521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57799" bIns="0"/>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6400">
                <a:latin typeface="Lucida Grande" charset="0"/>
                <a:cs typeface="Lucida Grande" charset="0"/>
                <a:sym typeface="Lucida Grande" charset="0"/>
              </a:rPr>
              <a:t>if ( val &lt; 10 || val &gt; 20)</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a:extLst>
              <a:ext uri="{FF2B5EF4-FFF2-40B4-BE49-F238E27FC236}">
                <a16:creationId xmlns:a16="http://schemas.microsoft.com/office/drawing/2014/main" id="{644295AB-A6E8-4033-945B-4137D8CA8FA2}"/>
              </a:ext>
            </a:extLst>
          </p:cNvPr>
          <p:cNvSpPr>
            <a:spLocks noGrp="1" noChangeArrowheads="1"/>
          </p:cNvSpPr>
          <p:nvPr>
            <p:ph type="title"/>
          </p:nvPr>
        </p:nvSpPr>
        <p:spPr/>
        <p:txBody>
          <a:bodyPr rIns="166398"/>
          <a:lstStyle/>
          <a:p>
            <a:pPr marL="57150" defTabSz="975390" fontAlgn="auto">
              <a:spcAft>
                <a:spcPts val="0"/>
              </a:spcAft>
              <a:defRPr/>
            </a:pPr>
            <a:r>
              <a:rPr lang="en-US" altLang="en-US" sz="4693" b="1" dirty="0"/>
              <a:t>TASK 5</a:t>
            </a:r>
          </a:p>
        </p:txBody>
      </p:sp>
      <p:sp>
        <p:nvSpPr>
          <p:cNvPr id="36866" name="Rectangle 2">
            <a:extLst>
              <a:ext uri="{FF2B5EF4-FFF2-40B4-BE49-F238E27FC236}">
                <a16:creationId xmlns:a16="http://schemas.microsoft.com/office/drawing/2014/main" id="{91B302EA-92B2-442C-A28D-395D4902E9F1}"/>
              </a:ext>
            </a:extLst>
          </p:cNvPr>
          <p:cNvSpPr>
            <a:spLocks noGrp="1" noChangeArrowheads="1"/>
          </p:cNvSpPr>
          <p:nvPr>
            <p:ph idx="1"/>
          </p:nvPr>
        </p:nvSpPr>
        <p:spPr/>
        <p:txBody>
          <a:bodyPr rIns="166398"/>
          <a:lstStyle/>
          <a:p>
            <a:pPr marL="243848" indent="-243848" defTabSz="975390" fontAlgn="auto">
              <a:spcBef>
                <a:spcPts val="1067"/>
              </a:spcBef>
              <a:spcAft>
                <a:spcPts val="0"/>
              </a:spcAft>
              <a:defRPr/>
            </a:pPr>
            <a:r>
              <a:rPr lang="en-US" altLang="en-US" sz="2987"/>
              <a:t>Create a program that illuminates the green LED if the counter is less than 100, illuminates the yellow LED if the counter is between 101 and 200 and illuminates the red LED if the counter is greater than 200</a:t>
            </a:r>
          </a:p>
        </p:txBody>
      </p:sp>
      <p:sp>
        <p:nvSpPr>
          <p:cNvPr id="5" name="Slide Number Placeholder 3">
            <a:extLst>
              <a:ext uri="{FF2B5EF4-FFF2-40B4-BE49-F238E27FC236}">
                <a16:creationId xmlns:a16="http://schemas.microsoft.com/office/drawing/2014/main" id="{0E727358-C8B8-4663-A07F-C5BEBA6654A4}"/>
              </a:ext>
            </a:extLst>
          </p:cNvPr>
          <p:cNvSpPr>
            <a:spLocks noGrp="1"/>
          </p:cNvSpPr>
          <p:nvPr>
            <p:ph type="sldNum" sz="quarter" idx="12"/>
          </p:nvPr>
        </p:nvSpPr>
        <p:spPr/>
        <p:txBody>
          <a:bodyPr/>
          <a:lstStyle/>
          <a:p>
            <a:pPr>
              <a:defRPr/>
            </a:pPr>
            <a:fld id="{0D55B5FB-C2BD-41CB-B608-CC02075618E1}" type="slidenum">
              <a:rPr lang="en-US" altLang="en-US"/>
              <a:pPr>
                <a:defRPr/>
              </a:pPr>
              <a:t>36</a:t>
            </a:fld>
            <a:endParaRPr lang="en-US" altLang="en-US"/>
          </a:p>
        </p:txBody>
      </p:sp>
      <p:sp>
        <p:nvSpPr>
          <p:cNvPr id="37893" name="Text Box 3">
            <a:extLst>
              <a:ext uri="{FF2B5EF4-FFF2-40B4-BE49-F238E27FC236}">
                <a16:creationId xmlns:a16="http://schemas.microsoft.com/office/drawing/2014/main" id="{B79F9D57-6497-4C89-9E1B-BEBBD4CA6AB0}"/>
              </a:ext>
            </a:extLst>
          </p:cNvPr>
          <p:cNvSpPr txBox="1">
            <a:spLocks noChangeArrowheads="1"/>
          </p:cNvSpPr>
          <p:nvPr/>
        </p:nvSpPr>
        <p:spPr bwMode="auto">
          <a:xfrm>
            <a:off x="10650538" y="9136063"/>
            <a:ext cx="37147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fld id="{5C05FC1D-0D0D-4B74-8065-D46A8889C576}" type="slidenum">
              <a:rPr lang="en-US" altLang="en-US" sz="1600">
                <a:latin typeface="Lucida Grande" charset="0"/>
                <a:cs typeface="Lucida Grande" charset="0"/>
                <a:sym typeface="Lucida Grande" charset="0"/>
              </a:rPr>
              <a:pPr algn="ctr" eaLnBrk="1" hangingPunct="1"/>
              <a:t>36</a:t>
            </a:fld>
            <a:endParaRPr lang="en-US" altLang="en-US" sz="1600">
              <a:latin typeface="Lucida Grande" charset="0"/>
              <a:cs typeface="Lucida Grande" charset="0"/>
              <a:sym typeface="Lucida Grande" charset="0"/>
            </a:endParaRP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a:extLst>
              <a:ext uri="{FF2B5EF4-FFF2-40B4-BE49-F238E27FC236}">
                <a16:creationId xmlns:a16="http://schemas.microsoft.com/office/drawing/2014/main" id="{F57C1042-297F-4EBF-A701-E2FCB6D3BEE9}"/>
              </a:ext>
            </a:extLst>
          </p:cNvPr>
          <p:cNvSpPr>
            <a:spLocks noGrp="1" noChangeArrowheads="1"/>
          </p:cNvSpPr>
          <p:nvPr>
            <p:ph type="title"/>
          </p:nvPr>
        </p:nvSpPr>
        <p:spPr>
          <a:xfrm>
            <a:off x="647700" y="-325438"/>
            <a:ext cx="11709400" cy="2143126"/>
          </a:xfrm>
        </p:spPr>
        <p:txBody>
          <a:bodyPr rIns="166398"/>
          <a:lstStyle/>
          <a:p>
            <a:pPr marL="57150" defTabSz="975390" fontAlgn="auto">
              <a:spcAft>
                <a:spcPts val="0"/>
              </a:spcAft>
              <a:defRPr/>
            </a:pPr>
            <a:r>
              <a:rPr lang="en-US" altLang="en-US" sz="4693" dirty="0"/>
              <a:t>INPUT</a:t>
            </a:r>
          </a:p>
        </p:txBody>
      </p:sp>
      <p:sp>
        <p:nvSpPr>
          <p:cNvPr id="37890" name="Rectangle 2">
            <a:extLst>
              <a:ext uri="{FF2B5EF4-FFF2-40B4-BE49-F238E27FC236}">
                <a16:creationId xmlns:a16="http://schemas.microsoft.com/office/drawing/2014/main" id="{78D245BB-A473-4507-B5FB-92249DD31110}"/>
              </a:ext>
            </a:extLst>
          </p:cNvPr>
          <p:cNvSpPr>
            <a:spLocks noGrp="1" noChangeArrowheads="1"/>
          </p:cNvSpPr>
          <p:nvPr>
            <p:ph idx="1"/>
          </p:nvPr>
        </p:nvSpPr>
        <p:spPr>
          <a:xfrm>
            <a:off x="647700" y="1612900"/>
            <a:ext cx="11709400" cy="7480300"/>
          </a:xfrm>
        </p:spPr>
        <p:txBody>
          <a:bodyPr rIns="166398"/>
          <a:lstStyle/>
          <a:p>
            <a:pPr marL="243848" indent="-243848" defTabSz="975390" fontAlgn="auto">
              <a:spcBef>
                <a:spcPts val="1067"/>
              </a:spcBef>
              <a:spcAft>
                <a:spcPts val="0"/>
              </a:spcAft>
              <a:defRPr/>
            </a:pPr>
            <a:r>
              <a:rPr lang="en-US" altLang="en-US" sz="2987" dirty="0"/>
              <a:t>We can also use our Serial connection to get input from the computer to be used by the Arduino</a:t>
            </a:r>
          </a:p>
          <a:p>
            <a:pPr marL="243848" indent="-243848" defTabSz="975390" fontAlgn="auto">
              <a:spcBef>
                <a:spcPts val="1067"/>
              </a:spcBef>
              <a:spcAft>
                <a:spcPts val="0"/>
              </a:spcAft>
              <a:defRPr/>
            </a:pPr>
            <a:endParaRPr lang="en-US" altLang="en-US" sz="2987" dirty="0"/>
          </a:p>
        </p:txBody>
      </p:sp>
      <p:sp>
        <p:nvSpPr>
          <p:cNvPr id="6" name="Slide Number Placeholder 3">
            <a:extLst>
              <a:ext uri="{FF2B5EF4-FFF2-40B4-BE49-F238E27FC236}">
                <a16:creationId xmlns:a16="http://schemas.microsoft.com/office/drawing/2014/main" id="{ABDF98A5-90DA-42D3-852B-65A772D01CE3}"/>
              </a:ext>
            </a:extLst>
          </p:cNvPr>
          <p:cNvSpPr>
            <a:spLocks noGrp="1"/>
          </p:cNvSpPr>
          <p:nvPr>
            <p:ph type="sldNum" sz="quarter" idx="12"/>
          </p:nvPr>
        </p:nvSpPr>
        <p:spPr/>
        <p:txBody>
          <a:bodyPr/>
          <a:lstStyle/>
          <a:p>
            <a:pPr>
              <a:defRPr/>
            </a:pPr>
            <a:fld id="{2C18BC73-062B-47C5-8D72-9073898A9CE8}" type="slidenum">
              <a:rPr lang="en-US" altLang="en-US"/>
              <a:pPr>
                <a:defRPr/>
              </a:pPr>
              <a:t>37</a:t>
            </a:fld>
            <a:endParaRPr lang="en-US" altLang="en-US"/>
          </a:p>
        </p:txBody>
      </p:sp>
      <p:sp>
        <p:nvSpPr>
          <p:cNvPr id="37891" name="Rectangle 3">
            <a:extLst>
              <a:ext uri="{FF2B5EF4-FFF2-40B4-BE49-F238E27FC236}">
                <a16:creationId xmlns:a16="http://schemas.microsoft.com/office/drawing/2014/main" id="{24950623-574B-4269-8839-54405E0081D0}"/>
              </a:ext>
            </a:extLst>
          </p:cNvPr>
          <p:cNvSpPr>
            <a:spLocks/>
          </p:cNvSpPr>
          <p:nvPr/>
        </p:nvSpPr>
        <p:spPr bwMode="auto">
          <a:xfrm>
            <a:off x="1625600" y="3771900"/>
            <a:ext cx="9537700" cy="5753100"/>
          </a:xfrm>
          <a:prstGeom prst="rect">
            <a:avLst/>
          </a:prstGeom>
          <a:solidFill>
            <a:srgbClr val="FFFFFF"/>
          </a:solidFill>
          <a:ln>
            <a:noFill/>
          </a:ln>
          <a:effectLst>
            <a:outerShdw blurRad="279400" dist="139699" dir="2700000" algn="ctr" rotWithShape="0">
              <a:schemeClr val="bg2">
                <a:alpha val="34999"/>
              </a:schemeClr>
            </a:outerShdw>
          </a:effectLst>
          <a:extLst>
            <a:ext uri="{91240B29-F687-4F45-9708-019B960494DF}">
              <a14:hiddenLine xmlns:a14="http://schemas.microsoft.com/office/drawing/2010/main" w="9525" cap="flat">
                <a:solidFill>
                  <a:srgbClr val="000000"/>
                </a:solidFill>
                <a:miter lim="800000"/>
                <a:headEnd type="none" w="med" len="med"/>
                <a:tailEnd type="none" w="med" len="med"/>
              </a14:hiddenLine>
            </a:ext>
          </a:extLst>
        </p:spPr>
        <p:txBody>
          <a:bodyPr lIns="0" tIns="0" rIns="0" bIns="0"/>
          <a:lstStyle/>
          <a:p>
            <a:pPr eaLnBrk="1" fontAlgn="auto" hangingPunct="1">
              <a:spcBef>
                <a:spcPts val="0"/>
              </a:spcBef>
              <a:spcAft>
                <a:spcPts val="0"/>
              </a:spcAft>
              <a:defRPr/>
            </a:pPr>
            <a:endParaRPr lang="en-US">
              <a:latin typeface="+mn-lt"/>
            </a:endParaRPr>
          </a:p>
        </p:txBody>
      </p:sp>
      <p:sp>
        <p:nvSpPr>
          <p:cNvPr id="38918" name="Rectangle 4">
            <a:extLst>
              <a:ext uri="{FF2B5EF4-FFF2-40B4-BE49-F238E27FC236}">
                <a16:creationId xmlns:a16="http://schemas.microsoft.com/office/drawing/2014/main" id="{21AD83A2-A69B-4103-97B8-3071A502BF74}"/>
              </a:ext>
            </a:extLst>
          </p:cNvPr>
          <p:cNvSpPr>
            <a:spLocks/>
          </p:cNvSpPr>
          <p:nvPr/>
        </p:nvSpPr>
        <p:spPr bwMode="auto">
          <a:xfrm>
            <a:off x="2197100" y="3937000"/>
            <a:ext cx="8013700" cy="55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57799" bIns="0"/>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3000">
                <a:latin typeface="Courier" charset="0"/>
                <a:ea typeface="Courier" charset="0"/>
                <a:cs typeface="Courier" charset="0"/>
                <a:sym typeface="Courier" charset="0"/>
              </a:rPr>
              <a:t>int val = 0;void setup() {                  Serial.begin(9600); }void loop() {  if(Serial.available() &gt; 0)  {    val = Serial.read();    Serial.println(val);  }</a:t>
            </a:r>
          </a:p>
          <a:p>
            <a:pPr eaLnBrk="1" hangingPunct="1"/>
            <a:r>
              <a:rPr lang="en-US" altLang="en-US" sz="3000">
                <a:latin typeface="Courier" charset="0"/>
                <a:ea typeface="Courier" charset="0"/>
                <a:cs typeface="Courier" charset="0"/>
                <a:sym typeface="Courier" charset="0"/>
              </a:rPr>
              <a:t>}</a:t>
            </a: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a:extLst>
              <a:ext uri="{FF2B5EF4-FFF2-40B4-BE49-F238E27FC236}">
                <a16:creationId xmlns:a16="http://schemas.microsoft.com/office/drawing/2014/main" id="{723AEC37-1088-4B2C-A178-0030AF8F50B2}"/>
              </a:ext>
            </a:extLst>
          </p:cNvPr>
          <p:cNvSpPr>
            <a:spLocks noGrp="1" noChangeArrowheads="1"/>
          </p:cNvSpPr>
          <p:nvPr>
            <p:ph type="title"/>
          </p:nvPr>
        </p:nvSpPr>
        <p:spPr/>
        <p:txBody>
          <a:bodyPr rIns="166398"/>
          <a:lstStyle/>
          <a:p>
            <a:pPr marL="57150" defTabSz="975390" fontAlgn="auto">
              <a:spcAft>
                <a:spcPts val="0"/>
              </a:spcAft>
              <a:defRPr/>
            </a:pPr>
            <a:r>
              <a:rPr lang="en-US" altLang="en-US" sz="4693" b="1" dirty="0"/>
              <a:t>TASK 6 </a:t>
            </a:r>
          </a:p>
        </p:txBody>
      </p:sp>
      <p:sp>
        <p:nvSpPr>
          <p:cNvPr id="38914" name="Rectangle 2">
            <a:extLst>
              <a:ext uri="{FF2B5EF4-FFF2-40B4-BE49-F238E27FC236}">
                <a16:creationId xmlns:a16="http://schemas.microsoft.com/office/drawing/2014/main" id="{CE28E709-E87E-423C-A99E-224E095E7132}"/>
              </a:ext>
            </a:extLst>
          </p:cNvPr>
          <p:cNvSpPr>
            <a:spLocks noGrp="1" noChangeArrowheads="1"/>
          </p:cNvSpPr>
          <p:nvPr>
            <p:ph idx="1"/>
          </p:nvPr>
        </p:nvSpPr>
        <p:spPr>
          <a:xfrm>
            <a:off x="787400" y="1816100"/>
            <a:ext cx="11709400" cy="7480300"/>
          </a:xfrm>
        </p:spPr>
        <p:txBody>
          <a:bodyPr rIns="166398"/>
          <a:lstStyle/>
          <a:p>
            <a:pPr marL="243848" indent="-243848" defTabSz="975390" fontAlgn="auto">
              <a:spcBef>
                <a:spcPts val="1067"/>
              </a:spcBef>
              <a:spcAft>
                <a:spcPts val="0"/>
              </a:spcAft>
              <a:defRPr/>
            </a:pPr>
            <a:r>
              <a:rPr lang="en-US" altLang="en-US" sz="2987"/>
              <a:t>Using input and output commands find the ASCII values of </a:t>
            </a:r>
          </a:p>
        </p:txBody>
      </p:sp>
      <p:sp>
        <p:nvSpPr>
          <p:cNvPr id="16" name="Slide Number Placeholder 3">
            <a:extLst>
              <a:ext uri="{FF2B5EF4-FFF2-40B4-BE49-F238E27FC236}">
                <a16:creationId xmlns:a16="http://schemas.microsoft.com/office/drawing/2014/main" id="{B3F0C35A-4EAD-4DD3-9D42-B484676E6EAB}"/>
              </a:ext>
            </a:extLst>
          </p:cNvPr>
          <p:cNvSpPr>
            <a:spLocks noGrp="1"/>
          </p:cNvSpPr>
          <p:nvPr>
            <p:ph type="sldNum" sz="quarter" idx="12"/>
          </p:nvPr>
        </p:nvSpPr>
        <p:spPr/>
        <p:txBody>
          <a:bodyPr/>
          <a:lstStyle/>
          <a:p>
            <a:pPr>
              <a:defRPr/>
            </a:pPr>
            <a:fld id="{3FFB7FBA-8415-4D61-AD47-10EEAB9DDC14}" type="slidenum">
              <a:rPr lang="en-US" altLang="en-US"/>
              <a:pPr>
                <a:defRPr/>
              </a:pPr>
              <a:t>38</a:t>
            </a:fld>
            <a:endParaRPr lang="en-US" altLang="en-US"/>
          </a:p>
        </p:txBody>
      </p:sp>
      <p:sp>
        <p:nvSpPr>
          <p:cNvPr id="39941" name="Rectangle 3">
            <a:extLst>
              <a:ext uri="{FF2B5EF4-FFF2-40B4-BE49-F238E27FC236}">
                <a16:creationId xmlns:a16="http://schemas.microsoft.com/office/drawing/2014/main" id="{FB01CB5E-6431-435C-9E88-FB1FBE34ADE2}"/>
              </a:ext>
            </a:extLst>
          </p:cNvPr>
          <p:cNvSpPr>
            <a:spLocks/>
          </p:cNvSpPr>
          <p:nvPr/>
        </p:nvSpPr>
        <p:spPr bwMode="auto">
          <a:xfrm>
            <a:off x="355600" y="3822700"/>
            <a:ext cx="460375"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57799" bIns="0">
            <a:spAutoFit/>
          </a:bodyPr>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3600">
                <a:latin typeface="Lucida Grande" charset="0"/>
                <a:cs typeface="Lucida Grande" charset="0"/>
                <a:sym typeface="Lucida Grande" charset="0"/>
              </a:rPr>
              <a:t>#</a:t>
            </a:r>
          </a:p>
          <a:p>
            <a:pPr eaLnBrk="1" hangingPunct="1"/>
            <a:endParaRPr lang="en-US" altLang="en-US" sz="3600">
              <a:latin typeface="Lucida Grande" charset="0"/>
              <a:cs typeface="Lucida Grande" charset="0"/>
              <a:sym typeface="Lucida Grande" charset="0"/>
            </a:endParaRPr>
          </a:p>
          <a:p>
            <a:pPr eaLnBrk="1" hangingPunct="1"/>
            <a:r>
              <a:rPr lang="en-US" altLang="en-US" sz="3600">
                <a:latin typeface="Lucida Grande" charset="0"/>
                <a:cs typeface="Lucida Grande" charset="0"/>
                <a:sym typeface="Lucida Grande" charset="0"/>
              </a:rPr>
              <a:t>1</a:t>
            </a:r>
          </a:p>
          <a:p>
            <a:pPr eaLnBrk="1" hangingPunct="1"/>
            <a:r>
              <a:rPr lang="en-US" altLang="en-US" sz="3600">
                <a:latin typeface="Lucida Grande" charset="0"/>
                <a:cs typeface="Lucida Grande" charset="0"/>
                <a:sym typeface="Lucida Grande" charset="0"/>
              </a:rPr>
              <a:t>2</a:t>
            </a:r>
          </a:p>
          <a:p>
            <a:pPr eaLnBrk="1" hangingPunct="1"/>
            <a:r>
              <a:rPr lang="en-US" altLang="en-US" sz="3600">
                <a:latin typeface="Lucida Grande" charset="0"/>
                <a:cs typeface="Lucida Grande" charset="0"/>
                <a:sym typeface="Lucida Grande" charset="0"/>
              </a:rPr>
              <a:t>3</a:t>
            </a:r>
          </a:p>
          <a:p>
            <a:pPr eaLnBrk="1" hangingPunct="1"/>
            <a:r>
              <a:rPr lang="en-US" altLang="en-US" sz="3600">
                <a:latin typeface="Lucida Grande" charset="0"/>
                <a:cs typeface="Lucida Grande" charset="0"/>
                <a:sym typeface="Lucida Grande" charset="0"/>
              </a:rPr>
              <a:t>4</a:t>
            </a:r>
          </a:p>
          <a:p>
            <a:pPr eaLnBrk="1" hangingPunct="1"/>
            <a:r>
              <a:rPr lang="en-US" altLang="en-US" sz="3600">
                <a:latin typeface="Lucida Grande" charset="0"/>
                <a:cs typeface="Lucida Grande" charset="0"/>
                <a:sym typeface="Lucida Grande" charset="0"/>
              </a:rPr>
              <a:t>5</a:t>
            </a:r>
          </a:p>
        </p:txBody>
      </p:sp>
      <p:sp>
        <p:nvSpPr>
          <p:cNvPr id="38916" name="Rectangle 4">
            <a:extLst>
              <a:ext uri="{FF2B5EF4-FFF2-40B4-BE49-F238E27FC236}">
                <a16:creationId xmlns:a16="http://schemas.microsoft.com/office/drawing/2014/main" id="{A256AA8E-D53D-4F8A-AA75-D667EE3B4C53}"/>
              </a:ext>
            </a:extLst>
          </p:cNvPr>
          <p:cNvSpPr>
            <a:spLocks/>
          </p:cNvSpPr>
          <p:nvPr/>
        </p:nvSpPr>
        <p:spPr bwMode="auto">
          <a:xfrm>
            <a:off x="939800" y="3822700"/>
            <a:ext cx="1312863"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57799" bIns="0">
            <a:spAutoFit/>
          </a:bodyPr>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3600">
                <a:solidFill>
                  <a:srgbClr val="F3EB00"/>
                </a:solidFill>
                <a:latin typeface="Lucida Grande" charset="0"/>
                <a:cs typeface="Lucida Grande" charset="0"/>
                <a:sym typeface="Lucida Grande" charset="0"/>
              </a:rPr>
              <a:t>ASCII</a:t>
            </a:r>
          </a:p>
          <a:p>
            <a:pPr algn="ctr" eaLnBrk="1" hangingPunct="1"/>
            <a:endParaRPr lang="en-US" altLang="en-US" sz="3600">
              <a:solidFill>
                <a:srgbClr val="F3EB00"/>
              </a:solidFill>
              <a:latin typeface="Lucida Grande" charset="0"/>
              <a:cs typeface="Lucida Grande" charset="0"/>
              <a:sym typeface="Lucida Grande" charset="0"/>
            </a:endParaRPr>
          </a:p>
          <a:p>
            <a:pPr algn="ctr" eaLnBrk="1" hangingPunct="1"/>
            <a:r>
              <a:rPr lang="en-US" altLang="en-US" sz="3600">
                <a:solidFill>
                  <a:srgbClr val="F3EB00"/>
                </a:solidFill>
                <a:latin typeface="Lucida Grande" charset="0"/>
                <a:cs typeface="Lucida Grande" charset="0"/>
                <a:sym typeface="Lucida Grande" charset="0"/>
              </a:rPr>
              <a:t>49</a:t>
            </a:r>
          </a:p>
          <a:p>
            <a:pPr algn="ctr" eaLnBrk="1" hangingPunct="1"/>
            <a:r>
              <a:rPr lang="en-US" altLang="en-US" sz="3600">
                <a:solidFill>
                  <a:srgbClr val="F3EB00"/>
                </a:solidFill>
                <a:latin typeface="Lucida Grande" charset="0"/>
                <a:cs typeface="Lucida Grande" charset="0"/>
                <a:sym typeface="Lucida Grande" charset="0"/>
              </a:rPr>
              <a:t>50</a:t>
            </a:r>
          </a:p>
          <a:p>
            <a:pPr algn="ctr" eaLnBrk="1" hangingPunct="1"/>
            <a:r>
              <a:rPr lang="en-US" altLang="en-US" sz="3600">
                <a:solidFill>
                  <a:srgbClr val="F3EB00"/>
                </a:solidFill>
                <a:latin typeface="Lucida Grande" charset="0"/>
                <a:cs typeface="Lucida Grande" charset="0"/>
                <a:sym typeface="Lucida Grande" charset="0"/>
              </a:rPr>
              <a:t>51</a:t>
            </a:r>
          </a:p>
          <a:p>
            <a:pPr algn="ctr" eaLnBrk="1" hangingPunct="1"/>
            <a:r>
              <a:rPr lang="en-US" altLang="en-US" sz="3600">
                <a:solidFill>
                  <a:srgbClr val="F3EB00"/>
                </a:solidFill>
                <a:latin typeface="Lucida Grande" charset="0"/>
                <a:cs typeface="Lucida Grande" charset="0"/>
                <a:sym typeface="Lucida Grande" charset="0"/>
              </a:rPr>
              <a:t>52</a:t>
            </a:r>
          </a:p>
          <a:p>
            <a:pPr algn="ctr" eaLnBrk="1" hangingPunct="1"/>
            <a:r>
              <a:rPr lang="en-US" altLang="en-US" sz="3600">
                <a:solidFill>
                  <a:srgbClr val="F3EB00"/>
                </a:solidFill>
                <a:latin typeface="Lucida Grande" charset="0"/>
                <a:cs typeface="Lucida Grande" charset="0"/>
                <a:sym typeface="Lucida Grande" charset="0"/>
              </a:rPr>
              <a:t>53</a:t>
            </a:r>
          </a:p>
        </p:txBody>
      </p:sp>
      <p:sp>
        <p:nvSpPr>
          <p:cNvPr id="39943" name="Rectangle 5">
            <a:extLst>
              <a:ext uri="{FF2B5EF4-FFF2-40B4-BE49-F238E27FC236}">
                <a16:creationId xmlns:a16="http://schemas.microsoft.com/office/drawing/2014/main" id="{50BD0542-CEDC-4E37-9093-783D05FA3C25}"/>
              </a:ext>
            </a:extLst>
          </p:cNvPr>
          <p:cNvSpPr>
            <a:spLocks/>
          </p:cNvSpPr>
          <p:nvPr/>
        </p:nvSpPr>
        <p:spPr bwMode="auto">
          <a:xfrm>
            <a:off x="2628900" y="3873500"/>
            <a:ext cx="460375"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57799" bIns="0">
            <a:spAutoFit/>
          </a:bodyPr>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3600">
                <a:latin typeface="Lucida Grande" charset="0"/>
                <a:cs typeface="Lucida Grande" charset="0"/>
                <a:sym typeface="Lucida Grande" charset="0"/>
              </a:rPr>
              <a:t>#</a:t>
            </a:r>
          </a:p>
          <a:p>
            <a:pPr eaLnBrk="1" hangingPunct="1"/>
            <a:endParaRPr lang="en-US" altLang="en-US" sz="3600">
              <a:latin typeface="Lucida Grande" charset="0"/>
              <a:cs typeface="Lucida Grande" charset="0"/>
              <a:sym typeface="Lucida Grande" charset="0"/>
            </a:endParaRPr>
          </a:p>
          <a:p>
            <a:pPr eaLnBrk="1" hangingPunct="1"/>
            <a:r>
              <a:rPr lang="en-US" altLang="en-US" sz="3600">
                <a:latin typeface="Lucida Grande" charset="0"/>
                <a:cs typeface="Lucida Grande" charset="0"/>
                <a:sym typeface="Lucida Grande" charset="0"/>
              </a:rPr>
              <a:t>6</a:t>
            </a:r>
          </a:p>
          <a:p>
            <a:pPr eaLnBrk="1" hangingPunct="1"/>
            <a:r>
              <a:rPr lang="en-US" altLang="en-US" sz="3600">
                <a:latin typeface="Lucida Grande" charset="0"/>
                <a:cs typeface="Lucida Grande" charset="0"/>
                <a:sym typeface="Lucida Grande" charset="0"/>
              </a:rPr>
              <a:t>7</a:t>
            </a:r>
          </a:p>
          <a:p>
            <a:pPr eaLnBrk="1" hangingPunct="1"/>
            <a:r>
              <a:rPr lang="en-US" altLang="en-US" sz="3600">
                <a:latin typeface="Lucida Grande" charset="0"/>
                <a:cs typeface="Lucida Grande" charset="0"/>
                <a:sym typeface="Lucida Grande" charset="0"/>
              </a:rPr>
              <a:t>8</a:t>
            </a:r>
          </a:p>
          <a:p>
            <a:pPr eaLnBrk="1" hangingPunct="1"/>
            <a:r>
              <a:rPr lang="en-US" altLang="en-US" sz="3600">
                <a:latin typeface="Lucida Grande" charset="0"/>
                <a:cs typeface="Lucida Grande" charset="0"/>
                <a:sym typeface="Lucida Grande" charset="0"/>
              </a:rPr>
              <a:t>9</a:t>
            </a:r>
          </a:p>
        </p:txBody>
      </p:sp>
      <p:sp>
        <p:nvSpPr>
          <p:cNvPr id="38918" name="Rectangle 6">
            <a:extLst>
              <a:ext uri="{FF2B5EF4-FFF2-40B4-BE49-F238E27FC236}">
                <a16:creationId xmlns:a16="http://schemas.microsoft.com/office/drawing/2014/main" id="{5885F2FE-2757-4140-917B-54D063839335}"/>
              </a:ext>
            </a:extLst>
          </p:cNvPr>
          <p:cNvSpPr>
            <a:spLocks/>
          </p:cNvSpPr>
          <p:nvPr/>
        </p:nvSpPr>
        <p:spPr bwMode="auto">
          <a:xfrm>
            <a:off x="3211513" y="3822700"/>
            <a:ext cx="1314450"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57799" bIns="0">
            <a:spAutoFit/>
          </a:bodyPr>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3600">
                <a:solidFill>
                  <a:srgbClr val="F3EB00"/>
                </a:solidFill>
                <a:latin typeface="Lucida Grande" charset="0"/>
                <a:cs typeface="Lucida Grande" charset="0"/>
                <a:sym typeface="Lucida Grande" charset="0"/>
              </a:rPr>
              <a:t>ASCII</a:t>
            </a:r>
          </a:p>
          <a:p>
            <a:pPr algn="ctr" eaLnBrk="1" hangingPunct="1"/>
            <a:endParaRPr lang="en-US" altLang="en-US" sz="3600">
              <a:solidFill>
                <a:srgbClr val="F3EB00"/>
              </a:solidFill>
              <a:latin typeface="Lucida Grande" charset="0"/>
              <a:cs typeface="Lucida Grande" charset="0"/>
              <a:sym typeface="Lucida Grande" charset="0"/>
            </a:endParaRPr>
          </a:p>
          <a:p>
            <a:pPr algn="ctr" eaLnBrk="1" hangingPunct="1"/>
            <a:r>
              <a:rPr lang="en-US" altLang="en-US" sz="3600">
                <a:solidFill>
                  <a:srgbClr val="F3EB00"/>
                </a:solidFill>
                <a:latin typeface="Lucida Grande" charset="0"/>
                <a:cs typeface="Lucida Grande" charset="0"/>
                <a:sym typeface="Lucida Grande" charset="0"/>
              </a:rPr>
              <a:t>54</a:t>
            </a:r>
          </a:p>
          <a:p>
            <a:pPr algn="ctr" eaLnBrk="1" hangingPunct="1"/>
            <a:r>
              <a:rPr lang="en-US" altLang="en-US" sz="3600">
                <a:solidFill>
                  <a:srgbClr val="F3EB00"/>
                </a:solidFill>
                <a:latin typeface="Lucida Grande" charset="0"/>
                <a:cs typeface="Lucida Grande" charset="0"/>
                <a:sym typeface="Lucida Grande" charset="0"/>
              </a:rPr>
              <a:t>55</a:t>
            </a:r>
          </a:p>
          <a:p>
            <a:pPr algn="ctr" eaLnBrk="1" hangingPunct="1"/>
            <a:r>
              <a:rPr lang="en-US" altLang="en-US" sz="3600">
                <a:solidFill>
                  <a:srgbClr val="F3EB00"/>
                </a:solidFill>
                <a:latin typeface="Lucida Grande" charset="0"/>
                <a:cs typeface="Lucida Grande" charset="0"/>
                <a:sym typeface="Lucida Grande" charset="0"/>
              </a:rPr>
              <a:t>56</a:t>
            </a:r>
          </a:p>
          <a:p>
            <a:pPr algn="ctr" eaLnBrk="1" hangingPunct="1"/>
            <a:r>
              <a:rPr lang="en-US" altLang="en-US" sz="3600">
                <a:solidFill>
                  <a:srgbClr val="F3EB00"/>
                </a:solidFill>
                <a:latin typeface="Lucida Grande" charset="0"/>
                <a:cs typeface="Lucida Grande" charset="0"/>
                <a:sym typeface="Lucida Grande" charset="0"/>
              </a:rPr>
              <a:t>57</a:t>
            </a:r>
          </a:p>
          <a:p>
            <a:pPr algn="ctr" eaLnBrk="1" hangingPunct="1"/>
            <a:endParaRPr lang="en-US" altLang="en-US" sz="3600">
              <a:solidFill>
                <a:srgbClr val="F3EB00"/>
              </a:solidFill>
              <a:latin typeface="Lucida Grande" charset="0"/>
              <a:cs typeface="Lucida Grande" charset="0"/>
              <a:sym typeface="Lucida Grande" charset="0"/>
            </a:endParaRPr>
          </a:p>
        </p:txBody>
      </p:sp>
      <p:sp>
        <p:nvSpPr>
          <p:cNvPr id="39945" name="Rectangle 7">
            <a:extLst>
              <a:ext uri="{FF2B5EF4-FFF2-40B4-BE49-F238E27FC236}">
                <a16:creationId xmlns:a16="http://schemas.microsoft.com/office/drawing/2014/main" id="{F2710910-65E2-4153-BFFE-197C60011ABC}"/>
              </a:ext>
            </a:extLst>
          </p:cNvPr>
          <p:cNvSpPr>
            <a:spLocks/>
          </p:cNvSpPr>
          <p:nvPr/>
        </p:nvSpPr>
        <p:spPr bwMode="auto">
          <a:xfrm>
            <a:off x="4711700" y="3822700"/>
            <a:ext cx="563563"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57799" bIns="0">
            <a:spAutoFit/>
          </a:bodyPr>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3600">
                <a:latin typeface="Lucida Grande" charset="0"/>
                <a:cs typeface="Lucida Grande" charset="0"/>
                <a:sym typeface="Lucida Grande" charset="0"/>
              </a:rPr>
              <a:t>@</a:t>
            </a:r>
          </a:p>
          <a:p>
            <a:pPr eaLnBrk="1" hangingPunct="1"/>
            <a:endParaRPr lang="en-US" altLang="en-US" sz="3600">
              <a:latin typeface="Lucida Grande" charset="0"/>
              <a:cs typeface="Lucida Grande" charset="0"/>
              <a:sym typeface="Lucida Grande" charset="0"/>
            </a:endParaRPr>
          </a:p>
          <a:p>
            <a:pPr eaLnBrk="1" hangingPunct="1"/>
            <a:r>
              <a:rPr lang="en-US" altLang="en-US" sz="3600">
                <a:latin typeface="Lucida Grande" charset="0"/>
                <a:cs typeface="Lucida Grande" charset="0"/>
                <a:sym typeface="Lucida Grande" charset="0"/>
              </a:rPr>
              <a:t>a</a:t>
            </a:r>
          </a:p>
          <a:p>
            <a:pPr eaLnBrk="1" hangingPunct="1"/>
            <a:r>
              <a:rPr lang="en-US" altLang="en-US" sz="3600">
                <a:latin typeface="Lucida Grande" charset="0"/>
                <a:cs typeface="Lucida Grande" charset="0"/>
                <a:sym typeface="Lucida Grande" charset="0"/>
              </a:rPr>
              <a:t>b</a:t>
            </a:r>
          </a:p>
          <a:p>
            <a:pPr eaLnBrk="1" hangingPunct="1"/>
            <a:r>
              <a:rPr lang="en-US" altLang="en-US" sz="3600">
                <a:latin typeface="Lucida Grande" charset="0"/>
                <a:cs typeface="Lucida Grande" charset="0"/>
                <a:sym typeface="Lucida Grande" charset="0"/>
              </a:rPr>
              <a:t>c</a:t>
            </a:r>
          </a:p>
          <a:p>
            <a:pPr eaLnBrk="1" hangingPunct="1"/>
            <a:r>
              <a:rPr lang="en-US" altLang="en-US" sz="3600">
                <a:latin typeface="Lucida Grande" charset="0"/>
                <a:cs typeface="Lucida Grande" charset="0"/>
                <a:sym typeface="Lucida Grande" charset="0"/>
              </a:rPr>
              <a:t>d</a:t>
            </a:r>
          </a:p>
          <a:p>
            <a:pPr eaLnBrk="1" hangingPunct="1"/>
            <a:r>
              <a:rPr lang="en-US" altLang="en-US" sz="3600">
                <a:latin typeface="Lucida Grande" charset="0"/>
                <a:cs typeface="Lucida Grande" charset="0"/>
                <a:sym typeface="Lucida Grande" charset="0"/>
              </a:rPr>
              <a:t>e</a:t>
            </a:r>
          </a:p>
          <a:p>
            <a:pPr eaLnBrk="1" hangingPunct="1"/>
            <a:r>
              <a:rPr lang="en-US" altLang="en-US" sz="3600">
                <a:latin typeface="Lucida Grande" charset="0"/>
                <a:cs typeface="Lucida Grande" charset="0"/>
                <a:sym typeface="Lucida Grande" charset="0"/>
              </a:rPr>
              <a:t>f</a:t>
            </a:r>
          </a:p>
          <a:p>
            <a:pPr eaLnBrk="1" hangingPunct="1"/>
            <a:r>
              <a:rPr lang="en-US" altLang="en-US" sz="3600">
                <a:latin typeface="Lucida Grande" charset="0"/>
                <a:cs typeface="Lucida Grande" charset="0"/>
                <a:sym typeface="Lucida Grande" charset="0"/>
              </a:rPr>
              <a:t>g</a:t>
            </a:r>
          </a:p>
        </p:txBody>
      </p:sp>
      <p:sp>
        <p:nvSpPr>
          <p:cNvPr id="38920" name="Rectangle 8">
            <a:extLst>
              <a:ext uri="{FF2B5EF4-FFF2-40B4-BE49-F238E27FC236}">
                <a16:creationId xmlns:a16="http://schemas.microsoft.com/office/drawing/2014/main" id="{E4CAC7DE-A320-4773-AC99-DDD361516DCB}"/>
              </a:ext>
            </a:extLst>
          </p:cNvPr>
          <p:cNvSpPr>
            <a:spLocks/>
          </p:cNvSpPr>
          <p:nvPr/>
        </p:nvSpPr>
        <p:spPr bwMode="auto">
          <a:xfrm>
            <a:off x="5295900" y="3822700"/>
            <a:ext cx="1312863"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57799" bIns="0">
            <a:spAutoFit/>
          </a:bodyPr>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3600">
                <a:solidFill>
                  <a:srgbClr val="F3EB00"/>
                </a:solidFill>
                <a:latin typeface="Lucida Grande" charset="0"/>
                <a:cs typeface="Lucida Grande" charset="0"/>
                <a:sym typeface="Lucida Grande" charset="0"/>
              </a:rPr>
              <a:t>ASCII</a:t>
            </a:r>
          </a:p>
          <a:p>
            <a:pPr algn="ctr" eaLnBrk="1" hangingPunct="1"/>
            <a:endParaRPr lang="en-US" altLang="en-US" sz="3600">
              <a:solidFill>
                <a:srgbClr val="F3EB00"/>
              </a:solidFill>
              <a:latin typeface="Lucida Grande" charset="0"/>
              <a:cs typeface="Lucida Grande" charset="0"/>
              <a:sym typeface="Lucida Grande" charset="0"/>
            </a:endParaRPr>
          </a:p>
          <a:p>
            <a:pPr algn="ctr" eaLnBrk="1" hangingPunct="1"/>
            <a:r>
              <a:rPr lang="en-US" altLang="en-US" sz="3600">
                <a:solidFill>
                  <a:srgbClr val="F3EB00"/>
                </a:solidFill>
                <a:latin typeface="Lucida Grande" charset="0"/>
                <a:cs typeface="Lucida Grande" charset="0"/>
                <a:sym typeface="Lucida Grande" charset="0"/>
              </a:rPr>
              <a:t>97</a:t>
            </a:r>
          </a:p>
          <a:p>
            <a:pPr algn="ctr" eaLnBrk="1" hangingPunct="1"/>
            <a:r>
              <a:rPr lang="en-US" altLang="en-US" sz="3600">
                <a:solidFill>
                  <a:srgbClr val="F3EB00"/>
                </a:solidFill>
                <a:latin typeface="Lucida Grande" charset="0"/>
                <a:cs typeface="Lucida Grande" charset="0"/>
                <a:sym typeface="Lucida Grande" charset="0"/>
              </a:rPr>
              <a:t>98</a:t>
            </a:r>
          </a:p>
          <a:p>
            <a:pPr algn="ctr" eaLnBrk="1" hangingPunct="1"/>
            <a:r>
              <a:rPr lang="en-US" altLang="en-US" sz="3600">
                <a:solidFill>
                  <a:srgbClr val="F3EB00"/>
                </a:solidFill>
                <a:latin typeface="Lucida Grande" charset="0"/>
                <a:cs typeface="Lucida Grande" charset="0"/>
                <a:sym typeface="Lucida Grande" charset="0"/>
              </a:rPr>
              <a:t>99</a:t>
            </a:r>
          </a:p>
          <a:p>
            <a:pPr algn="ctr" eaLnBrk="1" hangingPunct="1"/>
            <a:r>
              <a:rPr lang="en-US" altLang="en-US" sz="3600">
                <a:solidFill>
                  <a:srgbClr val="F3EB00"/>
                </a:solidFill>
                <a:latin typeface="Lucida Grande" charset="0"/>
                <a:cs typeface="Lucida Grande" charset="0"/>
                <a:sym typeface="Lucida Grande" charset="0"/>
              </a:rPr>
              <a:t>100</a:t>
            </a:r>
          </a:p>
          <a:p>
            <a:pPr algn="ctr" eaLnBrk="1" hangingPunct="1"/>
            <a:r>
              <a:rPr lang="en-US" altLang="en-US" sz="3600">
                <a:solidFill>
                  <a:srgbClr val="F3EB00"/>
                </a:solidFill>
                <a:latin typeface="Lucida Grande" charset="0"/>
                <a:cs typeface="Lucida Grande" charset="0"/>
                <a:sym typeface="Lucida Grande" charset="0"/>
              </a:rPr>
              <a:t>101</a:t>
            </a:r>
          </a:p>
          <a:p>
            <a:pPr algn="ctr" eaLnBrk="1" hangingPunct="1"/>
            <a:r>
              <a:rPr lang="en-US" altLang="en-US" sz="3600">
                <a:solidFill>
                  <a:srgbClr val="F3EB00"/>
                </a:solidFill>
                <a:latin typeface="Lucida Grande" charset="0"/>
                <a:cs typeface="Lucida Grande" charset="0"/>
                <a:sym typeface="Lucida Grande" charset="0"/>
              </a:rPr>
              <a:t>102</a:t>
            </a:r>
          </a:p>
          <a:p>
            <a:pPr algn="ctr" eaLnBrk="1" hangingPunct="1"/>
            <a:r>
              <a:rPr lang="en-US" altLang="en-US" sz="3600">
                <a:solidFill>
                  <a:srgbClr val="F3EB00"/>
                </a:solidFill>
                <a:latin typeface="Lucida Grande" charset="0"/>
                <a:cs typeface="Lucida Grande" charset="0"/>
                <a:sym typeface="Lucida Grande" charset="0"/>
              </a:rPr>
              <a:t>103</a:t>
            </a:r>
          </a:p>
        </p:txBody>
      </p:sp>
      <p:sp>
        <p:nvSpPr>
          <p:cNvPr id="39947" name="Rectangle 9">
            <a:extLst>
              <a:ext uri="{FF2B5EF4-FFF2-40B4-BE49-F238E27FC236}">
                <a16:creationId xmlns:a16="http://schemas.microsoft.com/office/drawing/2014/main" id="{ED539DE2-97D2-46CA-805B-609937F6C6CD}"/>
              </a:ext>
            </a:extLst>
          </p:cNvPr>
          <p:cNvSpPr>
            <a:spLocks/>
          </p:cNvSpPr>
          <p:nvPr/>
        </p:nvSpPr>
        <p:spPr bwMode="auto">
          <a:xfrm>
            <a:off x="6731000" y="3822700"/>
            <a:ext cx="598488"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57799" bIns="0">
            <a:spAutoFit/>
          </a:bodyPr>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3600">
                <a:latin typeface="Lucida Grande" charset="0"/>
                <a:cs typeface="Lucida Grande" charset="0"/>
                <a:sym typeface="Lucida Grande" charset="0"/>
              </a:rPr>
              <a:t>@</a:t>
            </a:r>
          </a:p>
          <a:p>
            <a:pPr eaLnBrk="1" hangingPunct="1"/>
            <a:endParaRPr lang="en-US" altLang="en-US" sz="3600">
              <a:latin typeface="Lucida Grande" charset="0"/>
              <a:cs typeface="Lucida Grande" charset="0"/>
              <a:sym typeface="Lucida Grande" charset="0"/>
            </a:endParaRPr>
          </a:p>
          <a:p>
            <a:pPr eaLnBrk="1" hangingPunct="1"/>
            <a:r>
              <a:rPr lang="en-US" altLang="en-US" sz="3600">
                <a:latin typeface="Lucida Grande" charset="0"/>
                <a:cs typeface="Lucida Grande" charset="0"/>
                <a:sym typeface="Lucida Grande" charset="0"/>
              </a:rPr>
              <a:t>h</a:t>
            </a:r>
          </a:p>
          <a:p>
            <a:pPr eaLnBrk="1" hangingPunct="1"/>
            <a:r>
              <a:rPr lang="en-US" altLang="en-US" sz="3600">
                <a:latin typeface="Lucida Grande" charset="0"/>
                <a:cs typeface="Lucida Grande" charset="0"/>
                <a:sym typeface="Lucida Grande" charset="0"/>
              </a:rPr>
              <a:t>i</a:t>
            </a:r>
          </a:p>
          <a:p>
            <a:pPr eaLnBrk="1" hangingPunct="1"/>
            <a:r>
              <a:rPr lang="en-US" altLang="en-US" sz="3600">
                <a:latin typeface="Lucida Grande" charset="0"/>
                <a:cs typeface="Lucida Grande" charset="0"/>
                <a:sym typeface="Lucida Grande" charset="0"/>
              </a:rPr>
              <a:t>j</a:t>
            </a:r>
          </a:p>
          <a:p>
            <a:pPr eaLnBrk="1" hangingPunct="1"/>
            <a:r>
              <a:rPr lang="en-US" altLang="en-US" sz="3600">
                <a:latin typeface="Lucida Grande" charset="0"/>
                <a:cs typeface="Lucida Grande" charset="0"/>
                <a:sym typeface="Lucida Grande" charset="0"/>
              </a:rPr>
              <a:t>k</a:t>
            </a:r>
          </a:p>
          <a:p>
            <a:pPr eaLnBrk="1" hangingPunct="1"/>
            <a:r>
              <a:rPr lang="en-US" altLang="en-US" sz="3600">
                <a:latin typeface="Lucida Grande" charset="0"/>
                <a:cs typeface="Lucida Grande" charset="0"/>
                <a:sym typeface="Lucida Grande" charset="0"/>
              </a:rPr>
              <a:t>l</a:t>
            </a:r>
          </a:p>
          <a:p>
            <a:pPr eaLnBrk="1" hangingPunct="1"/>
            <a:r>
              <a:rPr lang="en-US" altLang="en-US" sz="3600">
                <a:latin typeface="Lucida Grande" charset="0"/>
                <a:cs typeface="Lucida Grande" charset="0"/>
                <a:sym typeface="Lucida Grande" charset="0"/>
              </a:rPr>
              <a:t>m</a:t>
            </a:r>
          </a:p>
          <a:p>
            <a:pPr eaLnBrk="1" hangingPunct="1"/>
            <a:r>
              <a:rPr lang="en-US" altLang="en-US" sz="3600">
                <a:latin typeface="Lucida Grande" charset="0"/>
                <a:cs typeface="Lucida Grande" charset="0"/>
                <a:sym typeface="Lucida Grande" charset="0"/>
              </a:rPr>
              <a:t>n</a:t>
            </a:r>
          </a:p>
        </p:txBody>
      </p:sp>
      <p:sp>
        <p:nvSpPr>
          <p:cNvPr id="38922" name="Rectangle 10">
            <a:extLst>
              <a:ext uri="{FF2B5EF4-FFF2-40B4-BE49-F238E27FC236}">
                <a16:creationId xmlns:a16="http://schemas.microsoft.com/office/drawing/2014/main" id="{5EA0926A-F0E2-4A53-9467-18DCBC825D4B}"/>
              </a:ext>
            </a:extLst>
          </p:cNvPr>
          <p:cNvSpPr>
            <a:spLocks/>
          </p:cNvSpPr>
          <p:nvPr/>
        </p:nvSpPr>
        <p:spPr bwMode="auto">
          <a:xfrm>
            <a:off x="7315200" y="3822700"/>
            <a:ext cx="1312863"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57799" bIns="0">
            <a:spAutoFit/>
          </a:bodyPr>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3600">
                <a:solidFill>
                  <a:srgbClr val="F3EB00"/>
                </a:solidFill>
                <a:latin typeface="Lucida Grande" charset="0"/>
                <a:cs typeface="Lucida Grande" charset="0"/>
                <a:sym typeface="Lucida Grande" charset="0"/>
              </a:rPr>
              <a:t>ASCII</a:t>
            </a:r>
          </a:p>
          <a:p>
            <a:pPr algn="ctr" eaLnBrk="1" hangingPunct="1"/>
            <a:endParaRPr lang="en-US" altLang="en-US" sz="3600">
              <a:solidFill>
                <a:srgbClr val="F3EB00"/>
              </a:solidFill>
              <a:latin typeface="Lucida Grande" charset="0"/>
              <a:cs typeface="Lucida Grande" charset="0"/>
              <a:sym typeface="Lucida Grande" charset="0"/>
            </a:endParaRPr>
          </a:p>
          <a:p>
            <a:pPr algn="ctr" eaLnBrk="1" hangingPunct="1"/>
            <a:r>
              <a:rPr lang="en-US" altLang="en-US" sz="3600">
                <a:solidFill>
                  <a:srgbClr val="F3EB00"/>
                </a:solidFill>
                <a:latin typeface="Lucida Grande" charset="0"/>
                <a:cs typeface="Lucida Grande" charset="0"/>
                <a:sym typeface="Lucida Grande" charset="0"/>
              </a:rPr>
              <a:t>104</a:t>
            </a:r>
          </a:p>
          <a:p>
            <a:pPr algn="ctr" eaLnBrk="1" hangingPunct="1"/>
            <a:r>
              <a:rPr lang="en-US" altLang="en-US" sz="3600">
                <a:solidFill>
                  <a:srgbClr val="F3EB00"/>
                </a:solidFill>
                <a:latin typeface="Lucida Grande" charset="0"/>
                <a:cs typeface="Lucida Grande" charset="0"/>
                <a:sym typeface="Lucida Grande" charset="0"/>
              </a:rPr>
              <a:t>105</a:t>
            </a:r>
          </a:p>
          <a:p>
            <a:pPr algn="ctr" eaLnBrk="1" hangingPunct="1"/>
            <a:r>
              <a:rPr lang="en-US" altLang="en-US" sz="3600">
                <a:solidFill>
                  <a:srgbClr val="F3EB00"/>
                </a:solidFill>
                <a:latin typeface="Lucida Grande" charset="0"/>
                <a:cs typeface="Lucida Grande" charset="0"/>
                <a:sym typeface="Lucida Grande" charset="0"/>
              </a:rPr>
              <a:t>106</a:t>
            </a:r>
          </a:p>
          <a:p>
            <a:pPr algn="ctr" eaLnBrk="1" hangingPunct="1"/>
            <a:r>
              <a:rPr lang="en-US" altLang="en-US" sz="3600">
                <a:solidFill>
                  <a:srgbClr val="F3EB00"/>
                </a:solidFill>
                <a:latin typeface="Lucida Grande" charset="0"/>
                <a:cs typeface="Lucida Grande" charset="0"/>
                <a:sym typeface="Lucida Grande" charset="0"/>
              </a:rPr>
              <a:t>107</a:t>
            </a:r>
          </a:p>
          <a:p>
            <a:pPr algn="ctr" eaLnBrk="1" hangingPunct="1"/>
            <a:r>
              <a:rPr lang="en-US" altLang="en-US" sz="3600">
                <a:solidFill>
                  <a:srgbClr val="F3EB00"/>
                </a:solidFill>
                <a:latin typeface="Lucida Grande" charset="0"/>
                <a:cs typeface="Lucida Grande" charset="0"/>
                <a:sym typeface="Lucida Grande" charset="0"/>
              </a:rPr>
              <a:t>108</a:t>
            </a:r>
          </a:p>
          <a:p>
            <a:pPr algn="ctr" eaLnBrk="1" hangingPunct="1"/>
            <a:r>
              <a:rPr lang="en-US" altLang="en-US" sz="3600">
                <a:solidFill>
                  <a:srgbClr val="F3EB00"/>
                </a:solidFill>
                <a:latin typeface="Lucida Grande" charset="0"/>
                <a:cs typeface="Lucida Grande" charset="0"/>
                <a:sym typeface="Lucida Grande" charset="0"/>
              </a:rPr>
              <a:t>109</a:t>
            </a:r>
          </a:p>
          <a:p>
            <a:pPr algn="ctr" eaLnBrk="1" hangingPunct="1"/>
            <a:r>
              <a:rPr lang="en-US" altLang="en-US" sz="3600">
                <a:solidFill>
                  <a:srgbClr val="F3EB00"/>
                </a:solidFill>
                <a:latin typeface="Lucida Grande" charset="0"/>
                <a:cs typeface="Lucida Grande" charset="0"/>
                <a:sym typeface="Lucida Grande" charset="0"/>
              </a:rPr>
              <a:t>110</a:t>
            </a:r>
          </a:p>
        </p:txBody>
      </p:sp>
      <p:sp>
        <p:nvSpPr>
          <p:cNvPr id="39949" name="Rectangle 11">
            <a:extLst>
              <a:ext uri="{FF2B5EF4-FFF2-40B4-BE49-F238E27FC236}">
                <a16:creationId xmlns:a16="http://schemas.microsoft.com/office/drawing/2014/main" id="{E99B77DA-8398-405E-9829-DE32EEFDAB78}"/>
              </a:ext>
            </a:extLst>
          </p:cNvPr>
          <p:cNvSpPr>
            <a:spLocks/>
          </p:cNvSpPr>
          <p:nvPr/>
        </p:nvSpPr>
        <p:spPr bwMode="auto">
          <a:xfrm>
            <a:off x="8915400" y="3822700"/>
            <a:ext cx="563563"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57799" bIns="0">
            <a:spAutoFit/>
          </a:bodyPr>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3600">
                <a:latin typeface="Lucida Grande" charset="0"/>
                <a:cs typeface="Lucida Grande" charset="0"/>
                <a:sym typeface="Lucida Grande" charset="0"/>
              </a:rPr>
              <a:t>@</a:t>
            </a:r>
          </a:p>
          <a:p>
            <a:pPr eaLnBrk="1" hangingPunct="1"/>
            <a:endParaRPr lang="en-US" altLang="en-US" sz="3600">
              <a:latin typeface="Lucida Grande" charset="0"/>
              <a:cs typeface="Lucida Grande" charset="0"/>
              <a:sym typeface="Lucida Grande" charset="0"/>
            </a:endParaRPr>
          </a:p>
          <a:p>
            <a:pPr eaLnBrk="1" hangingPunct="1"/>
            <a:r>
              <a:rPr lang="en-US" altLang="en-US" sz="3600">
                <a:latin typeface="Lucida Grande" charset="0"/>
                <a:cs typeface="Lucida Grande" charset="0"/>
                <a:sym typeface="Lucida Grande" charset="0"/>
              </a:rPr>
              <a:t>o</a:t>
            </a:r>
          </a:p>
          <a:p>
            <a:pPr eaLnBrk="1" hangingPunct="1"/>
            <a:r>
              <a:rPr lang="en-US" altLang="en-US" sz="3600">
                <a:latin typeface="Lucida Grande" charset="0"/>
                <a:cs typeface="Lucida Grande" charset="0"/>
                <a:sym typeface="Lucida Grande" charset="0"/>
              </a:rPr>
              <a:t>p</a:t>
            </a:r>
          </a:p>
          <a:p>
            <a:pPr eaLnBrk="1" hangingPunct="1"/>
            <a:r>
              <a:rPr lang="en-US" altLang="en-US" sz="3600">
                <a:latin typeface="Lucida Grande" charset="0"/>
                <a:cs typeface="Lucida Grande" charset="0"/>
                <a:sym typeface="Lucida Grande" charset="0"/>
              </a:rPr>
              <a:t>q</a:t>
            </a:r>
          </a:p>
          <a:p>
            <a:pPr eaLnBrk="1" hangingPunct="1"/>
            <a:r>
              <a:rPr lang="en-US" altLang="en-US" sz="3600">
                <a:latin typeface="Lucida Grande" charset="0"/>
                <a:cs typeface="Lucida Grande" charset="0"/>
                <a:sym typeface="Lucida Grande" charset="0"/>
              </a:rPr>
              <a:t>r</a:t>
            </a:r>
          </a:p>
          <a:p>
            <a:pPr eaLnBrk="1" hangingPunct="1"/>
            <a:r>
              <a:rPr lang="en-US" altLang="en-US" sz="3600">
                <a:latin typeface="Lucida Grande" charset="0"/>
                <a:cs typeface="Lucida Grande" charset="0"/>
                <a:sym typeface="Lucida Grande" charset="0"/>
              </a:rPr>
              <a:t>s</a:t>
            </a:r>
          </a:p>
          <a:p>
            <a:pPr eaLnBrk="1" hangingPunct="1"/>
            <a:r>
              <a:rPr lang="en-US" altLang="en-US" sz="3600">
                <a:latin typeface="Lucida Grande" charset="0"/>
                <a:cs typeface="Lucida Grande" charset="0"/>
                <a:sym typeface="Lucida Grande" charset="0"/>
              </a:rPr>
              <a:t>t</a:t>
            </a:r>
          </a:p>
          <a:p>
            <a:pPr eaLnBrk="1" hangingPunct="1"/>
            <a:r>
              <a:rPr lang="en-US" altLang="en-US" sz="3600">
                <a:latin typeface="Lucida Grande" charset="0"/>
                <a:cs typeface="Lucida Grande" charset="0"/>
                <a:sym typeface="Lucida Grande" charset="0"/>
              </a:rPr>
              <a:t>u</a:t>
            </a:r>
          </a:p>
        </p:txBody>
      </p:sp>
      <p:sp>
        <p:nvSpPr>
          <p:cNvPr id="38924" name="Rectangle 12">
            <a:extLst>
              <a:ext uri="{FF2B5EF4-FFF2-40B4-BE49-F238E27FC236}">
                <a16:creationId xmlns:a16="http://schemas.microsoft.com/office/drawing/2014/main" id="{0EDF298E-58CF-4866-8C51-2F52BE0307F1}"/>
              </a:ext>
            </a:extLst>
          </p:cNvPr>
          <p:cNvSpPr>
            <a:spLocks/>
          </p:cNvSpPr>
          <p:nvPr/>
        </p:nvSpPr>
        <p:spPr bwMode="auto">
          <a:xfrm>
            <a:off x="9499600" y="3822700"/>
            <a:ext cx="1312863"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57799" bIns="0">
            <a:spAutoFit/>
          </a:bodyPr>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3600">
                <a:solidFill>
                  <a:srgbClr val="F3EB00"/>
                </a:solidFill>
                <a:latin typeface="Lucida Grande" charset="0"/>
                <a:cs typeface="Lucida Grande" charset="0"/>
                <a:sym typeface="Lucida Grande" charset="0"/>
              </a:rPr>
              <a:t>ASCII</a:t>
            </a:r>
          </a:p>
          <a:p>
            <a:pPr algn="ctr" eaLnBrk="1" hangingPunct="1"/>
            <a:endParaRPr lang="en-US" altLang="en-US" sz="3600">
              <a:solidFill>
                <a:srgbClr val="F3EB00"/>
              </a:solidFill>
              <a:latin typeface="Lucida Grande" charset="0"/>
              <a:cs typeface="Lucida Grande" charset="0"/>
              <a:sym typeface="Lucida Grande" charset="0"/>
            </a:endParaRPr>
          </a:p>
          <a:p>
            <a:pPr algn="ctr" eaLnBrk="1" hangingPunct="1"/>
            <a:r>
              <a:rPr lang="en-US" altLang="en-US" sz="3600">
                <a:solidFill>
                  <a:srgbClr val="F3EB00"/>
                </a:solidFill>
                <a:latin typeface="Lucida Grande" charset="0"/>
                <a:cs typeface="Lucida Grande" charset="0"/>
                <a:sym typeface="Lucida Grande" charset="0"/>
              </a:rPr>
              <a:t>111</a:t>
            </a:r>
          </a:p>
          <a:p>
            <a:pPr algn="ctr" eaLnBrk="1" hangingPunct="1"/>
            <a:r>
              <a:rPr lang="en-US" altLang="en-US" sz="3600">
                <a:solidFill>
                  <a:srgbClr val="F3EB00"/>
                </a:solidFill>
                <a:latin typeface="Lucida Grande" charset="0"/>
                <a:cs typeface="Lucida Grande" charset="0"/>
                <a:sym typeface="Lucida Grande" charset="0"/>
              </a:rPr>
              <a:t>112</a:t>
            </a:r>
          </a:p>
          <a:p>
            <a:pPr algn="ctr" eaLnBrk="1" hangingPunct="1"/>
            <a:r>
              <a:rPr lang="en-US" altLang="en-US" sz="3600">
                <a:solidFill>
                  <a:srgbClr val="F3EB00"/>
                </a:solidFill>
                <a:latin typeface="Lucida Grande" charset="0"/>
                <a:cs typeface="Lucida Grande" charset="0"/>
                <a:sym typeface="Lucida Grande" charset="0"/>
              </a:rPr>
              <a:t>113</a:t>
            </a:r>
          </a:p>
          <a:p>
            <a:pPr algn="ctr" eaLnBrk="1" hangingPunct="1"/>
            <a:r>
              <a:rPr lang="en-US" altLang="en-US" sz="3600">
                <a:solidFill>
                  <a:srgbClr val="F3EB00"/>
                </a:solidFill>
                <a:latin typeface="Lucida Grande" charset="0"/>
                <a:cs typeface="Lucida Grande" charset="0"/>
                <a:sym typeface="Lucida Grande" charset="0"/>
              </a:rPr>
              <a:t>114</a:t>
            </a:r>
          </a:p>
          <a:p>
            <a:pPr algn="ctr" eaLnBrk="1" hangingPunct="1"/>
            <a:r>
              <a:rPr lang="en-US" altLang="en-US" sz="3600">
                <a:solidFill>
                  <a:srgbClr val="F3EB00"/>
                </a:solidFill>
                <a:latin typeface="Lucida Grande" charset="0"/>
                <a:cs typeface="Lucida Grande" charset="0"/>
                <a:sym typeface="Lucida Grande" charset="0"/>
              </a:rPr>
              <a:t>115</a:t>
            </a:r>
          </a:p>
          <a:p>
            <a:pPr algn="ctr" eaLnBrk="1" hangingPunct="1"/>
            <a:r>
              <a:rPr lang="en-US" altLang="en-US" sz="3600">
                <a:solidFill>
                  <a:srgbClr val="F3EB00"/>
                </a:solidFill>
                <a:latin typeface="Lucida Grande" charset="0"/>
                <a:cs typeface="Lucida Grande" charset="0"/>
                <a:sym typeface="Lucida Grande" charset="0"/>
              </a:rPr>
              <a:t>116</a:t>
            </a:r>
          </a:p>
          <a:p>
            <a:pPr algn="ctr" eaLnBrk="1" hangingPunct="1"/>
            <a:r>
              <a:rPr lang="en-US" altLang="en-US" sz="3600">
                <a:solidFill>
                  <a:srgbClr val="F3EB00"/>
                </a:solidFill>
                <a:latin typeface="Lucida Grande" charset="0"/>
                <a:cs typeface="Lucida Grande" charset="0"/>
                <a:sym typeface="Lucida Grande" charset="0"/>
              </a:rPr>
              <a:t>117</a:t>
            </a:r>
          </a:p>
        </p:txBody>
      </p:sp>
      <p:sp>
        <p:nvSpPr>
          <p:cNvPr id="39951" name="Rectangle 13">
            <a:extLst>
              <a:ext uri="{FF2B5EF4-FFF2-40B4-BE49-F238E27FC236}">
                <a16:creationId xmlns:a16="http://schemas.microsoft.com/office/drawing/2014/main" id="{7E2A637B-0D61-48C7-8DFD-038340A10CAF}"/>
              </a:ext>
            </a:extLst>
          </p:cNvPr>
          <p:cNvSpPr>
            <a:spLocks/>
          </p:cNvSpPr>
          <p:nvPr/>
        </p:nvSpPr>
        <p:spPr bwMode="auto">
          <a:xfrm>
            <a:off x="10833100" y="3822700"/>
            <a:ext cx="563563" cy="44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57799" bIns="0">
            <a:spAutoFit/>
          </a:bodyPr>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3600">
                <a:latin typeface="Lucida Grande" charset="0"/>
                <a:cs typeface="Lucida Grande" charset="0"/>
                <a:sym typeface="Lucida Grande" charset="0"/>
              </a:rPr>
              <a:t>@</a:t>
            </a:r>
          </a:p>
          <a:p>
            <a:pPr eaLnBrk="1" hangingPunct="1"/>
            <a:endParaRPr lang="en-US" altLang="en-US" sz="3600">
              <a:latin typeface="Lucida Grande" charset="0"/>
              <a:cs typeface="Lucida Grande" charset="0"/>
              <a:sym typeface="Lucida Grande" charset="0"/>
            </a:endParaRPr>
          </a:p>
          <a:p>
            <a:pPr eaLnBrk="1" hangingPunct="1"/>
            <a:r>
              <a:rPr lang="en-US" altLang="en-US" sz="3600">
                <a:latin typeface="Lucida Grande" charset="0"/>
                <a:cs typeface="Lucida Grande" charset="0"/>
                <a:sym typeface="Lucida Grande" charset="0"/>
              </a:rPr>
              <a:t>v</a:t>
            </a:r>
          </a:p>
          <a:p>
            <a:pPr eaLnBrk="1" hangingPunct="1"/>
            <a:r>
              <a:rPr lang="en-US" altLang="en-US" sz="3600">
                <a:latin typeface="Lucida Grande" charset="0"/>
                <a:cs typeface="Lucida Grande" charset="0"/>
                <a:sym typeface="Lucida Grande" charset="0"/>
              </a:rPr>
              <a:t>w</a:t>
            </a:r>
          </a:p>
          <a:p>
            <a:pPr eaLnBrk="1" hangingPunct="1"/>
            <a:r>
              <a:rPr lang="en-US" altLang="en-US" sz="3600">
                <a:latin typeface="Lucida Grande" charset="0"/>
                <a:cs typeface="Lucida Grande" charset="0"/>
                <a:sym typeface="Lucida Grande" charset="0"/>
              </a:rPr>
              <a:t>x</a:t>
            </a:r>
          </a:p>
          <a:p>
            <a:pPr eaLnBrk="1" hangingPunct="1"/>
            <a:r>
              <a:rPr lang="en-US" altLang="en-US" sz="3600">
                <a:latin typeface="Lucida Grande" charset="0"/>
                <a:cs typeface="Lucida Grande" charset="0"/>
                <a:sym typeface="Lucida Grande" charset="0"/>
              </a:rPr>
              <a:t>y</a:t>
            </a:r>
          </a:p>
          <a:p>
            <a:pPr eaLnBrk="1" hangingPunct="1"/>
            <a:r>
              <a:rPr lang="en-US" altLang="en-US" sz="3600">
                <a:latin typeface="Lucida Grande" charset="0"/>
                <a:cs typeface="Lucida Grande" charset="0"/>
                <a:sym typeface="Lucida Grande" charset="0"/>
              </a:rPr>
              <a:t>z</a:t>
            </a:r>
          </a:p>
          <a:p>
            <a:pPr eaLnBrk="1" hangingPunct="1"/>
            <a:endParaRPr lang="en-US" altLang="en-US" sz="3600">
              <a:latin typeface="Lucida Grande" charset="0"/>
              <a:cs typeface="Lucida Grande" charset="0"/>
              <a:sym typeface="Lucida Grande" charset="0"/>
            </a:endParaRPr>
          </a:p>
        </p:txBody>
      </p:sp>
      <p:sp>
        <p:nvSpPr>
          <p:cNvPr id="38926" name="Rectangle 14">
            <a:extLst>
              <a:ext uri="{FF2B5EF4-FFF2-40B4-BE49-F238E27FC236}">
                <a16:creationId xmlns:a16="http://schemas.microsoft.com/office/drawing/2014/main" id="{82ABB5AF-1158-4353-8F0E-B679D8EC57D4}"/>
              </a:ext>
            </a:extLst>
          </p:cNvPr>
          <p:cNvSpPr>
            <a:spLocks/>
          </p:cNvSpPr>
          <p:nvPr/>
        </p:nvSpPr>
        <p:spPr bwMode="auto">
          <a:xfrm>
            <a:off x="11417300" y="3822700"/>
            <a:ext cx="1312863"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57799" bIns="0">
            <a:spAutoFit/>
          </a:bodyPr>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3600">
                <a:solidFill>
                  <a:srgbClr val="F3EB00"/>
                </a:solidFill>
                <a:latin typeface="Lucida Grande" charset="0"/>
                <a:cs typeface="Lucida Grande" charset="0"/>
                <a:sym typeface="Lucida Grande" charset="0"/>
              </a:rPr>
              <a:t>ASCII</a:t>
            </a:r>
          </a:p>
          <a:p>
            <a:pPr algn="ctr" eaLnBrk="1" hangingPunct="1"/>
            <a:endParaRPr lang="en-US" altLang="en-US" sz="3600">
              <a:solidFill>
                <a:srgbClr val="F3EB00"/>
              </a:solidFill>
              <a:latin typeface="Lucida Grande" charset="0"/>
              <a:cs typeface="Lucida Grande" charset="0"/>
              <a:sym typeface="Lucida Grande" charset="0"/>
            </a:endParaRPr>
          </a:p>
          <a:p>
            <a:pPr algn="ctr" eaLnBrk="1" hangingPunct="1"/>
            <a:r>
              <a:rPr lang="en-US" altLang="en-US" sz="3600">
                <a:solidFill>
                  <a:srgbClr val="F3EB00"/>
                </a:solidFill>
                <a:latin typeface="Lucida Grande" charset="0"/>
                <a:cs typeface="Lucida Grande" charset="0"/>
                <a:sym typeface="Lucida Grande" charset="0"/>
              </a:rPr>
              <a:t>118</a:t>
            </a:r>
          </a:p>
          <a:p>
            <a:pPr algn="ctr" eaLnBrk="1" hangingPunct="1"/>
            <a:r>
              <a:rPr lang="en-US" altLang="en-US" sz="3600">
                <a:solidFill>
                  <a:srgbClr val="F3EB00"/>
                </a:solidFill>
                <a:latin typeface="Lucida Grande" charset="0"/>
                <a:cs typeface="Lucida Grande" charset="0"/>
                <a:sym typeface="Lucida Grande" charset="0"/>
              </a:rPr>
              <a:t>119</a:t>
            </a:r>
          </a:p>
          <a:p>
            <a:pPr algn="ctr" eaLnBrk="1" hangingPunct="1"/>
            <a:r>
              <a:rPr lang="en-US" altLang="en-US" sz="3600">
                <a:solidFill>
                  <a:srgbClr val="F3EB00"/>
                </a:solidFill>
                <a:latin typeface="Lucida Grande" charset="0"/>
                <a:cs typeface="Lucida Grande" charset="0"/>
                <a:sym typeface="Lucida Grande" charset="0"/>
              </a:rPr>
              <a:t>120</a:t>
            </a:r>
          </a:p>
          <a:p>
            <a:pPr algn="ctr" eaLnBrk="1" hangingPunct="1"/>
            <a:r>
              <a:rPr lang="en-US" altLang="en-US" sz="3600">
                <a:solidFill>
                  <a:srgbClr val="F3EB00"/>
                </a:solidFill>
                <a:latin typeface="Lucida Grande" charset="0"/>
                <a:cs typeface="Lucida Grande" charset="0"/>
                <a:sym typeface="Lucida Grande" charset="0"/>
              </a:rPr>
              <a:t>121</a:t>
            </a:r>
          </a:p>
          <a:p>
            <a:pPr algn="ctr" eaLnBrk="1" hangingPunct="1"/>
            <a:r>
              <a:rPr lang="en-US" altLang="en-US" sz="3600">
                <a:solidFill>
                  <a:srgbClr val="F3EB00"/>
                </a:solidFill>
                <a:latin typeface="Lucida Grande" charset="0"/>
                <a:cs typeface="Lucida Grande" charset="0"/>
                <a:sym typeface="Lucida Grande" charset="0"/>
              </a:rPr>
              <a:t>122</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9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92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892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892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89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autoUpdateAnimBg="0"/>
      <p:bldP spid="38918" grpId="0" autoUpdateAnimBg="0"/>
      <p:bldP spid="38920" grpId="0" autoUpdateAnimBg="0"/>
      <p:bldP spid="38922" grpId="0" autoUpdateAnimBg="0"/>
      <p:bldP spid="38924" grpId="0" autoUpdateAnimBg="0"/>
      <p:bldP spid="38926"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FB8FF291-5889-4838-899C-4791FF4A4EF4}"/>
              </a:ext>
            </a:extLst>
          </p:cNvPr>
          <p:cNvSpPr>
            <a:spLocks noGrp="1" noChangeArrowheads="1"/>
          </p:cNvSpPr>
          <p:nvPr>
            <p:ph type="title"/>
          </p:nvPr>
        </p:nvSpPr>
        <p:spPr>
          <a:xfrm>
            <a:off x="647700" y="-528638"/>
            <a:ext cx="11709400" cy="2143126"/>
          </a:xfrm>
        </p:spPr>
        <p:txBody>
          <a:bodyPr rIns="166398"/>
          <a:lstStyle/>
          <a:p>
            <a:pPr marL="57150" defTabSz="975390" fontAlgn="auto">
              <a:spcAft>
                <a:spcPts val="0"/>
              </a:spcAft>
              <a:defRPr/>
            </a:pPr>
            <a:r>
              <a:rPr lang="en-US" altLang="en-US" sz="4693"/>
              <a:t>INPUT EXAMPLE</a:t>
            </a:r>
          </a:p>
        </p:txBody>
      </p:sp>
      <p:sp>
        <p:nvSpPr>
          <p:cNvPr id="5" name="Slide Number Placeholder 3">
            <a:extLst>
              <a:ext uri="{FF2B5EF4-FFF2-40B4-BE49-F238E27FC236}">
                <a16:creationId xmlns:a16="http://schemas.microsoft.com/office/drawing/2014/main" id="{3278971C-1832-4FC7-B6E4-E9FA595A946E}"/>
              </a:ext>
            </a:extLst>
          </p:cNvPr>
          <p:cNvSpPr>
            <a:spLocks noGrp="1"/>
          </p:cNvSpPr>
          <p:nvPr>
            <p:ph type="sldNum" sz="quarter" idx="12"/>
          </p:nvPr>
        </p:nvSpPr>
        <p:spPr/>
        <p:txBody>
          <a:bodyPr/>
          <a:lstStyle/>
          <a:p>
            <a:pPr>
              <a:defRPr/>
            </a:pPr>
            <a:fld id="{3E6DAA2F-83BF-467E-9EB2-B23FD5490246}" type="slidenum">
              <a:rPr lang="en-US" altLang="en-US"/>
              <a:pPr>
                <a:defRPr/>
              </a:pPr>
              <a:t>39</a:t>
            </a:fld>
            <a:endParaRPr lang="en-US" altLang="en-US"/>
          </a:p>
        </p:txBody>
      </p:sp>
      <p:sp>
        <p:nvSpPr>
          <p:cNvPr id="39937" name="Rectangle 1">
            <a:extLst>
              <a:ext uri="{FF2B5EF4-FFF2-40B4-BE49-F238E27FC236}">
                <a16:creationId xmlns:a16="http://schemas.microsoft.com/office/drawing/2014/main" id="{3565707B-E7B3-4996-BCEB-03EC97FBEECA}"/>
              </a:ext>
            </a:extLst>
          </p:cNvPr>
          <p:cNvSpPr>
            <a:spLocks/>
          </p:cNvSpPr>
          <p:nvPr/>
        </p:nvSpPr>
        <p:spPr bwMode="auto">
          <a:xfrm>
            <a:off x="355600" y="1003300"/>
            <a:ext cx="12357100" cy="8369300"/>
          </a:xfrm>
          <a:prstGeom prst="rect">
            <a:avLst/>
          </a:prstGeom>
          <a:solidFill>
            <a:srgbClr val="FFFFFF"/>
          </a:solidFill>
          <a:ln>
            <a:noFill/>
          </a:ln>
          <a:effectLst>
            <a:outerShdw blurRad="279400" dist="139699" dir="2700000" algn="ctr" rotWithShape="0">
              <a:schemeClr val="bg2">
                <a:alpha val="34999"/>
              </a:schemeClr>
            </a:outerShdw>
          </a:effectLst>
          <a:extLst>
            <a:ext uri="{91240B29-F687-4F45-9708-019B960494DF}">
              <a14:hiddenLine xmlns:a14="http://schemas.microsoft.com/office/drawing/2010/main" w="9525" cap="flat">
                <a:solidFill>
                  <a:srgbClr val="000000"/>
                </a:solidFill>
                <a:miter lim="800000"/>
                <a:headEnd type="none" w="med" len="med"/>
                <a:tailEnd type="none" w="med" len="med"/>
              </a14:hiddenLine>
            </a:ext>
          </a:extLst>
        </p:spPr>
        <p:txBody>
          <a:bodyPr lIns="0" tIns="0" rIns="0" bIns="0"/>
          <a:lstStyle/>
          <a:p>
            <a:pPr eaLnBrk="1" fontAlgn="auto" hangingPunct="1">
              <a:spcBef>
                <a:spcPts val="0"/>
              </a:spcBef>
              <a:spcAft>
                <a:spcPts val="0"/>
              </a:spcAft>
              <a:defRPr/>
            </a:pPr>
            <a:endParaRPr lang="en-US">
              <a:latin typeface="+mn-lt"/>
            </a:endParaRPr>
          </a:p>
        </p:txBody>
      </p:sp>
      <p:sp>
        <p:nvSpPr>
          <p:cNvPr id="40965" name="Rectangle 3">
            <a:extLst>
              <a:ext uri="{FF2B5EF4-FFF2-40B4-BE49-F238E27FC236}">
                <a16:creationId xmlns:a16="http://schemas.microsoft.com/office/drawing/2014/main" id="{ECFD970C-F1A3-4DEB-B3D1-70161E7495F9}"/>
              </a:ext>
            </a:extLst>
          </p:cNvPr>
          <p:cNvSpPr>
            <a:spLocks/>
          </p:cNvSpPr>
          <p:nvPr/>
        </p:nvSpPr>
        <p:spPr bwMode="auto">
          <a:xfrm>
            <a:off x="482600" y="1397000"/>
            <a:ext cx="9499600" cy="695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57799" bIns="0"/>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a:solidFill>
                  <a:srgbClr val="C97100"/>
                </a:solidFill>
                <a:latin typeface="Arial" panose="020B0604020202020204" pitchFamily="34" charset="0"/>
                <a:cs typeface="Arial" panose="020B0604020202020204" pitchFamily="34" charset="0"/>
              </a:rPr>
              <a:t>int</a:t>
            </a:r>
            <a:r>
              <a:rPr lang="en-US" altLang="en-US" sz="2400">
                <a:latin typeface="Arial" panose="020B0604020202020204" pitchFamily="34" charset="0"/>
                <a:cs typeface="Arial" panose="020B0604020202020204" pitchFamily="34" charset="0"/>
              </a:rPr>
              <a:t> val = 0;</a:t>
            </a:r>
          </a:p>
          <a:p>
            <a:pPr eaLnBrk="1" hangingPunct="1"/>
            <a:r>
              <a:rPr lang="en-US" altLang="en-US" sz="2400">
                <a:solidFill>
                  <a:srgbClr val="C97100"/>
                </a:solidFill>
                <a:latin typeface="Arial" panose="020B0604020202020204" pitchFamily="34" charset="0"/>
                <a:cs typeface="Arial" panose="020B0604020202020204" pitchFamily="34" charset="0"/>
              </a:rPr>
              <a:t>int</a:t>
            </a:r>
            <a:r>
              <a:rPr lang="en-US" altLang="en-US" sz="2400">
                <a:latin typeface="Arial" panose="020B0604020202020204" pitchFamily="34" charset="0"/>
                <a:cs typeface="Arial" panose="020B0604020202020204" pitchFamily="34" charset="0"/>
              </a:rPr>
              <a:t> greenLED = 13;</a:t>
            </a:r>
          </a:p>
          <a:p>
            <a:pPr eaLnBrk="1" hangingPunct="1"/>
            <a:r>
              <a:rPr lang="en-US" altLang="en-US" sz="2400">
                <a:solidFill>
                  <a:srgbClr val="C97100"/>
                </a:solidFill>
                <a:latin typeface="Arial" panose="020B0604020202020204" pitchFamily="34" charset="0"/>
                <a:cs typeface="Arial" panose="020B0604020202020204" pitchFamily="34" charset="0"/>
              </a:rPr>
              <a:t>void</a:t>
            </a:r>
            <a:r>
              <a:rPr lang="en-US" altLang="en-US" sz="2400">
                <a:latin typeface="Arial" panose="020B0604020202020204" pitchFamily="34" charset="0"/>
                <a:cs typeface="Arial" panose="020B0604020202020204" pitchFamily="34" charset="0"/>
              </a:rPr>
              <a:t> </a:t>
            </a:r>
            <a:r>
              <a:rPr lang="en-US" altLang="en-US" sz="2400">
                <a:solidFill>
                  <a:srgbClr val="D90B00"/>
                </a:solidFill>
                <a:latin typeface="Arial" panose="020B0604020202020204" pitchFamily="34" charset="0"/>
                <a:cs typeface="Arial" panose="020B0604020202020204" pitchFamily="34" charset="0"/>
              </a:rPr>
              <a:t>setup</a:t>
            </a:r>
            <a:r>
              <a:rPr lang="en-US" altLang="en-US" sz="2400">
                <a:latin typeface="Arial" panose="020B0604020202020204" pitchFamily="34" charset="0"/>
                <a:cs typeface="Arial" panose="020B0604020202020204" pitchFamily="34" charset="0"/>
              </a:rPr>
              <a:t>()</a:t>
            </a:r>
          </a:p>
          <a:p>
            <a:pPr eaLnBrk="1" hangingPunct="1"/>
            <a:r>
              <a:rPr lang="en-US" altLang="en-US" sz="2400">
                <a:latin typeface="Arial" panose="020B0604020202020204" pitchFamily="34" charset="0"/>
                <a:cs typeface="Arial" panose="020B0604020202020204" pitchFamily="34" charset="0"/>
              </a:rPr>
              <a:t> {               </a:t>
            </a:r>
          </a:p>
          <a:p>
            <a:pPr eaLnBrk="1" hangingPunct="1"/>
            <a:r>
              <a:rPr lang="en-US" altLang="en-US" sz="2400">
                <a:solidFill>
                  <a:srgbClr val="C97100"/>
                </a:solidFill>
                <a:latin typeface="Arial" panose="020B0604020202020204" pitchFamily="34" charset="0"/>
                <a:cs typeface="Arial" panose="020B0604020202020204" pitchFamily="34" charset="0"/>
              </a:rPr>
              <a:t>Serial</a:t>
            </a:r>
            <a:r>
              <a:rPr lang="en-US" altLang="en-US" sz="2400">
                <a:latin typeface="Arial" panose="020B0604020202020204" pitchFamily="34" charset="0"/>
                <a:cs typeface="Arial" panose="020B0604020202020204" pitchFamily="34" charset="0"/>
              </a:rPr>
              <a:t>.</a:t>
            </a:r>
            <a:r>
              <a:rPr lang="en-US" altLang="en-US" sz="2400">
                <a:solidFill>
                  <a:srgbClr val="C97100"/>
                </a:solidFill>
                <a:latin typeface="Arial" panose="020B0604020202020204" pitchFamily="34" charset="0"/>
                <a:cs typeface="Arial" panose="020B0604020202020204" pitchFamily="34" charset="0"/>
              </a:rPr>
              <a:t>begin</a:t>
            </a:r>
            <a:r>
              <a:rPr lang="en-US" altLang="en-US" sz="2400">
                <a:latin typeface="Arial" panose="020B0604020202020204" pitchFamily="34" charset="0"/>
                <a:cs typeface="Arial" panose="020B0604020202020204" pitchFamily="34" charset="0"/>
              </a:rPr>
              <a:t>(9600);</a:t>
            </a:r>
          </a:p>
          <a:p>
            <a:pPr eaLnBrk="1" hangingPunct="1"/>
            <a:r>
              <a:rPr lang="en-US" altLang="en-US" sz="2400">
                <a:latin typeface="Arial" panose="020B0604020202020204" pitchFamily="34" charset="0"/>
                <a:cs typeface="Arial" panose="020B0604020202020204" pitchFamily="34" charset="0"/>
              </a:rPr>
              <a:t> </a:t>
            </a:r>
            <a:r>
              <a:rPr lang="en-US" altLang="en-US" sz="2400">
                <a:solidFill>
                  <a:srgbClr val="C97100"/>
                </a:solidFill>
                <a:latin typeface="Arial" panose="020B0604020202020204" pitchFamily="34" charset="0"/>
                <a:cs typeface="Arial" panose="020B0604020202020204" pitchFamily="34" charset="0"/>
              </a:rPr>
              <a:t>pinMode</a:t>
            </a:r>
            <a:r>
              <a:rPr lang="en-US" altLang="en-US" sz="2400">
                <a:latin typeface="Arial" panose="020B0604020202020204" pitchFamily="34" charset="0"/>
                <a:cs typeface="Arial" panose="020B0604020202020204" pitchFamily="34" charset="0"/>
              </a:rPr>
              <a:t>(greenLED, </a:t>
            </a:r>
            <a:r>
              <a:rPr lang="en-US" altLang="en-US" sz="2400">
                <a:solidFill>
                  <a:srgbClr val="2E6FFD"/>
                </a:solidFill>
                <a:latin typeface="Arial" panose="020B0604020202020204" pitchFamily="34" charset="0"/>
                <a:cs typeface="Arial" panose="020B0604020202020204" pitchFamily="34" charset="0"/>
              </a:rPr>
              <a:t>OUTPUT</a:t>
            </a:r>
            <a:r>
              <a:rPr lang="en-US" altLang="en-US" sz="2400">
                <a:latin typeface="Arial" panose="020B0604020202020204" pitchFamily="34" charset="0"/>
                <a:cs typeface="Arial" panose="020B0604020202020204" pitchFamily="34" charset="0"/>
              </a:rPr>
              <a:t>);     </a:t>
            </a:r>
          </a:p>
          <a:p>
            <a:pPr eaLnBrk="1" hangingPunct="1"/>
            <a:r>
              <a:rPr lang="en-US" altLang="en-US" sz="2400">
                <a:latin typeface="Arial" panose="020B0604020202020204" pitchFamily="34" charset="0"/>
                <a:cs typeface="Arial" panose="020B0604020202020204" pitchFamily="34" charset="0"/>
              </a:rPr>
              <a:t>}</a:t>
            </a:r>
          </a:p>
          <a:p>
            <a:pPr eaLnBrk="1" hangingPunct="1"/>
            <a:r>
              <a:rPr lang="en-US" altLang="en-US" sz="2400">
                <a:solidFill>
                  <a:srgbClr val="C97100"/>
                </a:solidFill>
                <a:latin typeface="Arial" panose="020B0604020202020204" pitchFamily="34" charset="0"/>
                <a:cs typeface="Arial" panose="020B0604020202020204" pitchFamily="34" charset="0"/>
              </a:rPr>
              <a:t>void</a:t>
            </a:r>
            <a:r>
              <a:rPr lang="en-US" altLang="en-US" sz="2400">
                <a:latin typeface="Arial" panose="020B0604020202020204" pitchFamily="34" charset="0"/>
                <a:cs typeface="Arial" panose="020B0604020202020204" pitchFamily="34" charset="0"/>
              </a:rPr>
              <a:t> </a:t>
            </a:r>
            <a:r>
              <a:rPr lang="en-US" altLang="en-US" sz="2400">
                <a:solidFill>
                  <a:srgbClr val="D90B00"/>
                </a:solidFill>
                <a:latin typeface="Arial" panose="020B0604020202020204" pitchFamily="34" charset="0"/>
                <a:cs typeface="Arial" panose="020B0604020202020204" pitchFamily="34" charset="0"/>
              </a:rPr>
              <a:t>loop</a:t>
            </a:r>
            <a:r>
              <a:rPr lang="en-US" altLang="en-US" sz="2400">
                <a:latin typeface="Arial" panose="020B0604020202020204" pitchFamily="34" charset="0"/>
                <a:cs typeface="Arial" panose="020B0604020202020204" pitchFamily="34" charset="0"/>
              </a:rPr>
              <a:t>() </a:t>
            </a:r>
          </a:p>
          <a:p>
            <a:pPr eaLnBrk="1" hangingPunct="1"/>
            <a:r>
              <a:rPr lang="en-US" altLang="en-US" sz="2400">
                <a:latin typeface="Arial" panose="020B0604020202020204" pitchFamily="34" charset="0"/>
                <a:cs typeface="Arial" panose="020B0604020202020204" pitchFamily="34" charset="0"/>
              </a:rPr>
              <a:t>{  </a:t>
            </a:r>
          </a:p>
          <a:p>
            <a:pPr eaLnBrk="1" hangingPunct="1"/>
            <a:r>
              <a:rPr lang="en-US" altLang="en-US" sz="2400">
                <a:solidFill>
                  <a:srgbClr val="C97100"/>
                </a:solidFill>
                <a:latin typeface="Arial" panose="020B0604020202020204" pitchFamily="34" charset="0"/>
                <a:cs typeface="Arial" panose="020B0604020202020204" pitchFamily="34" charset="0"/>
              </a:rPr>
              <a:t>if</a:t>
            </a:r>
            <a:r>
              <a:rPr lang="en-US" altLang="en-US" sz="2400">
                <a:latin typeface="Arial" panose="020B0604020202020204" pitchFamily="34" charset="0"/>
                <a:cs typeface="Arial" panose="020B0604020202020204" pitchFamily="34" charset="0"/>
              </a:rPr>
              <a:t>(</a:t>
            </a:r>
            <a:r>
              <a:rPr lang="en-US" altLang="en-US" sz="2400">
                <a:solidFill>
                  <a:srgbClr val="C97100"/>
                </a:solidFill>
                <a:latin typeface="Arial" panose="020B0604020202020204" pitchFamily="34" charset="0"/>
                <a:cs typeface="Arial" panose="020B0604020202020204" pitchFamily="34" charset="0"/>
              </a:rPr>
              <a:t>Serial</a:t>
            </a:r>
            <a:r>
              <a:rPr lang="en-US" altLang="en-US" sz="2400">
                <a:latin typeface="Arial" panose="020B0604020202020204" pitchFamily="34" charset="0"/>
                <a:cs typeface="Arial" panose="020B0604020202020204" pitchFamily="34" charset="0"/>
              </a:rPr>
              <a:t>.</a:t>
            </a:r>
            <a:r>
              <a:rPr lang="en-US" altLang="en-US" sz="2400">
                <a:solidFill>
                  <a:srgbClr val="C97100"/>
                </a:solidFill>
                <a:latin typeface="Arial" panose="020B0604020202020204" pitchFamily="34" charset="0"/>
                <a:cs typeface="Arial" panose="020B0604020202020204" pitchFamily="34" charset="0"/>
              </a:rPr>
              <a:t>available</a:t>
            </a:r>
            <a:r>
              <a:rPr lang="en-US" altLang="en-US" sz="2400">
                <a:latin typeface="Arial" panose="020B0604020202020204" pitchFamily="34" charset="0"/>
                <a:cs typeface="Arial" panose="020B0604020202020204" pitchFamily="34" charset="0"/>
              </a:rPr>
              <a:t>()&gt;0)</a:t>
            </a:r>
          </a:p>
          <a:p>
            <a:pPr eaLnBrk="1" hangingPunct="1"/>
            <a:r>
              <a:rPr lang="en-US" altLang="en-US" sz="2400">
                <a:latin typeface="Arial" panose="020B0604020202020204" pitchFamily="34" charset="0"/>
                <a:cs typeface="Arial" panose="020B0604020202020204" pitchFamily="34" charset="0"/>
              </a:rPr>
              <a:t>{</a:t>
            </a:r>
          </a:p>
          <a:p>
            <a:pPr eaLnBrk="1" hangingPunct="1"/>
            <a:r>
              <a:rPr lang="en-US" altLang="en-US" sz="2400">
                <a:latin typeface="Arial" panose="020B0604020202020204" pitchFamily="34" charset="0"/>
                <a:cs typeface="Arial" panose="020B0604020202020204" pitchFamily="34" charset="0"/>
              </a:rPr>
              <a:t>val = </a:t>
            </a:r>
            <a:r>
              <a:rPr lang="en-US" altLang="en-US" sz="2400">
                <a:solidFill>
                  <a:srgbClr val="C97100"/>
                </a:solidFill>
                <a:latin typeface="Arial" panose="020B0604020202020204" pitchFamily="34" charset="0"/>
                <a:cs typeface="Arial" panose="020B0604020202020204" pitchFamily="34" charset="0"/>
              </a:rPr>
              <a:t>Serial.read</a:t>
            </a:r>
            <a:r>
              <a:rPr lang="en-US" altLang="en-US" sz="2400">
                <a:latin typeface="Arial" panose="020B0604020202020204" pitchFamily="34" charset="0"/>
                <a:cs typeface="Arial" panose="020B0604020202020204" pitchFamily="34" charset="0"/>
              </a:rPr>
              <a:t>();    </a:t>
            </a:r>
          </a:p>
          <a:p>
            <a:pPr eaLnBrk="1" hangingPunct="1"/>
            <a:r>
              <a:rPr lang="en-US" altLang="en-US" sz="2400">
                <a:solidFill>
                  <a:srgbClr val="C97100"/>
                </a:solidFill>
                <a:latin typeface="Arial" panose="020B0604020202020204" pitchFamily="34" charset="0"/>
                <a:cs typeface="Arial" panose="020B0604020202020204" pitchFamily="34" charset="0"/>
              </a:rPr>
              <a:t>Serial.println</a:t>
            </a:r>
            <a:r>
              <a:rPr lang="en-US" altLang="en-US" sz="2400">
                <a:latin typeface="Arial" panose="020B0604020202020204" pitchFamily="34" charset="0"/>
                <a:cs typeface="Arial" panose="020B0604020202020204" pitchFamily="34" charset="0"/>
              </a:rPr>
              <a:t>(val);  </a:t>
            </a:r>
          </a:p>
          <a:p>
            <a:pPr eaLnBrk="1" hangingPunct="1"/>
            <a:r>
              <a:rPr lang="en-US" altLang="en-US" sz="2400">
                <a:latin typeface="Arial" panose="020B0604020202020204" pitchFamily="34" charset="0"/>
                <a:cs typeface="Arial" panose="020B0604020202020204" pitchFamily="34" charset="0"/>
              </a:rPr>
              <a:t>}  </a:t>
            </a:r>
          </a:p>
          <a:p>
            <a:pPr eaLnBrk="1" hangingPunct="1"/>
            <a:r>
              <a:rPr lang="en-US" altLang="en-US" sz="2400">
                <a:solidFill>
                  <a:srgbClr val="C97100"/>
                </a:solidFill>
                <a:latin typeface="Arial" panose="020B0604020202020204" pitchFamily="34" charset="0"/>
                <a:cs typeface="Arial" panose="020B0604020202020204" pitchFamily="34" charset="0"/>
              </a:rPr>
              <a:t>if</a:t>
            </a:r>
            <a:r>
              <a:rPr lang="en-US" altLang="en-US" sz="2400">
                <a:latin typeface="Arial" panose="020B0604020202020204" pitchFamily="34" charset="0"/>
                <a:cs typeface="Arial" panose="020B0604020202020204" pitchFamily="34" charset="0"/>
              </a:rPr>
              <a:t>(val == 53) </a:t>
            </a:r>
          </a:p>
          <a:p>
            <a:pPr eaLnBrk="1" hangingPunct="1"/>
            <a:r>
              <a:rPr lang="en-US" altLang="en-US" sz="2400">
                <a:latin typeface="Arial" panose="020B0604020202020204" pitchFamily="34" charset="0"/>
                <a:cs typeface="Arial" panose="020B0604020202020204" pitchFamily="34" charset="0"/>
              </a:rPr>
              <a:t>{    </a:t>
            </a:r>
          </a:p>
          <a:p>
            <a:pPr eaLnBrk="1" hangingPunct="1"/>
            <a:r>
              <a:rPr lang="en-US" altLang="en-US" sz="2400">
                <a:solidFill>
                  <a:srgbClr val="C97100"/>
                </a:solidFill>
                <a:latin typeface="Arial" panose="020B0604020202020204" pitchFamily="34" charset="0"/>
                <a:cs typeface="Arial" panose="020B0604020202020204" pitchFamily="34" charset="0"/>
              </a:rPr>
              <a:t>digitalWrite</a:t>
            </a:r>
            <a:r>
              <a:rPr lang="en-US" altLang="en-US" sz="2400">
                <a:latin typeface="Arial" panose="020B0604020202020204" pitchFamily="34" charset="0"/>
                <a:cs typeface="Arial" panose="020B0604020202020204" pitchFamily="34" charset="0"/>
              </a:rPr>
              <a:t>(greenLED, </a:t>
            </a:r>
            <a:r>
              <a:rPr lang="en-US" altLang="en-US" sz="2400">
                <a:solidFill>
                  <a:srgbClr val="2E6FFD"/>
                </a:solidFill>
                <a:latin typeface="Arial" panose="020B0604020202020204" pitchFamily="34" charset="0"/>
                <a:cs typeface="Arial" panose="020B0604020202020204" pitchFamily="34" charset="0"/>
              </a:rPr>
              <a:t>HIGH</a:t>
            </a:r>
            <a:r>
              <a:rPr lang="en-US" altLang="en-US" sz="2400">
                <a:latin typeface="Arial" panose="020B0604020202020204" pitchFamily="34" charset="0"/>
                <a:cs typeface="Arial" panose="020B0604020202020204" pitchFamily="34" charset="0"/>
              </a:rPr>
              <a:t>); </a:t>
            </a:r>
          </a:p>
          <a:p>
            <a:pPr eaLnBrk="1" hangingPunct="1"/>
            <a:r>
              <a:rPr lang="en-US" altLang="en-US" sz="2400">
                <a:latin typeface="Arial" panose="020B0604020202020204" pitchFamily="34" charset="0"/>
                <a:cs typeface="Arial" panose="020B0604020202020204" pitchFamily="34" charset="0"/>
              </a:rPr>
              <a:t> }  </a:t>
            </a:r>
          </a:p>
          <a:p>
            <a:pPr eaLnBrk="1" hangingPunct="1"/>
            <a:r>
              <a:rPr lang="en-US" altLang="en-US" sz="2400">
                <a:solidFill>
                  <a:srgbClr val="C97100"/>
                </a:solidFill>
                <a:latin typeface="Arial" panose="020B0604020202020204" pitchFamily="34" charset="0"/>
                <a:cs typeface="Arial" panose="020B0604020202020204" pitchFamily="34" charset="0"/>
              </a:rPr>
              <a:t>else</a:t>
            </a:r>
            <a:r>
              <a:rPr lang="en-US" altLang="en-US" sz="2400">
                <a:latin typeface="Arial" panose="020B0604020202020204" pitchFamily="34" charset="0"/>
                <a:cs typeface="Arial" panose="020B0604020202020204" pitchFamily="34" charset="0"/>
              </a:rPr>
              <a:t>  </a:t>
            </a:r>
          </a:p>
          <a:p>
            <a:pPr eaLnBrk="1" hangingPunct="1"/>
            <a:r>
              <a:rPr lang="en-US" altLang="en-US" sz="2400">
                <a:latin typeface="Arial" panose="020B0604020202020204" pitchFamily="34" charset="0"/>
                <a:cs typeface="Arial" panose="020B0604020202020204" pitchFamily="34" charset="0"/>
              </a:rPr>
              <a:t>{    </a:t>
            </a:r>
          </a:p>
          <a:p>
            <a:pPr eaLnBrk="1" hangingPunct="1"/>
            <a:r>
              <a:rPr lang="en-US" altLang="en-US" sz="2400">
                <a:solidFill>
                  <a:srgbClr val="C97100"/>
                </a:solidFill>
                <a:latin typeface="Arial" panose="020B0604020202020204" pitchFamily="34" charset="0"/>
                <a:cs typeface="Arial" panose="020B0604020202020204" pitchFamily="34" charset="0"/>
              </a:rPr>
              <a:t>digitalWrite</a:t>
            </a:r>
            <a:r>
              <a:rPr lang="en-US" altLang="en-US" sz="2400">
                <a:latin typeface="Arial" panose="020B0604020202020204" pitchFamily="34" charset="0"/>
                <a:cs typeface="Arial" panose="020B0604020202020204" pitchFamily="34" charset="0"/>
              </a:rPr>
              <a:t>(greenLED, </a:t>
            </a:r>
            <a:r>
              <a:rPr lang="en-US" altLang="en-US" sz="2400">
                <a:solidFill>
                  <a:srgbClr val="2E6FFD"/>
                </a:solidFill>
                <a:latin typeface="Arial" panose="020B0604020202020204" pitchFamily="34" charset="0"/>
                <a:cs typeface="Arial" panose="020B0604020202020204" pitchFamily="34" charset="0"/>
              </a:rPr>
              <a:t>LOW</a:t>
            </a:r>
            <a:r>
              <a:rPr lang="en-US" altLang="en-US" sz="2400">
                <a:latin typeface="Arial" panose="020B0604020202020204" pitchFamily="34" charset="0"/>
                <a:cs typeface="Arial" panose="020B0604020202020204" pitchFamily="34" charset="0"/>
              </a:rPr>
              <a:t>);  </a:t>
            </a:r>
          </a:p>
          <a:p>
            <a:pPr eaLnBrk="1" hangingPunct="1"/>
            <a:r>
              <a:rPr lang="en-US" altLang="en-US" sz="2400">
                <a:latin typeface="Arial" panose="020B0604020202020204" pitchFamily="34" charset="0"/>
                <a:cs typeface="Arial" panose="020B0604020202020204" pitchFamily="34" charset="0"/>
              </a:rPr>
              <a:t>}</a:t>
            </a:r>
          </a:p>
          <a:p>
            <a:pPr eaLnBrk="1" hangingPunct="1"/>
            <a:r>
              <a:rPr lang="en-US" altLang="en-US" sz="2400">
                <a:latin typeface="Arial" panose="020B0604020202020204" pitchFamily="34" charset="0"/>
                <a:cs typeface="Arial" panose="020B0604020202020204" pitchFamily="34" charset="0"/>
              </a:rPr>
              <a:t>}</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6CDD7D7E-74C3-4236-9E5D-5FD050AE2C01}"/>
              </a:ext>
            </a:extLst>
          </p:cNvPr>
          <p:cNvSpPr>
            <a:spLocks/>
          </p:cNvSpPr>
          <p:nvPr/>
        </p:nvSpPr>
        <p:spPr bwMode="auto">
          <a:xfrm>
            <a:off x="0" y="0"/>
            <a:ext cx="13004800" cy="9753600"/>
          </a:xfrm>
          <a:prstGeom prst="rect">
            <a:avLst/>
          </a:prstGeom>
          <a:solidFill>
            <a:srgbClr val="FFFFFF"/>
          </a:solidFill>
          <a:ln w="9525" cap="flat">
            <a:solidFill>
              <a:srgbClr val="4A7EBB"/>
            </a:solidFill>
            <a:prstDash val="solid"/>
            <a:miter lim="800000"/>
            <a:headEnd type="none" w="med" len="med"/>
            <a:tailEnd type="none" w="med" len="med"/>
          </a:ln>
          <a:effectLst>
            <a:outerShdw blurRad="38100" dist="25399" dir="5400000" algn="ctr" rotWithShape="0">
              <a:schemeClr val="bg2">
                <a:alpha val="34999"/>
              </a:schemeClr>
            </a:outerShdw>
          </a:effectLst>
        </p:spPr>
        <p:txBody>
          <a:bodyPr lIns="0" tIns="0" rIns="0" bIns="0"/>
          <a:lstStyle/>
          <a:p>
            <a:pPr eaLnBrk="1" fontAlgn="auto" hangingPunct="1">
              <a:spcBef>
                <a:spcPts val="0"/>
              </a:spcBef>
              <a:spcAft>
                <a:spcPts val="0"/>
              </a:spcAft>
              <a:defRPr/>
            </a:pPr>
            <a:endParaRPr lang="en-US">
              <a:latin typeface="+mn-lt"/>
            </a:endParaRPr>
          </a:p>
        </p:txBody>
      </p:sp>
      <p:pic>
        <p:nvPicPr>
          <p:cNvPr id="5123" name="Picture 3">
            <a:extLst>
              <a:ext uri="{FF2B5EF4-FFF2-40B4-BE49-F238E27FC236}">
                <a16:creationId xmlns:a16="http://schemas.microsoft.com/office/drawing/2014/main" id="{77A7B9BA-E17D-45A0-9D93-CD61890585C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7400" y="2835275"/>
            <a:ext cx="6502400"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Freeform 4">
            <a:extLst>
              <a:ext uri="{FF2B5EF4-FFF2-40B4-BE49-F238E27FC236}">
                <a16:creationId xmlns:a16="http://schemas.microsoft.com/office/drawing/2014/main" id="{A2FC9EF4-8322-41FC-B3CD-F0336C0FA830}"/>
              </a:ext>
            </a:extLst>
          </p:cNvPr>
          <p:cNvSpPr>
            <a:spLocks/>
          </p:cNvSpPr>
          <p:nvPr/>
        </p:nvSpPr>
        <p:spPr bwMode="auto">
          <a:xfrm>
            <a:off x="1841500" y="3376613"/>
            <a:ext cx="1892300" cy="762000"/>
          </a:xfrm>
          <a:custGeom>
            <a:avLst/>
            <a:gdLst>
              <a:gd name="T0" fmla="*/ 0 w 21600"/>
              <a:gd name="T1" fmla="*/ 0 h 21600"/>
              <a:gd name="T2" fmla="*/ 170 w 21600"/>
              <a:gd name="T3" fmla="*/ 0 h 21600"/>
              <a:gd name="T4" fmla="*/ 170 w 21600"/>
              <a:gd name="T5" fmla="*/ 21600 h 21600"/>
              <a:gd name="T6" fmla="*/ 21600 w 21600"/>
              <a:gd name="T7" fmla="*/ 21600 h 21600"/>
            </a:gdLst>
            <a:ahLst/>
            <a:cxnLst>
              <a:cxn ang="0">
                <a:pos x="T0" y="T1"/>
              </a:cxn>
              <a:cxn ang="0">
                <a:pos x="T2" y="T3"/>
              </a:cxn>
              <a:cxn ang="0">
                <a:pos x="T4" y="T5"/>
              </a:cxn>
              <a:cxn ang="0">
                <a:pos x="T6" y="T7"/>
              </a:cxn>
            </a:cxnLst>
            <a:rect l="0" t="0" r="r" b="b"/>
            <a:pathLst>
              <a:path w="21600" h="21600">
                <a:moveTo>
                  <a:pt x="0" y="0"/>
                </a:moveTo>
                <a:lnTo>
                  <a:pt x="170" y="0"/>
                </a:lnTo>
                <a:lnTo>
                  <a:pt x="170" y="21600"/>
                </a:lnTo>
                <a:lnTo>
                  <a:pt x="21600" y="21600"/>
                </a:lnTo>
              </a:path>
            </a:pathLst>
          </a:custGeom>
          <a:noFill/>
          <a:ln w="25400" cap="flat">
            <a:solidFill>
              <a:srgbClr val="4F81BD"/>
            </a:solidFill>
            <a:prstDash val="solid"/>
            <a:miter lim="800000"/>
            <a:headEnd type="none" w="med" len="med"/>
            <a:tailEnd type="arrow"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eaLnBrk="1" fontAlgn="auto" hangingPunct="1">
              <a:spcBef>
                <a:spcPts val="0"/>
              </a:spcBef>
              <a:spcAft>
                <a:spcPts val="0"/>
              </a:spcAft>
              <a:defRPr/>
            </a:pPr>
            <a:endParaRPr lang="en-US">
              <a:latin typeface="+mn-lt"/>
            </a:endParaRPr>
          </a:p>
        </p:txBody>
      </p:sp>
      <p:sp>
        <p:nvSpPr>
          <p:cNvPr id="5125" name="Rectangle 5">
            <a:extLst>
              <a:ext uri="{FF2B5EF4-FFF2-40B4-BE49-F238E27FC236}">
                <a16:creationId xmlns:a16="http://schemas.microsoft.com/office/drawing/2014/main" id="{C348EC6E-8AEA-40AF-A335-0BBA8960DCBB}"/>
              </a:ext>
            </a:extLst>
          </p:cNvPr>
          <p:cNvSpPr>
            <a:spLocks/>
          </p:cNvSpPr>
          <p:nvPr/>
        </p:nvSpPr>
        <p:spPr bwMode="auto">
          <a:xfrm>
            <a:off x="546100" y="2832100"/>
            <a:ext cx="34798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57799" bIns="0"/>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000">
                <a:solidFill>
                  <a:srgbClr val="9BBB59"/>
                </a:solidFill>
                <a:latin typeface="Lucida Grande" charset="0"/>
                <a:cs typeface="Lucida Grande" charset="0"/>
                <a:sym typeface="Lucida Grande" charset="0"/>
              </a:rPr>
              <a:t>USB (Data &amp; Power)</a:t>
            </a:r>
          </a:p>
        </p:txBody>
      </p:sp>
      <p:sp>
        <p:nvSpPr>
          <p:cNvPr id="7174" name="Freeform 6">
            <a:extLst>
              <a:ext uri="{FF2B5EF4-FFF2-40B4-BE49-F238E27FC236}">
                <a16:creationId xmlns:a16="http://schemas.microsoft.com/office/drawing/2014/main" id="{80C9124C-B911-4EEA-A4DE-9BC00832E731}"/>
              </a:ext>
            </a:extLst>
          </p:cNvPr>
          <p:cNvSpPr>
            <a:spLocks/>
          </p:cNvSpPr>
          <p:nvPr/>
        </p:nvSpPr>
        <p:spPr bwMode="auto">
          <a:xfrm>
            <a:off x="2036763" y="6846888"/>
            <a:ext cx="2184400" cy="12700"/>
          </a:xfrm>
          <a:custGeom>
            <a:avLst/>
            <a:gdLst>
              <a:gd name="T0" fmla="*/ 382 w 21600"/>
              <a:gd name="T1" fmla="*/ 0 h 21600"/>
              <a:gd name="T2" fmla="*/ 0 w 21600"/>
              <a:gd name="T3" fmla="*/ 0 h 21600"/>
              <a:gd name="T4" fmla="*/ 0 w 21600"/>
              <a:gd name="T5" fmla="*/ 21600 h 21600"/>
              <a:gd name="T6" fmla="*/ 21600 w 21600"/>
              <a:gd name="T7" fmla="*/ 21600 h 21600"/>
            </a:gdLst>
            <a:ahLst/>
            <a:cxnLst>
              <a:cxn ang="0">
                <a:pos x="T0" y="T1"/>
              </a:cxn>
              <a:cxn ang="0">
                <a:pos x="T2" y="T3"/>
              </a:cxn>
              <a:cxn ang="0">
                <a:pos x="T4" y="T5"/>
              </a:cxn>
              <a:cxn ang="0">
                <a:pos x="T6" y="T7"/>
              </a:cxn>
            </a:cxnLst>
            <a:rect l="0" t="0" r="r" b="b"/>
            <a:pathLst>
              <a:path w="21600" h="21600">
                <a:moveTo>
                  <a:pt x="382" y="0"/>
                </a:moveTo>
                <a:lnTo>
                  <a:pt x="0" y="0"/>
                </a:lnTo>
                <a:lnTo>
                  <a:pt x="0" y="21600"/>
                </a:lnTo>
                <a:lnTo>
                  <a:pt x="21600" y="21600"/>
                </a:lnTo>
              </a:path>
            </a:pathLst>
          </a:custGeom>
          <a:noFill/>
          <a:ln w="25400" cap="flat">
            <a:solidFill>
              <a:srgbClr val="4F81BD"/>
            </a:solidFill>
            <a:prstDash val="solid"/>
            <a:miter lim="800000"/>
            <a:headEnd type="none" w="med" len="med"/>
            <a:tailEnd type="arrow"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eaLnBrk="1" fontAlgn="auto" hangingPunct="1">
              <a:spcBef>
                <a:spcPts val="0"/>
              </a:spcBef>
              <a:spcAft>
                <a:spcPts val="0"/>
              </a:spcAft>
              <a:defRPr/>
            </a:pPr>
            <a:endParaRPr lang="en-US">
              <a:latin typeface="+mn-lt"/>
            </a:endParaRPr>
          </a:p>
        </p:txBody>
      </p:sp>
      <p:sp>
        <p:nvSpPr>
          <p:cNvPr id="5127" name="Rectangle 7">
            <a:extLst>
              <a:ext uri="{FF2B5EF4-FFF2-40B4-BE49-F238E27FC236}">
                <a16:creationId xmlns:a16="http://schemas.microsoft.com/office/drawing/2014/main" id="{F61FDB10-84AA-444C-8BC6-EEE9E0623C6A}"/>
              </a:ext>
            </a:extLst>
          </p:cNvPr>
          <p:cNvSpPr>
            <a:spLocks/>
          </p:cNvSpPr>
          <p:nvPr/>
        </p:nvSpPr>
        <p:spPr bwMode="auto">
          <a:xfrm>
            <a:off x="431800" y="6192838"/>
            <a:ext cx="34798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57799" bIns="0"/>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000">
                <a:solidFill>
                  <a:srgbClr val="9BBB59"/>
                </a:solidFill>
                <a:latin typeface="Lucida Grande" charset="0"/>
                <a:cs typeface="Lucida Grande" charset="0"/>
                <a:sym typeface="Lucida Grande" charset="0"/>
              </a:rPr>
              <a:t>Alternate Power (9V)</a:t>
            </a:r>
          </a:p>
        </p:txBody>
      </p:sp>
      <p:sp>
        <p:nvSpPr>
          <p:cNvPr id="7176" name="Freeform 8">
            <a:extLst>
              <a:ext uri="{FF2B5EF4-FFF2-40B4-BE49-F238E27FC236}">
                <a16:creationId xmlns:a16="http://schemas.microsoft.com/office/drawing/2014/main" id="{AD21B38C-60AE-4815-8E26-2BBFD2E2FA52}"/>
              </a:ext>
            </a:extLst>
          </p:cNvPr>
          <p:cNvSpPr>
            <a:spLocks/>
          </p:cNvSpPr>
          <p:nvPr/>
        </p:nvSpPr>
        <p:spPr bwMode="auto">
          <a:xfrm rot="5400000">
            <a:off x="7194550" y="1539875"/>
            <a:ext cx="330200" cy="2781300"/>
          </a:xfrm>
          <a:custGeom>
            <a:avLst/>
            <a:gdLst>
              <a:gd name="T0" fmla="*/ 21600 w 21600"/>
              <a:gd name="T1" fmla="*/ 0 h 21600"/>
              <a:gd name="T2" fmla="*/ 10800 w 21600"/>
              <a:gd name="T3" fmla="*/ 198 h 21600"/>
              <a:gd name="T4" fmla="*/ 10800 w 21600"/>
              <a:gd name="T5" fmla="*/ 10602 h 21600"/>
              <a:gd name="T6" fmla="*/ 0 w 21600"/>
              <a:gd name="T7" fmla="*/ 10800 h 21600"/>
              <a:gd name="T8" fmla="*/ 10800 w 21600"/>
              <a:gd name="T9" fmla="*/ 10998 h 21600"/>
              <a:gd name="T10" fmla="*/ 10800 w 21600"/>
              <a:gd name="T11" fmla="*/ 21402 h 21600"/>
              <a:gd name="T12" fmla="*/ 21600 w 21600"/>
              <a:gd name="T13" fmla="*/ 2160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21600" y="0"/>
                </a:moveTo>
                <a:cubicBezTo>
                  <a:pt x="15635" y="0"/>
                  <a:pt x="10800" y="89"/>
                  <a:pt x="10800" y="198"/>
                </a:cubicBezTo>
                <a:lnTo>
                  <a:pt x="10800" y="10602"/>
                </a:lnTo>
                <a:cubicBezTo>
                  <a:pt x="10800" y="10711"/>
                  <a:pt x="5965" y="10800"/>
                  <a:pt x="0" y="10800"/>
                </a:cubicBezTo>
                <a:cubicBezTo>
                  <a:pt x="5965" y="10800"/>
                  <a:pt x="10800" y="10889"/>
                  <a:pt x="10800" y="10998"/>
                </a:cubicBezTo>
                <a:lnTo>
                  <a:pt x="10800" y="21402"/>
                </a:lnTo>
                <a:cubicBezTo>
                  <a:pt x="10800" y="21511"/>
                  <a:pt x="15635" y="21600"/>
                  <a:pt x="21600" y="21600"/>
                </a:cubicBezTo>
              </a:path>
            </a:pathLst>
          </a:custGeom>
          <a:noFill/>
          <a:ln w="25400" cap="flat">
            <a:solidFill>
              <a:srgbClr val="4F81BD"/>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eaLnBrk="1" fontAlgn="auto" hangingPunct="1">
              <a:spcBef>
                <a:spcPts val="0"/>
              </a:spcBef>
              <a:spcAft>
                <a:spcPts val="0"/>
              </a:spcAft>
              <a:defRPr/>
            </a:pPr>
            <a:endParaRPr lang="en-US">
              <a:latin typeface="+mn-lt"/>
            </a:endParaRPr>
          </a:p>
        </p:txBody>
      </p:sp>
      <p:sp>
        <p:nvSpPr>
          <p:cNvPr id="5129" name="Rectangle 9">
            <a:extLst>
              <a:ext uri="{FF2B5EF4-FFF2-40B4-BE49-F238E27FC236}">
                <a16:creationId xmlns:a16="http://schemas.microsoft.com/office/drawing/2014/main" id="{E7CC663A-DE3F-4509-BC8C-E79AC7DA4320}"/>
              </a:ext>
            </a:extLst>
          </p:cNvPr>
          <p:cNvSpPr>
            <a:spLocks/>
          </p:cNvSpPr>
          <p:nvPr/>
        </p:nvSpPr>
        <p:spPr bwMode="auto">
          <a:xfrm>
            <a:off x="6119813" y="2133600"/>
            <a:ext cx="31242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57799" bIns="0"/>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000">
                <a:solidFill>
                  <a:srgbClr val="9BBB59"/>
                </a:solidFill>
                <a:latin typeface="Lucida Grande" charset="0"/>
                <a:cs typeface="Lucida Grande" charset="0"/>
                <a:sym typeface="Lucida Grande" charset="0"/>
              </a:rPr>
              <a:t>Digital I/O (2 – 13)</a:t>
            </a:r>
          </a:p>
        </p:txBody>
      </p:sp>
      <p:sp>
        <p:nvSpPr>
          <p:cNvPr id="7178" name="Freeform 10">
            <a:extLst>
              <a:ext uri="{FF2B5EF4-FFF2-40B4-BE49-F238E27FC236}">
                <a16:creationId xmlns:a16="http://schemas.microsoft.com/office/drawing/2014/main" id="{5B1A61B1-DDA4-4250-95CE-71EA571C69CF}"/>
              </a:ext>
            </a:extLst>
          </p:cNvPr>
          <p:cNvSpPr>
            <a:spLocks/>
          </p:cNvSpPr>
          <p:nvPr/>
        </p:nvSpPr>
        <p:spPr bwMode="auto">
          <a:xfrm rot="5400000">
            <a:off x="8816182" y="2699544"/>
            <a:ext cx="330200" cy="465137"/>
          </a:xfrm>
          <a:custGeom>
            <a:avLst/>
            <a:gdLst>
              <a:gd name="T0" fmla="*/ 21600 w 21600"/>
              <a:gd name="T1" fmla="*/ 0 h 21600"/>
              <a:gd name="T2" fmla="*/ 10800 w 21600"/>
              <a:gd name="T3" fmla="*/ 1258 h 21600"/>
              <a:gd name="T4" fmla="*/ 10800 w 21600"/>
              <a:gd name="T5" fmla="*/ 9542 h 21600"/>
              <a:gd name="T6" fmla="*/ 0 w 21600"/>
              <a:gd name="T7" fmla="*/ 10800 h 21600"/>
              <a:gd name="T8" fmla="*/ 10800 w 21600"/>
              <a:gd name="T9" fmla="*/ 12058 h 21600"/>
              <a:gd name="T10" fmla="*/ 10800 w 21600"/>
              <a:gd name="T11" fmla="*/ 20342 h 21600"/>
              <a:gd name="T12" fmla="*/ 21600 w 21600"/>
              <a:gd name="T13" fmla="*/ 2160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21600" y="0"/>
                </a:moveTo>
                <a:cubicBezTo>
                  <a:pt x="15635" y="0"/>
                  <a:pt x="10800" y="563"/>
                  <a:pt x="10800" y="1258"/>
                </a:cubicBezTo>
                <a:lnTo>
                  <a:pt x="10800" y="9542"/>
                </a:lnTo>
                <a:cubicBezTo>
                  <a:pt x="10800" y="10237"/>
                  <a:pt x="5965" y="10800"/>
                  <a:pt x="0" y="10800"/>
                </a:cubicBezTo>
                <a:cubicBezTo>
                  <a:pt x="5965" y="10800"/>
                  <a:pt x="10800" y="11363"/>
                  <a:pt x="10800" y="12058"/>
                </a:cubicBezTo>
                <a:lnTo>
                  <a:pt x="10800" y="20342"/>
                </a:lnTo>
                <a:cubicBezTo>
                  <a:pt x="10800" y="21037"/>
                  <a:pt x="15635" y="21600"/>
                  <a:pt x="21600" y="21600"/>
                </a:cubicBezTo>
              </a:path>
            </a:pathLst>
          </a:custGeom>
          <a:noFill/>
          <a:ln w="25400" cap="flat">
            <a:solidFill>
              <a:srgbClr val="4F81BD"/>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eaLnBrk="1" fontAlgn="auto" hangingPunct="1">
              <a:spcBef>
                <a:spcPts val="0"/>
              </a:spcBef>
              <a:spcAft>
                <a:spcPts val="0"/>
              </a:spcAft>
              <a:defRPr/>
            </a:pPr>
            <a:endParaRPr lang="en-US">
              <a:latin typeface="+mn-lt"/>
            </a:endParaRPr>
          </a:p>
        </p:txBody>
      </p:sp>
      <p:sp>
        <p:nvSpPr>
          <p:cNvPr id="5131" name="Rectangle 11">
            <a:extLst>
              <a:ext uri="{FF2B5EF4-FFF2-40B4-BE49-F238E27FC236}">
                <a16:creationId xmlns:a16="http://schemas.microsoft.com/office/drawing/2014/main" id="{DE0250FE-176A-4EC7-B694-9DC990E71BCC}"/>
              </a:ext>
            </a:extLst>
          </p:cNvPr>
          <p:cNvSpPr>
            <a:spLocks/>
          </p:cNvSpPr>
          <p:nvPr/>
        </p:nvSpPr>
        <p:spPr bwMode="auto">
          <a:xfrm>
            <a:off x="8715375" y="2133600"/>
            <a:ext cx="31242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57799" bIns="0"/>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000">
                <a:solidFill>
                  <a:srgbClr val="9BBB59"/>
                </a:solidFill>
                <a:latin typeface="Lucida Grande" charset="0"/>
                <a:cs typeface="Lucida Grande" charset="0"/>
                <a:sym typeface="Lucida Grande" charset="0"/>
              </a:rPr>
              <a:t>Serial Transfer (0 -1)</a:t>
            </a:r>
          </a:p>
        </p:txBody>
      </p:sp>
      <p:sp>
        <p:nvSpPr>
          <p:cNvPr id="7180" name="Freeform 12">
            <a:extLst>
              <a:ext uri="{FF2B5EF4-FFF2-40B4-BE49-F238E27FC236}">
                <a16:creationId xmlns:a16="http://schemas.microsoft.com/office/drawing/2014/main" id="{7BCADE79-E39E-471B-A2B9-55103A1AB3C5}"/>
              </a:ext>
            </a:extLst>
          </p:cNvPr>
          <p:cNvSpPr>
            <a:spLocks/>
          </p:cNvSpPr>
          <p:nvPr/>
        </p:nvSpPr>
        <p:spPr bwMode="auto">
          <a:xfrm rot="-5400000">
            <a:off x="8502650" y="7029450"/>
            <a:ext cx="330200" cy="977900"/>
          </a:xfrm>
          <a:custGeom>
            <a:avLst/>
            <a:gdLst>
              <a:gd name="T0" fmla="*/ 21600 w 21600"/>
              <a:gd name="T1" fmla="*/ 0 h 21600"/>
              <a:gd name="T2" fmla="*/ 10800 w 21600"/>
              <a:gd name="T3" fmla="*/ 353 h 21600"/>
              <a:gd name="T4" fmla="*/ 10800 w 21600"/>
              <a:gd name="T5" fmla="*/ 10447 h 21600"/>
              <a:gd name="T6" fmla="*/ 0 w 21600"/>
              <a:gd name="T7" fmla="*/ 10800 h 21600"/>
              <a:gd name="T8" fmla="*/ 10800 w 21600"/>
              <a:gd name="T9" fmla="*/ 11153 h 21600"/>
              <a:gd name="T10" fmla="*/ 10800 w 21600"/>
              <a:gd name="T11" fmla="*/ 21247 h 21600"/>
              <a:gd name="T12" fmla="*/ 21600 w 21600"/>
              <a:gd name="T13" fmla="*/ 2160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21600" y="0"/>
                </a:moveTo>
                <a:cubicBezTo>
                  <a:pt x="15635" y="0"/>
                  <a:pt x="10800" y="158"/>
                  <a:pt x="10800" y="353"/>
                </a:cubicBezTo>
                <a:lnTo>
                  <a:pt x="10800" y="10447"/>
                </a:lnTo>
                <a:cubicBezTo>
                  <a:pt x="10800" y="10642"/>
                  <a:pt x="5965" y="10800"/>
                  <a:pt x="0" y="10800"/>
                </a:cubicBezTo>
                <a:cubicBezTo>
                  <a:pt x="5965" y="10800"/>
                  <a:pt x="10800" y="10958"/>
                  <a:pt x="10800" y="11153"/>
                </a:cubicBezTo>
                <a:lnTo>
                  <a:pt x="10800" y="21247"/>
                </a:lnTo>
                <a:cubicBezTo>
                  <a:pt x="10800" y="21442"/>
                  <a:pt x="15635" y="21600"/>
                  <a:pt x="21600" y="21600"/>
                </a:cubicBezTo>
              </a:path>
            </a:pathLst>
          </a:custGeom>
          <a:noFill/>
          <a:ln w="25400" cap="flat">
            <a:solidFill>
              <a:srgbClr val="4F81BD"/>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eaLnBrk="1" fontAlgn="auto" hangingPunct="1">
              <a:spcBef>
                <a:spcPts val="0"/>
              </a:spcBef>
              <a:spcAft>
                <a:spcPts val="0"/>
              </a:spcAft>
              <a:defRPr/>
            </a:pPr>
            <a:endParaRPr lang="en-US">
              <a:latin typeface="+mn-lt"/>
            </a:endParaRPr>
          </a:p>
        </p:txBody>
      </p:sp>
      <p:sp>
        <p:nvSpPr>
          <p:cNvPr id="5133" name="Rectangle 13">
            <a:extLst>
              <a:ext uri="{FF2B5EF4-FFF2-40B4-BE49-F238E27FC236}">
                <a16:creationId xmlns:a16="http://schemas.microsoft.com/office/drawing/2014/main" id="{7946E429-3C85-49D7-8CB8-29208826A430}"/>
              </a:ext>
            </a:extLst>
          </p:cNvPr>
          <p:cNvSpPr>
            <a:spLocks/>
          </p:cNvSpPr>
          <p:nvPr/>
        </p:nvSpPr>
        <p:spPr bwMode="auto">
          <a:xfrm>
            <a:off x="8458200" y="7739063"/>
            <a:ext cx="31242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57799" bIns="0"/>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000">
                <a:solidFill>
                  <a:srgbClr val="9BBB59"/>
                </a:solidFill>
                <a:latin typeface="Lucida Grande" charset="0"/>
                <a:cs typeface="Lucida Grande" charset="0"/>
                <a:sym typeface="Lucida Grande" charset="0"/>
              </a:rPr>
              <a:t>Analog Input (0 – 5)</a:t>
            </a:r>
          </a:p>
        </p:txBody>
      </p:sp>
      <p:sp>
        <p:nvSpPr>
          <p:cNvPr id="7182" name="Freeform 14">
            <a:extLst>
              <a:ext uri="{FF2B5EF4-FFF2-40B4-BE49-F238E27FC236}">
                <a16:creationId xmlns:a16="http://schemas.microsoft.com/office/drawing/2014/main" id="{A82B6621-5F98-45C9-B6EC-46712685ED85}"/>
              </a:ext>
            </a:extLst>
          </p:cNvPr>
          <p:cNvSpPr>
            <a:spLocks/>
          </p:cNvSpPr>
          <p:nvPr/>
        </p:nvSpPr>
        <p:spPr bwMode="auto">
          <a:xfrm rot="-5400000">
            <a:off x="7363619" y="6920707"/>
            <a:ext cx="330200" cy="1116012"/>
          </a:xfrm>
          <a:custGeom>
            <a:avLst/>
            <a:gdLst>
              <a:gd name="T0" fmla="*/ 21600 w 21600"/>
              <a:gd name="T1" fmla="*/ 0 h 21600"/>
              <a:gd name="T2" fmla="*/ 10800 w 21600"/>
              <a:gd name="T3" fmla="*/ 525 h 21600"/>
              <a:gd name="T4" fmla="*/ 10800 w 21600"/>
              <a:gd name="T5" fmla="*/ 10275 h 21600"/>
              <a:gd name="T6" fmla="*/ 0 w 21600"/>
              <a:gd name="T7" fmla="*/ 10800 h 21600"/>
              <a:gd name="T8" fmla="*/ 10800 w 21600"/>
              <a:gd name="T9" fmla="*/ 11325 h 21600"/>
              <a:gd name="T10" fmla="*/ 10800 w 21600"/>
              <a:gd name="T11" fmla="*/ 21075 h 21600"/>
              <a:gd name="T12" fmla="*/ 21600 w 21600"/>
              <a:gd name="T13" fmla="*/ 2160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21600" y="0"/>
                </a:moveTo>
                <a:cubicBezTo>
                  <a:pt x="15635" y="0"/>
                  <a:pt x="10800" y="235"/>
                  <a:pt x="10800" y="525"/>
                </a:cubicBezTo>
                <a:lnTo>
                  <a:pt x="10800" y="10275"/>
                </a:lnTo>
                <a:cubicBezTo>
                  <a:pt x="10800" y="10565"/>
                  <a:pt x="5965" y="10800"/>
                  <a:pt x="0" y="10800"/>
                </a:cubicBezTo>
                <a:cubicBezTo>
                  <a:pt x="5965" y="10800"/>
                  <a:pt x="10800" y="11035"/>
                  <a:pt x="10800" y="11325"/>
                </a:cubicBezTo>
                <a:lnTo>
                  <a:pt x="10800" y="21075"/>
                </a:lnTo>
                <a:cubicBezTo>
                  <a:pt x="10800" y="21365"/>
                  <a:pt x="15635" y="21600"/>
                  <a:pt x="21600" y="21600"/>
                </a:cubicBezTo>
              </a:path>
            </a:pathLst>
          </a:custGeom>
          <a:noFill/>
          <a:ln w="25400" cap="flat">
            <a:solidFill>
              <a:srgbClr val="4F81BD"/>
            </a:solidFill>
            <a:prstDash val="solid"/>
            <a:round/>
            <a:headEnd type="none" w="med" len="med"/>
            <a:tailEnd type="none"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eaLnBrk="1" fontAlgn="auto" hangingPunct="1">
              <a:spcBef>
                <a:spcPts val="0"/>
              </a:spcBef>
              <a:spcAft>
                <a:spcPts val="0"/>
              </a:spcAft>
              <a:defRPr/>
            </a:pPr>
            <a:endParaRPr lang="en-US">
              <a:latin typeface="+mn-lt"/>
            </a:endParaRPr>
          </a:p>
        </p:txBody>
      </p:sp>
      <p:sp>
        <p:nvSpPr>
          <p:cNvPr id="5135" name="Rectangle 15">
            <a:extLst>
              <a:ext uri="{FF2B5EF4-FFF2-40B4-BE49-F238E27FC236}">
                <a16:creationId xmlns:a16="http://schemas.microsoft.com/office/drawing/2014/main" id="{07B22EAE-D681-47EC-BEF4-C7EBB7739F89}"/>
              </a:ext>
            </a:extLst>
          </p:cNvPr>
          <p:cNvSpPr>
            <a:spLocks/>
          </p:cNvSpPr>
          <p:nvPr/>
        </p:nvSpPr>
        <p:spPr bwMode="auto">
          <a:xfrm>
            <a:off x="5803900" y="7734300"/>
            <a:ext cx="31242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57799" bIns="0"/>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000">
                <a:solidFill>
                  <a:srgbClr val="9BBB59"/>
                </a:solidFill>
                <a:latin typeface="Lucida Grande" charset="0"/>
                <a:cs typeface="Lucida Grande" charset="0"/>
                <a:sym typeface="Lucida Grande" charset="0"/>
              </a:rPr>
              <a:t>5V / 9V / GND (x2)</a:t>
            </a:r>
          </a:p>
        </p:txBody>
      </p:sp>
      <p:sp>
        <p:nvSpPr>
          <p:cNvPr id="7184" name="Line 16">
            <a:extLst>
              <a:ext uri="{FF2B5EF4-FFF2-40B4-BE49-F238E27FC236}">
                <a16:creationId xmlns:a16="http://schemas.microsoft.com/office/drawing/2014/main" id="{857B370D-B437-4FA5-9B32-79024E3CB29D}"/>
              </a:ext>
            </a:extLst>
          </p:cNvPr>
          <p:cNvSpPr>
            <a:spLocks noChangeShapeType="1"/>
          </p:cNvSpPr>
          <p:nvPr/>
        </p:nvSpPr>
        <p:spPr bwMode="auto">
          <a:xfrm rot="10800000" flipH="1">
            <a:off x="2705100" y="5170488"/>
            <a:ext cx="2017713" cy="49212"/>
          </a:xfrm>
          <a:prstGeom prst="line">
            <a:avLst/>
          </a:prstGeom>
          <a:noFill/>
          <a:ln w="25400" cap="flat">
            <a:solidFill>
              <a:srgbClr val="4F81BD"/>
            </a:solidFill>
            <a:prstDash val="solid"/>
            <a:round/>
            <a:headEnd type="none" w="med" len="med"/>
            <a:tailEnd type="arrow"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eaLnBrk="1" fontAlgn="auto" hangingPunct="1">
              <a:spcBef>
                <a:spcPts val="0"/>
              </a:spcBef>
              <a:spcAft>
                <a:spcPts val="0"/>
              </a:spcAft>
              <a:defRPr/>
            </a:pPr>
            <a:endParaRPr lang="en-US">
              <a:latin typeface="+mn-lt"/>
            </a:endParaRPr>
          </a:p>
        </p:txBody>
      </p:sp>
      <p:sp>
        <p:nvSpPr>
          <p:cNvPr id="5137" name="Rectangle 17">
            <a:extLst>
              <a:ext uri="{FF2B5EF4-FFF2-40B4-BE49-F238E27FC236}">
                <a16:creationId xmlns:a16="http://schemas.microsoft.com/office/drawing/2014/main" id="{8EA70855-CE51-4CC0-9A33-A0A26E886314}"/>
              </a:ext>
            </a:extLst>
          </p:cNvPr>
          <p:cNvSpPr>
            <a:spLocks/>
          </p:cNvSpPr>
          <p:nvPr/>
        </p:nvSpPr>
        <p:spPr bwMode="auto">
          <a:xfrm>
            <a:off x="-114300" y="4891088"/>
            <a:ext cx="3479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57799" bIns="0"/>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a:solidFill>
                  <a:srgbClr val="9BBB59"/>
                </a:solidFill>
                <a:latin typeface="Lucida Grande" charset="0"/>
                <a:cs typeface="Lucida Grande" charset="0"/>
                <a:sym typeface="Lucida Grande" charset="0"/>
              </a:rPr>
              <a:t>Power Source </a:t>
            </a:r>
          </a:p>
          <a:p>
            <a:pPr algn="ctr" eaLnBrk="1" hangingPunct="1"/>
            <a:r>
              <a:rPr lang="en-US" altLang="en-US" sz="2000">
                <a:solidFill>
                  <a:srgbClr val="9BBB59"/>
                </a:solidFill>
                <a:latin typeface="Lucida Grande" charset="0"/>
                <a:cs typeface="Lucida Grande" charset="0"/>
                <a:sym typeface="Lucida Grande" charset="0"/>
              </a:rPr>
              <a:t>Jumper</a:t>
            </a:r>
          </a:p>
        </p:txBody>
      </p:sp>
      <p:sp>
        <p:nvSpPr>
          <p:cNvPr id="7186" name="Line 18">
            <a:extLst>
              <a:ext uri="{FF2B5EF4-FFF2-40B4-BE49-F238E27FC236}">
                <a16:creationId xmlns:a16="http://schemas.microsoft.com/office/drawing/2014/main" id="{759584BF-13E8-4712-A9EC-28C52E43D236}"/>
              </a:ext>
            </a:extLst>
          </p:cNvPr>
          <p:cNvSpPr>
            <a:spLocks noChangeShapeType="1"/>
          </p:cNvSpPr>
          <p:nvPr/>
        </p:nvSpPr>
        <p:spPr bwMode="auto">
          <a:xfrm flipH="1">
            <a:off x="8569325" y="5219700"/>
            <a:ext cx="2700338" cy="6350"/>
          </a:xfrm>
          <a:prstGeom prst="line">
            <a:avLst/>
          </a:prstGeom>
          <a:noFill/>
          <a:ln w="25400" cap="flat">
            <a:solidFill>
              <a:srgbClr val="4F81BD"/>
            </a:solidFill>
            <a:prstDash val="solid"/>
            <a:round/>
            <a:headEnd type="none" w="med" len="med"/>
            <a:tailEnd type="arrow" w="med" len="med"/>
          </a:ln>
          <a:effectLst>
            <a:outerShdw blurRad="38100" dist="253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eaLnBrk="1" fontAlgn="auto" hangingPunct="1">
              <a:spcBef>
                <a:spcPts val="0"/>
              </a:spcBef>
              <a:spcAft>
                <a:spcPts val="0"/>
              </a:spcAft>
              <a:defRPr/>
            </a:pPr>
            <a:endParaRPr lang="en-US">
              <a:latin typeface="+mn-lt"/>
            </a:endParaRPr>
          </a:p>
        </p:txBody>
      </p:sp>
      <p:sp>
        <p:nvSpPr>
          <p:cNvPr id="5139" name="Rectangle 19">
            <a:extLst>
              <a:ext uri="{FF2B5EF4-FFF2-40B4-BE49-F238E27FC236}">
                <a16:creationId xmlns:a16="http://schemas.microsoft.com/office/drawing/2014/main" id="{A4423B95-654B-4032-801E-F3B457D793B5}"/>
              </a:ext>
            </a:extLst>
          </p:cNvPr>
          <p:cNvSpPr>
            <a:spLocks/>
          </p:cNvSpPr>
          <p:nvPr/>
        </p:nvSpPr>
        <p:spPr bwMode="auto">
          <a:xfrm>
            <a:off x="11339513" y="4891088"/>
            <a:ext cx="1244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57799" bIns="0"/>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000">
                <a:solidFill>
                  <a:srgbClr val="9BBB59"/>
                </a:solidFill>
                <a:latin typeface="Lucida Grande" charset="0"/>
                <a:cs typeface="Lucida Grande" charset="0"/>
                <a:sym typeface="Lucida Grande" charset="0"/>
              </a:rPr>
              <a:t>Reset</a:t>
            </a:r>
          </a:p>
        </p:txBody>
      </p:sp>
      <p:sp>
        <p:nvSpPr>
          <p:cNvPr id="3" name="Title 2">
            <a:extLst>
              <a:ext uri="{FF2B5EF4-FFF2-40B4-BE49-F238E27FC236}">
                <a16:creationId xmlns:a16="http://schemas.microsoft.com/office/drawing/2014/main" id="{A555EB13-537A-4DE1-B4CF-16439E8882A3}"/>
              </a:ext>
            </a:extLst>
          </p:cNvPr>
          <p:cNvSpPr>
            <a:spLocks noGrp="1"/>
          </p:cNvSpPr>
          <p:nvPr>
            <p:ph type="title"/>
          </p:nvPr>
        </p:nvSpPr>
        <p:spPr/>
        <p:txBody>
          <a:bodyPr/>
          <a:lstStyle/>
          <a:p>
            <a:pPr defTabSz="975390" fontAlgn="auto">
              <a:spcAft>
                <a:spcPts val="0"/>
              </a:spcAft>
              <a:defRPr/>
            </a:pPr>
            <a:r>
              <a:rPr lang="en-US" sz="4693" b="1" dirty="0"/>
              <a:t>The Arduino UNO R3</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a:extLst>
              <a:ext uri="{FF2B5EF4-FFF2-40B4-BE49-F238E27FC236}">
                <a16:creationId xmlns:a16="http://schemas.microsoft.com/office/drawing/2014/main" id="{34B34B72-EB55-4651-9710-35F7E05FF220}"/>
              </a:ext>
            </a:extLst>
          </p:cNvPr>
          <p:cNvSpPr>
            <a:spLocks noGrp="1" noChangeArrowheads="1"/>
          </p:cNvSpPr>
          <p:nvPr>
            <p:ph type="title"/>
          </p:nvPr>
        </p:nvSpPr>
        <p:spPr/>
        <p:txBody>
          <a:bodyPr rIns="166398"/>
          <a:lstStyle/>
          <a:p>
            <a:pPr marL="57150" defTabSz="975390" fontAlgn="auto">
              <a:spcAft>
                <a:spcPts val="0"/>
              </a:spcAft>
              <a:defRPr/>
            </a:pPr>
            <a:r>
              <a:rPr lang="en-US" altLang="en-US" sz="4693" b="1" dirty="0"/>
              <a:t>TASK 7</a:t>
            </a:r>
          </a:p>
        </p:txBody>
      </p:sp>
      <p:sp>
        <p:nvSpPr>
          <p:cNvPr id="40962" name="Rectangle 2">
            <a:extLst>
              <a:ext uri="{FF2B5EF4-FFF2-40B4-BE49-F238E27FC236}">
                <a16:creationId xmlns:a16="http://schemas.microsoft.com/office/drawing/2014/main" id="{580D8FFE-130D-4F27-AA14-553A793C94E2}"/>
              </a:ext>
            </a:extLst>
          </p:cNvPr>
          <p:cNvSpPr>
            <a:spLocks noGrp="1" noChangeArrowheads="1"/>
          </p:cNvSpPr>
          <p:nvPr>
            <p:ph idx="1"/>
          </p:nvPr>
        </p:nvSpPr>
        <p:spPr/>
        <p:txBody>
          <a:bodyPr rIns="166398"/>
          <a:lstStyle/>
          <a:p>
            <a:pPr marL="243848" indent="-243848" defTabSz="975390" fontAlgn="auto">
              <a:spcBef>
                <a:spcPts val="1067"/>
              </a:spcBef>
              <a:spcAft>
                <a:spcPts val="0"/>
              </a:spcAft>
              <a:defRPr/>
            </a:pPr>
            <a:r>
              <a:rPr lang="en-US" altLang="en-US" sz="2987"/>
              <a:t>Create a program so that when the user enters 1 the green light is illuminated, 2 the yellow light is illuminated and 3 the red light is illuminated</a:t>
            </a:r>
          </a:p>
        </p:txBody>
      </p:sp>
      <p:sp>
        <p:nvSpPr>
          <p:cNvPr id="6" name="Slide Number Placeholder 3">
            <a:extLst>
              <a:ext uri="{FF2B5EF4-FFF2-40B4-BE49-F238E27FC236}">
                <a16:creationId xmlns:a16="http://schemas.microsoft.com/office/drawing/2014/main" id="{E9AD8516-F61F-47F2-9B79-6788EAE78C76}"/>
              </a:ext>
            </a:extLst>
          </p:cNvPr>
          <p:cNvSpPr>
            <a:spLocks noGrp="1"/>
          </p:cNvSpPr>
          <p:nvPr>
            <p:ph type="sldNum" sz="quarter" idx="12"/>
          </p:nvPr>
        </p:nvSpPr>
        <p:spPr/>
        <p:txBody>
          <a:bodyPr/>
          <a:lstStyle/>
          <a:p>
            <a:pPr>
              <a:defRPr/>
            </a:pPr>
            <a:fld id="{6F88C14D-8CAF-40EE-851C-00FA934467B0}" type="slidenum">
              <a:rPr lang="en-US" altLang="en-US"/>
              <a:pPr>
                <a:defRPr/>
              </a:pPr>
              <a:t>40</a:t>
            </a:fld>
            <a:endParaRPr lang="en-US" altLang="en-US"/>
          </a:p>
        </p:txBody>
      </p:sp>
      <p:sp>
        <p:nvSpPr>
          <p:cNvPr id="41989" name="Text Box 3">
            <a:extLst>
              <a:ext uri="{FF2B5EF4-FFF2-40B4-BE49-F238E27FC236}">
                <a16:creationId xmlns:a16="http://schemas.microsoft.com/office/drawing/2014/main" id="{2A027457-5CA8-4681-AC45-6518DD3C91DE}"/>
              </a:ext>
            </a:extLst>
          </p:cNvPr>
          <p:cNvSpPr txBox="1">
            <a:spLocks noChangeArrowheads="1"/>
          </p:cNvSpPr>
          <p:nvPr/>
        </p:nvSpPr>
        <p:spPr bwMode="auto">
          <a:xfrm>
            <a:off x="10650538" y="9136063"/>
            <a:ext cx="37147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fld id="{4EBC5B59-10E3-4FA6-A767-B043E8C03777}" type="slidenum">
              <a:rPr lang="en-US" altLang="en-US" sz="1600">
                <a:latin typeface="Lucida Grande" charset="0"/>
                <a:cs typeface="Lucida Grande" charset="0"/>
                <a:sym typeface="Lucida Grande" charset="0"/>
              </a:rPr>
              <a:pPr algn="ctr" eaLnBrk="1" hangingPunct="1"/>
              <a:t>40</a:t>
            </a:fld>
            <a:endParaRPr lang="en-US" altLang="en-US" sz="1600">
              <a:latin typeface="Lucida Grande" charset="0"/>
              <a:cs typeface="Lucida Grande" charset="0"/>
              <a:sym typeface="Lucida Grande" charset="0"/>
            </a:endParaRPr>
          </a:p>
        </p:txBody>
      </p:sp>
      <p:sp>
        <p:nvSpPr>
          <p:cNvPr id="40964" name="Rectangle 4">
            <a:extLst>
              <a:ext uri="{FF2B5EF4-FFF2-40B4-BE49-F238E27FC236}">
                <a16:creationId xmlns:a16="http://schemas.microsoft.com/office/drawing/2014/main" id="{9F43336C-8EE1-487E-A1C0-E2EB59A609DB}"/>
              </a:ext>
            </a:extLst>
          </p:cNvPr>
          <p:cNvSpPr>
            <a:spLocks/>
          </p:cNvSpPr>
          <p:nvPr/>
        </p:nvSpPr>
        <p:spPr bwMode="auto">
          <a:xfrm>
            <a:off x="685800" y="5803900"/>
            <a:ext cx="11836400" cy="340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57799" bIns="0"/>
          <a:lstStyle>
            <a:lvl1pPr marL="382588"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1075"/>
              </a:spcBef>
              <a:buClr>
                <a:srgbClr val="FFFFFF"/>
              </a:buClr>
              <a:buSzPct val="100000"/>
              <a:buFont typeface="Arial" panose="020B0604020202020204" pitchFamily="34" charset="0"/>
              <a:buChar char="•"/>
            </a:pPr>
            <a:r>
              <a:rPr lang="en-US" altLang="en-US" sz="4400">
                <a:latin typeface="Lucida Grande" charset="0"/>
                <a:cs typeface="Lucida Grande" charset="0"/>
                <a:sym typeface="Lucida Grande" charset="0"/>
              </a:rPr>
              <a:t>Create a program so that when the user enters ‘b’ the green light blinks, ‘g’ the green light is illuminated ‘y’ the yellow light is illuminated and ‘r’ the red light is illuminated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a:extLst>
              <a:ext uri="{FF2B5EF4-FFF2-40B4-BE49-F238E27FC236}">
                <a16:creationId xmlns:a16="http://schemas.microsoft.com/office/drawing/2014/main" id="{E4B9937E-74E0-414E-9887-69A3BF065818}"/>
              </a:ext>
            </a:extLst>
          </p:cNvPr>
          <p:cNvSpPr>
            <a:spLocks noGrp="1" noChangeArrowheads="1"/>
          </p:cNvSpPr>
          <p:nvPr>
            <p:ph type="title"/>
          </p:nvPr>
        </p:nvSpPr>
        <p:spPr>
          <a:xfrm>
            <a:off x="647700" y="3175"/>
            <a:ext cx="11709400" cy="2144713"/>
          </a:xfrm>
        </p:spPr>
        <p:txBody>
          <a:bodyPr rIns="166398"/>
          <a:lstStyle/>
          <a:p>
            <a:pPr marL="57150" defTabSz="975390" fontAlgn="auto">
              <a:spcAft>
                <a:spcPts val="0"/>
              </a:spcAft>
              <a:defRPr/>
            </a:pPr>
            <a:r>
              <a:rPr lang="en-US" altLang="en-US" sz="4693"/>
              <a:t>Task</a:t>
            </a:r>
          </a:p>
        </p:txBody>
      </p:sp>
      <p:sp>
        <p:nvSpPr>
          <p:cNvPr id="41986" name="Rectangle 2">
            <a:extLst>
              <a:ext uri="{FF2B5EF4-FFF2-40B4-BE49-F238E27FC236}">
                <a16:creationId xmlns:a16="http://schemas.microsoft.com/office/drawing/2014/main" id="{CAD737E2-1404-43FF-B992-E4478CE0D2ED}"/>
              </a:ext>
            </a:extLst>
          </p:cNvPr>
          <p:cNvSpPr>
            <a:spLocks noGrp="1" noChangeArrowheads="1"/>
          </p:cNvSpPr>
          <p:nvPr>
            <p:ph idx="1"/>
          </p:nvPr>
        </p:nvSpPr>
        <p:spPr>
          <a:xfrm>
            <a:off x="647700" y="1295400"/>
            <a:ext cx="11709400" cy="7480300"/>
          </a:xfrm>
        </p:spPr>
        <p:txBody>
          <a:bodyPr rIns="166398"/>
          <a:lstStyle/>
          <a:p>
            <a:pPr marL="243848" indent="-243848" defTabSz="975390" fontAlgn="auto">
              <a:spcBef>
                <a:spcPts val="1067"/>
              </a:spcBef>
              <a:spcAft>
                <a:spcPts val="0"/>
              </a:spcAft>
              <a:defRPr/>
            </a:pPr>
            <a:endParaRPr lang="en-US" altLang="en-US" sz="2987"/>
          </a:p>
          <a:p>
            <a:pPr marL="243848" indent="-243848" defTabSz="975390" fontAlgn="auto">
              <a:spcBef>
                <a:spcPts val="1067"/>
              </a:spcBef>
              <a:spcAft>
                <a:spcPts val="0"/>
              </a:spcAft>
              <a:defRPr/>
            </a:pPr>
            <a:r>
              <a:rPr lang="en-US" altLang="en-US" sz="2987"/>
              <a:t>Light Mode Video</a:t>
            </a:r>
          </a:p>
          <a:p>
            <a:pPr marL="243848" indent="-243848" defTabSz="975390" fontAlgn="auto">
              <a:spcBef>
                <a:spcPts val="1067"/>
              </a:spcBef>
              <a:spcAft>
                <a:spcPts val="0"/>
              </a:spcAft>
              <a:defRPr/>
            </a:pPr>
            <a:r>
              <a:rPr lang="en-US" altLang="en-US" sz="2987"/>
              <a:t>Create a program that </a:t>
            </a:r>
          </a:p>
          <a:p>
            <a:pPr marL="782638" lvl="1" indent="-243848" defTabSz="975390" fontAlgn="auto">
              <a:spcBef>
                <a:spcPts val="533"/>
              </a:spcBef>
              <a:spcAft>
                <a:spcPts val="0"/>
              </a:spcAft>
              <a:defRPr/>
            </a:pPr>
            <a:r>
              <a:rPr lang="en-US" altLang="en-US" sz="2560"/>
              <a:t> when the user enters ‘1’ all lights turn on</a:t>
            </a:r>
          </a:p>
          <a:p>
            <a:pPr marL="782638" lvl="1" indent="-243848" defTabSz="975390" fontAlgn="auto">
              <a:spcBef>
                <a:spcPts val="533"/>
              </a:spcBef>
              <a:spcAft>
                <a:spcPts val="0"/>
              </a:spcAft>
              <a:defRPr/>
            </a:pPr>
            <a:r>
              <a:rPr lang="en-US" altLang="en-US" sz="2560"/>
              <a:t> when the user enters ‘2’ all lights flash</a:t>
            </a:r>
          </a:p>
          <a:p>
            <a:pPr marL="782638" lvl="1" indent="-243848" defTabSz="975390" fontAlgn="auto">
              <a:spcBef>
                <a:spcPts val="533"/>
              </a:spcBef>
              <a:spcAft>
                <a:spcPts val="0"/>
              </a:spcAft>
              <a:defRPr/>
            </a:pPr>
            <a:r>
              <a:rPr lang="en-US" altLang="en-US" sz="2560"/>
              <a:t> when the user enters ‘3’ lights cycle  repeatedly</a:t>
            </a:r>
          </a:p>
          <a:p>
            <a:pPr marL="782638" lvl="1" indent="-243848" defTabSz="975390" fontAlgn="auto">
              <a:spcBef>
                <a:spcPts val="533"/>
              </a:spcBef>
              <a:spcAft>
                <a:spcPts val="0"/>
              </a:spcAft>
              <a:defRPr/>
            </a:pPr>
            <a:r>
              <a:rPr lang="en-US" altLang="en-US" sz="2560"/>
              <a:t> when the user enters ‘q’ or ‘e’ the lights turn off</a:t>
            </a:r>
          </a:p>
          <a:p>
            <a:pPr marL="782638" lvl="1" indent="-243848" defTabSz="975390" fontAlgn="auto">
              <a:spcBef>
                <a:spcPts val="533"/>
              </a:spcBef>
              <a:spcAft>
                <a:spcPts val="0"/>
              </a:spcAft>
              <a:defRPr/>
            </a:pPr>
            <a:r>
              <a:rPr lang="en-US" altLang="en-US" sz="2560"/>
              <a:t>when + or - is pressed the speed of the LED increase or decrease</a:t>
            </a:r>
          </a:p>
        </p:txBody>
      </p:sp>
      <p:sp>
        <p:nvSpPr>
          <p:cNvPr id="4" name="Slide Number Placeholder 3">
            <a:extLst>
              <a:ext uri="{FF2B5EF4-FFF2-40B4-BE49-F238E27FC236}">
                <a16:creationId xmlns:a16="http://schemas.microsoft.com/office/drawing/2014/main" id="{7F49FB8C-5472-4ABF-8318-EA27C1057338}"/>
              </a:ext>
            </a:extLst>
          </p:cNvPr>
          <p:cNvSpPr>
            <a:spLocks noGrp="1"/>
          </p:cNvSpPr>
          <p:nvPr>
            <p:ph type="sldNum" sz="quarter" idx="12"/>
          </p:nvPr>
        </p:nvSpPr>
        <p:spPr/>
        <p:txBody>
          <a:bodyPr/>
          <a:lstStyle/>
          <a:p>
            <a:pPr>
              <a:defRPr/>
            </a:pPr>
            <a:fld id="{DAD0FD3E-E924-4B09-9851-EFEE6652DFF1}" type="slidenum">
              <a:rPr lang="en-US" altLang="en-US"/>
              <a:pPr>
                <a:defRPr/>
              </a:pPr>
              <a:t>41</a:t>
            </a:fld>
            <a:endParaRPr lang="en-US" altLang="en-US"/>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a:extLst>
              <a:ext uri="{FF2B5EF4-FFF2-40B4-BE49-F238E27FC236}">
                <a16:creationId xmlns:a16="http://schemas.microsoft.com/office/drawing/2014/main" id="{6A95E67D-F5BF-4EC5-AB57-AEB3B8DD83B6}"/>
              </a:ext>
            </a:extLst>
          </p:cNvPr>
          <p:cNvSpPr>
            <a:spLocks noGrp="1" noChangeArrowheads="1"/>
          </p:cNvSpPr>
          <p:nvPr>
            <p:ph type="title"/>
          </p:nvPr>
        </p:nvSpPr>
        <p:spPr>
          <a:xfrm>
            <a:off x="749300" y="180975"/>
            <a:ext cx="11709400" cy="2144713"/>
          </a:xfrm>
        </p:spPr>
        <p:txBody>
          <a:bodyPr rIns="166398"/>
          <a:lstStyle/>
          <a:p>
            <a:pPr marL="57150" defTabSz="975390" fontAlgn="auto">
              <a:spcAft>
                <a:spcPts val="0"/>
              </a:spcAft>
              <a:defRPr/>
            </a:pPr>
            <a:r>
              <a:rPr lang="en-US" altLang="en-US" sz="4693"/>
              <a:t>BOOLEAN VARIABLES</a:t>
            </a:r>
          </a:p>
        </p:txBody>
      </p:sp>
      <p:sp>
        <p:nvSpPr>
          <p:cNvPr id="5" name="Slide Number Placeholder 3">
            <a:extLst>
              <a:ext uri="{FF2B5EF4-FFF2-40B4-BE49-F238E27FC236}">
                <a16:creationId xmlns:a16="http://schemas.microsoft.com/office/drawing/2014/main" id="{B58656AD-6852-4A34-8464-0AE504AC9F6D}"/>
              </a:ext>
            </a:extLst>
          </p:cNvPr>
          <p:cNvSpPr>
            <a:spLocks noGrp="1"/>
          </p:cNvSpPr>
          <p:nvPr>
            <p:ph type="sldNum" sz="quarter" idx="12"/>
          </p:nvPr>
        </p:nvSpPr>
        <p:spPr/>
        <p:txBody>
          <a:bodyPr/>
          <a:lstStyle/>
          <a:p>
            <a:pPr>
              <a:defRPr/>
            </a:pPr>
            <a:fld id="{7A5B249F-62BE-4101-B90E-B7B01A61F544}" type="slidenum">
              <a:rPr lang="en-US" altLang="en-US"/>
              <a:pPr>
                <a:defRPr/>
              </a:pPr>
              <a:t>42</a:t>
            </a:fld>
            <a:endParaRPr lang="en-US" altLang="en-US"/>
          </a:p>
        </p:txBody>
      </p:sp>
      <p:sp>
        <p:nvSpPr>
          <p:cNvPr id="44036" name="Rectangle 2">
            <a:extLst>
              <a:ext uri="{FF2B5EF4-FFF2-40B4-BE49-F238E27FC236}">
                <a16:creationId xmlns:a16="http://schemas.microsoft.com/office/drawing/2014/main" id="{0EBD5253-ED0D-4E2F-9633-388868F280AF}"/>
              </a:ext>
            </a:extLst>
          </p:cNvPr>
          <p:cNvSpPr>
            <a:spLocks/>
          </p:cNvSpPr>
          <p:nvPr/>
        </p:nvSpPr>
        <p:spPr bwMode="auto">
          <a:xfrm>
            <a:off x="876300" y="3784600"/>
            <a:ext cx="11188700" cy="2552700"/>
          </a:xfrm>
          <a:prstGeom prst="rect">
            <a:avLst/>
          </a:prstGeom>
          <a:solidFill>
            <a:srgbClr val="FFFFFF"/>
          </a:solidFill>
          <a:ln w="9525">
            <a:solidFill>
              <a:srgbClr val="000000">
                <a:alpha val="0"/>
              </a:srgbClr>
            </a:solidFill>
            <a:round/>
            <a:headEnd/>
            <a:tailEnd/>
          </a:ln>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44037" name="Rectangle 3">
            <a:extLst>
              <a:ext uri="{FF2B5EF4-FFF2-40B4-BE49-F238E27FC236}">
                <a16:creationId xmlns:a16="http://schemas.microsoft.com/office/drawing/2014/main" id="{21295A1D-EF60-4083-8B3C-0C62234BB9A6}"/>
              </a:ext>
            </a:extLst>
          </p:cNvPr>
          <p:cNvSpPr>
            <a:spLocks/>
          </p:cNvSpPr>
          <p:nvPr/>
        </p:nvSpPr>
        <p:spPr bwMode="auto">
          <a:xfrm>
            <a:off x="1663700" y="4445000"/>
            <a:ext cx="10579100"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57799" bIns="0"/>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6400">
                <a:solidFill>
                  <a:srgbClr val="C78D00"/>
                </a:solidFill>
                <a:latin typeface="Courier" charset="0"/>
                <a:ea typeface="Courier" charset="0"/>
                <a:cs typeface="Courier" charset="0"/>
                <a:sym typeface="Courier" charset="0"/>
              </a:rPr>
              <a:t>boolean</a:t>
            </a:r>
            <a:r>
              <a:rPr lang="en-US" altLang="en-US" sz="6400">
                <a:solidFill>
                  <a:srgbClr val="F79646"/>
                </a:solidFill>
                <a:latin typeface="Courier" charset="0"/>
                <a:ea typeface="Courier" charset="0"/>
                <a:cs typeface="Courier" charset="0"/>
                <a:sym typeface="Courier" charset="0"/>
              </a:rPr>
              <a:t> </a:t>
            </a:r>
            <a:r>
              <a:rPr lang="en-US" altLang="en-US" sz="6400">
                <a:latin typeface="Courier" charset="0"/>
                <a:ea typeface="Courier" charset="0"/>
                <a:cs typeface="Courier" charset="0"/>
                <a:sym typeface="Courier" charset="0"/>
              </a:rPr>
              <a:t>done = </a:t>
            </a:r>
            <a:r>
              <a:rPr lang="en-US" altLang="en-US" sz="6400">
                <a:solidFill>
                  <a:srgbClr val="C78D00"/>
                </a:solidFill>
                <a:latin typeface="Courier" charset="0"/>
                <a:ea typeface="Courier" charset="0"/>
                <a:cs typeface="Courier" charset="0"/>
                <a:sym typeface="Courier" charset="0"/>
              </a:rPr>
              <a:t>true</a:t>
            </a:r>
            <a:r>
              <a:rPr lang="en-US" altLang="en-US" sz="6400">
                <a:latin typeface="Courier" charset="0"/>
                <a:ea typeface="Courier" charset="0"/>
                <a:cs typeface="Courier" charset="0"/>
                <a:sym typeface="Courier" charset="0"/>
              </a:rPr>
              <a:t>;</a:t>
            </a:r>
            <a:endParaRPr lang="en-US" altLang="en-US" sz="6400">
              <a:solidFill>
                <a:srgbClr val="F79646"/>
              </a:solidFill>
              <a:latin typeface="Courier" charset="0"/>
              <a:ea typeface="Courier" charset="0"/>
              <a:cs typeface="Courier" charset="0"/>
              <a:sym typeface="Courier" charset="0"/>
            </a:endParaRPr>
          </a:p>
          <a:p>
            <a:pPr eaLnBrk="1" hangingPunct="1"/>
            <a:endParaRPr lang="en-US" altLang="en-US" sz="3200">
              <a:solidFill>
                <a:srgbClr val="F79646"/>
              </a:solidFill>
              <a:latin typeface="Courier" charset="0"/>
              <a:ea typeface="Courier" charset="0"/>
              <a:cs typeface="Courier" charset="0"/>
              <a:sym typeface="Courier" charset="0"/>
            </a:endParaRPr>
          </a:p>
          <a:p>
            <a:pPr eaLnBrk="1" hangingPunct="1"/>
            <a:endParaRPr lang="en-US" altLang="en-US" sz="3200">
              <a:solidFill>
                <a:srgbClr val="000000"/>
              </a:solidFill>
              <a:latin typeface="Courier" charset="0"/>
              <a:ea typeface="Courier" charset="0"/>
              <a:cs typeface="Courier" charset="0"/>
              <a:sym typeface="Courier" charset="0"/>
            </a:endParaRP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447F6-6A41-46EE-86AE-17F4393D2FFF}"/>
              </a:ext>
            </a:extLst>
          </p:cNvPr>
          <p:cNvSpPr>
            <a:spLocks noGrp="1"/>
          </p:cNvSpPr>
          <p:nvPr>
            <p:ph type="title"/>
          </p:nvPr>
        </p:nvSpPr>
        <p:spPr/>
        <p:txBody>
          <a:bodyPr/>
          <a:lstStyle/>
          <a:p>
            <a:pPr defTabSz="975390" fontAlgn="auto">
              <a:spcAft>
                <a:spcPts val="0"/>
              </a:spcAft>
              <a:defRPr/>
            </a:pPr>
            <a:r>
              <a:rPr lang="en-US" altLang="en-US" sz="4693" b="1" dirty="0"/>
              <a:t>Run-Once Example</a:t>
            </a:r>
            <a:endParaRPr lang="en-US" sz="4693" b="1" dirty="0"/>
          </a:p>
        </p:txBody>
      </p:sp>
      <p:sp>
        <p:nvSpPr>
          <p:cNvPr id="3" name="Content Placeholder 2">
            <a:extLst>
              <a:ext uri="{FF2B5EF4-FFF2-40B4-BE49-F238E27FC236}">
                <a16:creationId xmlns:a16="http://schemas.microsoft.com/office/drawing/2014/main" id="{4187AA9B-6B98-4F31-B01E-086665F74FDC}"/>
              </a:ext>
            </a:extLst>
          </p:cNvPr>
          <p:cNvSpPr>
            <a:spLocks noGrp="1"/>
          </p:cNvSpPr>
          <p:nvPr>
            <p:ph idx="1"/>
          </p:nvPr>
        </p:nvSpPr>
        <p:spPr/>
        <p:txBody>
          <a:bodyPr>
            <a:normAutofit fontScale="92500" lnSpcReduction="20000"/>
          </a:bodyPr>
          <a:lstStyle/>
          <a:p>
            <a:pPr marL="0" indent="0" defTabSz="975390" fontAlgn="auto">
              <a:spcBef>
                <a:spcPts val="1067"/>
              </a:spcBef>
              <a:spcAft>
                <a:spcPts val="0"/>
              </a:spcAft>
              <a:buFont typeface="Arial" panose="020B0604020202020204" pitchFamily="34" charset="0"/>
              <a:buNone/>
              <a:defRPr/>
            </a:pPr>
            <a:r>
              <a:rPr lang="en-US" altLang="en-US" sz="2987" dirty="0" err="1"/>
              <a:t>boolean</a:t>
            </a:r>
            <a:r>
              <a:rPr lang="en-US" altLang="en-US" sz="2987" dirty="0"/>
              <a:t> done = false;</a:t>
            </a:r>
          </a:p>
          <a:p>
            <a:pPr marL="0" indent="0" defTabSz="975390" fontAlgn="auto">
              <a:spcBef>
                <a:spcPts val="1067"/>
              </a:spcBef>
              <a:spcAft>
                <a:spcPts val="0"/>
              </a:spcAft>
              <a:buFont typeface="Arial" panose="020B0604020202020204" pitchFamily="34" charset="0"/>
              <a:buNone/>
              <a:defRPr/>
            </a:pPr>
            <a:r>
              <a:rPr lang="en-US" altLang="en-US" sz="2987" dirty="0"/>
              <a:t>void setup() </a:t>
            </a:r>
          </a:p>
          <a:p>
            <a:pPr marL="0" indent="0" defTabSz="975390" fontAlgn="auto">
              <a:spcBef>
                <a:spcPts val="1067"/>
              </a:spcBef>
              <a:spcAft>
                <a:spcPts val="0"/>
              </a:spcAft>
              <a:buFont typeface="Arial" panose="020B0604020202020204" pitchFamily="34" charset="0"/>
              <a:buNone/>
              <a:defRPr/>
            </a:pPr>
            <a:r>
              <a:rPr lang="en-US" altLang="en-US" sz="2987" dirty="0"/>
              <a:t>{             </a:t>
            </a:r>
          </a:p>
          <a:p>
            <a:pPr marL="0" indent="0" defTabSz="975390" fontAlgn="auto">
              <a:spcBef>
                <a:spcPts val="1067"/>
              </a:spcBef>
              <a:spcAft>
                <a:spcPts val="0"/>
              </a:spcAft>
              <a:buFont typeface="Arial" panose="020B0604020202020204" pitchFamily="34" charset="0"/>
              <a:buNone/>
              <a:defRPr/>
            </a:pPr>
            <a:r>
              <a:rPr lang="en-US" altLang="en-US" sz="2987" dirty="0" err="1"/>
              <a:t>Serial.begin</a:t>
            </a:r>
            <a:r>
              <a:rPr lang="en-US" altLang="en-US" sz="2987" dirty="0"/>
              <a:t>(9600);</a:t>
            </a:r>
          </a:p>
          <a:p>
            <a:pPr marL="0" indent="0" defTabSz="975390" fontAlgn="auto">
              <a:spcBef>
                <a:spcPts val="1067"/>
              </a:spcBef>
              <a:spcAft>
                <a:spcPts val="0"/>
              </a:spcAft>
              <a:buFont typeface="Arial" panose="020B0604020202020204" pitchFamily="34" charset="0"/>
              <a:buNone/>
              <a:defRPr/>
            </a:pPr>
            <a:r>
              <a:rPr lang="en-US" altLang="en-US" sz="2987" dirty="0"/>
              <a:t>}</a:t>
            </a:r>
          </a:p>
          <a:p>
            <a:pPr marL="0" indent="0" defTabSz="975390" fontAlgn="auto">
              <a:spcBef>
                <a:spcPts val="1067"/>
              </a:spcBef>
              <a:spcAft>
                <a:spcPts val="0"/>
              </a:spcAft>
              <a:buFont typeface="Arial" panose="020B0604020202020204" pitchFamily="34" charset="0"/>
              <a:buNone/>
              <a:defRPr/>
            </a:pPr>
            <a:r>
              <a:rPr lang="en-US" altLang="en-US" sz="2987" dirty="0"/>
              <a:t>void loop() </a:t>
            </a:r>
          </a:p>
          <a:p>
            <a:pPr marL="0" indent="0" defTabSz="975390" fontAlgn="auto">
              <a:spcBef>
                <a:spcPts val="1067"/>
              </a:spcBef>
              <a:spcAft>
                <a:spcPts val="0"/>
              </a:spcAft>
              <a:buFont typeface="Arial" panose="020B0604020202020204" pitchFamily="34" charset="0"/>
              <a:buNone/>
              <a:defRPr/>
            </a:pPr>
            <a:r>
              <a:rPr lang="en-US" altLang="en-US" sz="2987" dirty="0"/>
              <a:t>{</a:t>
            </a:r>
          </a:p>
          <a:p>
            <a:pPr marL="0" indent="0" defTabSz="975390" fontAlgn="auto">
              <a:spcBef>
                <a:spcPts val="1067"/>
              </a:spcBef>
              <a:spcAft>
                <a:spcPts val="0"/>
              </a:spcAft>
              <a:buFont typeface="Arial" panose="020B0604020202020204" pitchFamily="34" charset="0"/>
              <a:buNone/>
              <a:defRPr/>
            </a:pPr>
            <a:r>
              <a:rPr lang="en-US" altLang="en-US" sz="2987" dirty="0"/>
              <a:t>if(!done)  </a:t>
            </a:r>
          </a:p>
          <a:p>
            <a:pPr marL="0" indent="0" defTabSz="975390" fontAlgn="auto">
              <a:spcBef>
                <a:spcPts val="1067"/>
              </a:spcBef>
              <a:spcAft>
                <a:spcPts val="0"/>
              </a:spcAft>
              <a:buFont typeface="Arial" panose="020B0604020202020204" pitchFamily="34" charset="0"/>
              <a:buNone/>
              <a:defRPr/>
            </a:pPr>
            <a:r>
              <a:rPr lang="en-US" altLang="en-US" sz="2987" dirty="0"/>
              <a:t>{</a:t>
            </a:r>
          </a:p>
          <a:p>
            <a:pPr marL="0" indent="0" defTabSz="975390" fontAlgn="auto">
              <a:spcBef>
                <a:spcPts val="1067"/>
              </a:spcBef>
              <a:spcAft>
                <a:spcPts val="0"/>
              </a:spcAft>
              <a:buFont typeface="Arial" panose="020B0604020202020204" pitchFamily="34" charset="0"/>
              <a:buNone/>
              <a:defRPr/>
            </a:pPr>
            <a:r>
              <a:rPr lang="en-US" altLang="en-US" sz="2987" dirty="0" err="1"/>
              <a:t>Serial.println</a:t>
            </a:r>
            <a:r>
              <a:rPr lang="en-US" altLang="en-US" sz="2987" dirty="0"/>
              <a:t>(“HELLO WORLD”);</a:t>
            </a:r>
          </a:p>
          <a:p>
            <a:pPr marL="0" indent="0" defTabSz="975390" fontAlgn="auto">
              <a:spcBef>
                <a:spcPts val="1067"/>
              </a:spcBef>
              <a:spcAft>
                <a:spcPts val="0"/>
              </a:spcAft>
              <a:buFont typeface="Arial" panose="020B0604020202020204" pitchFamily="34" charset="0"/>
              <a:buNone/>
              <a:defRPr/>
            </a:pPr>
            <a:r>
              <a:rPr lang="en-US" altLang="en-US" sz="2987" dirty="0"/>
              <a:t>done = true;  </a:t>
            </a:r>
          </a:p>
          <a:p>
            <a:pPr marL="0" indent="0" defTabSz="975390" fontAlgn="auto">
              <a:spcBef>
                <a:spcPts val="1067"/>
              </a:spcBef>
              <a:spcAft>
                <a:spcPts val="0"/>
              </a:spcAft>
              <a:buFont typeface="Arial" panose="020B0604020202020204" pitchFamily="34" charset="0"/>
              <a:buNone/>
              <a:defRPr/>
            </a:pPr>
            <a:r>
              <a:rPr lang="en-US" altLang="en-US" sz="2987" dirty="0"/>
              <a:t>}</a:t>
            </a:r>
          </a:p>
          <a:p>
            <a:pPr marL="0" indent="0" defTabSz="975390" fontAlgn="auto">
              <a:spcBef>
                <a:spcPts val="1067"/>
              </a:spcBef>
              <a:spcAft>
                <a:spcPts val="0"/>
              </a:spcAft>
              <a:buFont typeface="Arial" panose="020B0604020202020204" pitchFamily="34" charset="0"/>
              <a:buNone/>
              <a:defRPr/>
            </a:pPr>
            <a:endParaRPr lang="en-US" altLang="en-US" sz="2987" dirty="0"/>
          </a:p>
          <a:p>
            <a:pPr marL="0" indent="0" defTabSz="975390" fontAlgn="auto">
              <a:spcBef>
                <a:spcPts val="1067"/>
              </a:spcBef>
              <a:spcAft>
                <a:spcPts val="0"/>
              </a:spcAft>
              <a:buFont typeface="Arial" panose="020B0604020202020204" pitchFamily="34" charset="0"/>
              <a:buNone/>
              <a:defRPr/>
            </a:pPr>
            <a:r>
              <a:rPr lang="en-US" altLang="en-US" sz="2987" dirty="0"/>
              <a:t>}</a:t>
            </a:r>
          </a:p>
          <a:p>
            <a:pPr marL="243848" indent="-243848" defTabSz="975390" fontAlgn="auto">
              <a:spcBef>
                <a:spcPts val="1067"/>
              </a:spcBef>
              <a:spcAft>
                <a:spcPts val="0"/>
              </a:spcAft>
              <a:defRPr/>
            </a:pPr>
            <a:endParaRPr lang="en-US" sz="2987" dirty="0"/>
          </a:p>
        </p:txBody>
      </p:sp>
      <p:sp>
        <p:nvSpPr>
          <p:cNvPr id="4" name="Slide Number Placeholder 3">
            <a:extLst>
              <a:ext uri="{FF2B5EF4-FFF2-40B4-BE49-F238E27FC236}">
                <a16:creationId xmlns:a16="http://schemas.microsoft.com/office/drawing/2014/main" id="{774BA85A-DB1E-4AAC-B63D-62C4ACC66AF9}"/>
              </a:ext>
            </a:extLst>
          </p:cNvPr>
          <p:cNvSpPr>
            <a:spLocks noGrp="1"/>
          </p:cNvSpPr>
          <p:nvPr>
            <p:ph type="sldNum" sz="quarter" idx="12"/>
          </p:nvPr>
        </p:nvSpPr>
        <p:spPr/>
        <p:txBody>
          <a:bodyPr/>
          <a:lstStyle/>
          <a:p>
            <a:pPr>
              <a:defRPr/>
            </a:pPr>
            <a:fld id="{DDBB964F-B19B-4F3D-89EE-F66F6959476C}" type="slidenum">
              <a:rPr lang="en-US" altLang="en-US"/>
              <a:pPr>
                <a:defRPr/>
              </a:pPr>
              <a:t>43</a:t>
            </a:fld>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a:extLst>
              <a:ext uri="{FF2B5EF4-FFF2-40B4-BE49-F238E27FC236}">
                <a16:creationId xmlns:a16="http://schemas.microsoft.com/office/drawing/2014/main" id="{0C6B4108-8CCA-45B6-A3F6-8045F57A87B9}"/>
              </a:ext>
            </a:extLst>
          </p:cNvPr>
          <p:cNvSpPr>
            <a:spLocks noGrp="1" noChangeArrowheads="1"/>
          </p:cNvSpPr>
          <p:nvPr>
            <p:ph type="title"/>
          </p:nvPr>
        </p:nvSpPr>
        <p:spPr/>
        <p:txBody>
          <a:bodyPr rIns="166398"/>
          <a:lstStyle/>
          <a:p>
            <a:pPr marL="57150" defTabSz="975390" fontAlgn="auto">
              <a:spcAft>
                <a:spcPts val="0"/>
              </a:spcAft>
              <a:defRPr/>
            </a:pPr>
            <a:r>
              <a:rPr lang="en-US" altLang="en-US" sz="4693" b="1" dirty="0"/>
              <a:t>TASK 8</a:t>
            </a:r>
          </a:p>
        </p:txBody>
      </p:sp>
      <p:sp>
        <p:nvSpPr>
          <p:cNvPr id="45058" name="Rectangle 2">
            <a:extLst>
              <a:ext uri="{FF2B5EF4-FFF2-40B4-BE49-F238E27FC236}">
                <a16:creationId xmlns:a16="http://schemas.microsoft.com/office/drawing/2014/main" id="{6967154E-3442-4139-8F63-E090E8E4650A}"/>
              </a:ext>
            </a:extLst>
          </p:cNvPr>
          <p:cNvSpPr>
            <a:spLocks noGrp="1" noChangeArrowheads="1"/>
          </p:cNvSpPr>
          <p:nvPr>
            <p:ph idx="1"/>
          </p:nvPr>
        </p:nvSpPr>
        <p:spPr/>
        <p:txBody>
          <a:bodyPr rIns="166398"/>
          <a:lstStyle/>
          <a:p>
            <a:pPr marL="243848" indent="-243848" defTabSz="975390" fontAlgn="auto">
              <a:spcBef>
                <a:spcPts val="1067"/>
              </a:spcBef>
              <a:spcAft>
                <a:spcPts val="0"/>
              </a:spcAft>
              <a:defRPr/>
            </a:pPr>
            <a:r>
              <a:rPr lang="en-US" altLang="en-US" sz="2987"/>
              <a:t>Write a program that asks the user for a number and outputs the number that is entered. Once the number has been output the program finishes.</a:t>
            </a:r>
          </a:p>
          <a:p>
            <a:pPr marL="782638" lvl="1" indent="-243848" defTabSz="975390" fontAlgn="auto">
              <a:spcBef>
                <a:spcPts val="533"/>
              </a:spcBef>
              <a:spcAft>
                <a:spcPts val="0"/>
              </a:spcAft>
              <a:defRPr/>
            </a:pPr>
            <a:r>
              <a:rPr lang="en-US" altLang="en-US" sz="2560"/>
              <a:t> EXAMPLE:</a:t>
            </a:r>
          </a:p>
        </p:txBody>
      </p:sp>
      <p:sp>
        <p:nvSpPr>
          <p:cNvPr id="6" name="Slide Number Placeholder 3">
            <a:extLst>
              <a:ext uri="{FF2B5EF4-FFF2-40B4-BE49-F238E27FC236}">
                <a16:creationId xmlns:a16="http://schemas.microsoft.com/office/drawing/2014/main" id="{E87352F3-6C08-4869-9645-853EC2E77CC3}"/>
              </a:ext>
            </a:extLst>
          </p:cNvPr>
          <p:cNvSpPr>
            <a:spLocks noGrp="1"/>
          </p:cNvSpPr>
          <p:nvPr>
            <p:ph type="sldNum" sz="quarter" idx="12"/>
          </p:nvPr>
        </p:nvSpPr>
        <p:spPr/>
        <p:txBody>
          <a:bodyPr/>
          <a:lstStyle/>
          <a:p>
            <a:pPr>
              <a:defRPr/>
            </a:pPr>
            <a:fld id="{2638985D-7DE1-445B-A0B5-FD1CDF7FB886}" type="slidenum">
              <a:rPr lang="en-US" altLang="en-US"/>
              <a:pPr>
                <a:defRPr/>
              </a:pPr>
              <a:t>44</a:t>
            </a:fld>
            <a:endParaRPr lang="en-US" altLang="en-US"/>
          </a:p>
        </p:txBody>
      </p:sp>
      <p:sp>
        <p:nvSpPr>
          <p:cNvPr id="46085" name="Text Box 3">
            <a:extLst>
              <a:ext uri="{FF2B5EF4-FFF2-40B4-BE49-F238E27FC236}">
                <a16:creationId xmlns:a16="http://schemas.microsoft.com/office/drawing/2014/main" id="{F39DAE47-6FF5-43BA-8285-23F7A7E6C887}"/>
              </a:ext>
            </a:extLst>
          </p:cNvPr>
          <p:cNvSpPr txBox="1">
            <a:spLocks noChangeArrowheads="1"/>
          </p:cNvSpPr>
          <p:nvPr/>
        </p:nvSpPr>
        <p:spPr bwMode="auto">
          <a:xfrm>
            <a:off x="10650538" y="9136063"/>
            <a:ext cx="37147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fld id="{B285838E-3C34-47C9-929B-08EB662BF3AB}" type="slidenum">
              <a:rPr lang="en-US" altLang="en-US" sz="1600">
                <a:latin typeface="Lucida Grande" charset="0"/>
                <a:cs typeface="Lucida Grande" charset="0"/>
                <a:sym typeface="Lucida Grande" charset="0"/>
              </a:rPr>
              <a:pPr algn="ctr" eaLnBrk="1" hangingPunct="1"/>
              <a:t>44</a:t>
            </a:fld>
            <a:endParaRPr lang="en-US" altLang="en-US" sz="1600">
              <a:latin typeface="Lucida Grande" charset="0"/>
              <a:cs typeface="Lucida Grande" charset="0"/>
              <a:sym typeface="Lucida Grande" charset="0"/>
            </a:endParaRPr>
          </a:p>
        </p:txBody>
      </p:sp>
      <p:sp>
        <p:nvSpPr>
          <p:cNvPr id="46086" name="Rectangle 4">
            <a:extLst>
              <a:ext uri="{FF2B5EF4-FFF2-40B4-BE49-F238E27FC236}">
                <a16:creationId xmlns:a16="http://schemas.microsoft.com/office/drawing/2014/main" id="{03D9CB89-F48B-490B-862C-C20EF3DA0EC3}"/>
              </a:ext>
            </a:extLst>
          </p:cNvPr>
          <p:cNvSpPr>
            <a:spLocks/>
          </p:cNvSpPr>
          <p:nvPr/>
        </p:nvSpPr>
        <p:spPr bwMode="auto">
          <a:xfrm>
            <a:off x="2398713" y="6019800"/>
            <a:ext cx="8951912"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57799" bIns="0">
            <a:spAutoFit/>
          </a:bodyPr>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3600">
                <a:latin typeface="Courier" charset="0"/>
                <a:ea typeface="Courier" charset="0"/>
                <a:cs typeface="Courier" charset="0"/>
                <a:sym typeface="Courier" charset="0"/>
              </a:rPr>
              <a:t>Please enter a number: 1 &lt;enter&gt;</a:t>
            </a:r>
          </a:p>
          <a:p>
            <a:pPr eaLnBrk="1" hangingPunct="1"/>
            <a:r>
              <a:rPr lang="en-US" altLang="en-US" sz="3600">
                <a:latin typeface="Courier" charset="0"/>
                <a:ea typeface="Courier" charset="0"/>
                <a:cs typeface="Courier" charset="0"/>
                <a:sym typeface="Courier" charset="0"/>
              </a:rPr>
              <a:t>The number you entered was: 1</a:t>
            </a: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a:extLst>
              <a:ext uri="{FF2B5EF4-FFF2-40B4-BE49-F238E27FC236}">
                <a16:creationId xmlns:a16="http://schemas.microsoft.com/office/drawing/2014/main" id="{CBAC0088-E576-4C20-A9A8-648B100655C0}"/>
              </a:ext>
            </a:extLst>
          </p:cNvPr>
          <p:cNvSpPr>
            <a:spLocks noGrp="1" noChangeArrowheads="1"/>
          </p:cNvSpPr>
          <p:nvPr>
            <p:ph type="title"/>
          </p:nvPr>
        </p:nvSpPr>
        <p:spPr/>
        <p:txBody>
          <a:bodyPr rIns="166398"/>
          <a:lstStyle/>
          <a:p>
            <a:pPr marL="57150" defTabSz="975390" fontAlgn="auto">
              <a:spcAft>
                <a:spcPts val="0"/>
              </a:spcAft>
              <a:defRPr/>
            </a:pPr>
            <a:r>
              <a:rPr lang="en-US" altLang="en-US" sz="4693" b="1" dirty="0"/>
              <a:t>TASK 9</a:t>
            </a:r>
          </a:p>
        </p:txBody>
      </p:sp>
      <p:sp>
        <p:nvSpPr>
          <p:cNvPr id="46082" name="Rectangle 2">
            <a:extLst>
              <a:ext uri="{FF2B5EF4-FFF2-40B4-BE49-F238E27FC236}">
                <a16:creationId xmlns:a16="http://schemas.microsoft.com/office/drawing/2014/main" id="{873D132B-184C-4392-A6A2-714E2541FAF1}"/>
              </a:ext>
            </a:extLst>
          </p:cNvPr>
          <p:cNvSpPr>
            <a:spLocks noGrp="1" noChangeArrowheads="1"/>
          </p:cNvSpPr>
          <p:nvPr>
            <p:ph idx="1"/>
          </p:nvPr>
        </p:nvSpPr>
        <p:spPr>
          <a:xfrm>
            <a:off x="647700" y="2273300"/>
            <a:ext cx="11709400" cy="2971800"/>
          </a:xfrm>
        </p:spPr>
        <p:txBody>
          <a:bodyPr rIns="166398"/>
          <a:lstStyle/>
          <a:p>
            <a:pPr marL="243848" indent="-243848" defTabSz="975390" fontAlgn="auto">
              <a:spcBef>
                <a:spcPts val="1067"/>
              </a:spcBef>
              <a:spcAft>
                <a:spcPts val="0"/>
              </a:spcAft>
              <a:defRPr/>
            </a:pPr>
            <a:r>
              <a:rPr lang="en-US" altLang="en-US" sz="2987"/>
              <a:t>Write a program that asks the user for a number and outputs the number squared that is entered. Once the number has been output the program finishes.</a:t>
            </a:r>
          </a:p>
        </p:txBody>
      </p:sp>
      <p:sp>
        <p:nvSpPr>
          <p:cNvPr id="5" name="Slide Number Placeholder 3">
            <a:extLst>
              <a:ext uri="{FF2B5EF4-FFF2-40B4-BE49-F238E27FC236}">
                <a16:creationId xmlns:a16="http://schemas.microsoft.com/office/drawing/2014/main" id="{BEC8BB5E-BB14-405F-AE4D-D676E341F9BC}"/>
              </a:ext>
            </a:extLst>
          </p:cNvPr>
          <p:cNvSpPr>
            <a:spLocks noGrp="1"/>
          </p:cNvSpPr>
          <p:nvPr>
            <p:ph type="sldNum" sz="quarter" idx="12"/>
          </p:nvPr>
        </p:nvSpPr>
        <p:spPr/>
        <p:txBody>
          <a:bodyPr/>
          <a:lstStyle/>
          <a:p>
            <a:pPr>
              <a:defRPr/>
            </a:pPr>
            <a:fld id="{7EAE9C20-C83D-4A89-A78E-D0E507CA7F04}" type="slidenum">
              <a:rPr lang="en-US" altLang="en-US"/>
              <a:pPr>
                <a:defRPr/>
              </a:pPr>
              <a:t>45</a:t>
            </a:fld>
            <a:endParaRPr lang="en-US" altLang="en-US"/>
          </a:p>
        </p:txBody>
      </p:sp>
      <p:sp>
        <p:nvSpPr>
          <p:cNvPr id="47109" name="Rectangle 3">
            <a:extLst>
              <a:ext uri="{FF2B5EF4-FFF2-40B4-BE49-F238E27FC236}">
                <a16:creationId xmlns:a16="http://schemas.microsoft.com/office/drawing/2014/main" id="{D344E528-E48A-477B-B506-7F5AF56E3AA1}"/>
              </a:ext>
            </a:extLst>
          </p:cNvPr>
          <p:cNvSpPr>
            <a:spLocks/>
          </p:cNvSpPr>
          <p:nvPr/>
        </p:nvSpPr>
        <p:spPr bwMode="auto">
          <a:xfrm>
            <a:off x="2398713" y="6019800"/>
            <a:ext cx="8951912"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57799" bIns="0">
            <a:spAutoFit/>
          </a:bodyPr>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3600">
                <a:latin typeface="Courier" charset="0"/>
                <a:ea typeface="Courier" charset="0"/>
                <a:cs typeface="Courier" charset="0"/>
                <a:sym typeface="Courier" charset="0"/>
              </a:rPr>
              <a:t>Please enter a number: 4 &lt;enter&gt;</a:t>
            </a:r>
          </a:p>
          <a:p>
            <a:pPr eaLnBrk="1" hangingPunct="1"/>
            <a:r>
              <a:rPr lang="en-US" altLang="en-US" sz="3600">
                <a:latin typeface="Courier" charset="0"/>
                <a:ea typeface="Courier" charset="0"/>
                <a:cs typeface="Courier" charset="0"/>
                <a:sym typeface="Courier" charset="0"/>
              </a:rPr>
              <a:t>Your number squared is: 16</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a:extLst>
              <a:ext uri="{FF2B5EF4-FFF2-40B4-BE49-F238E27FC236}">
                <a16:creationId xmlns:a16="http://schemas.microsoft.com/office/drawing/2014/main" id="{E54BD017-3287-4C61-82FE-6B523F25D76D}"/>
              </a:ext>
            </a:extLst>
          </p:cNvPr>
          <p:cNvSpPr>
            <a:spLocks noGrp="1" noChangeArrowheads="1"/>
          </p:cNvSpPr>
          <p:nvPr>
            <p:ph type="title"/>
          </p:nvPr>
        </p:nvSpPr>
        <p:spPr/>
        <p:txBody>
          <a:bodyPr rIns="166398"/>
          <a:lstStyle/>
          <a:p>
            <a:pPr marL="57150" defTabSz="975390" fontAlgn="auto">
              <a:spcAft>
                <a:spcPts val="0"/>
              </a:spcAft>
              <a:defRPr/>
            </a:pPr>
            <a:r>
              <a:rPr lang="en-US" altLang="en-US" sz="4693" dirty="0"/>
              <a:t>Christmas Light Assignment No 1</a:t>
            </a:r>
          </a:p>
        </p:txBody>
      </p:sp>
      <p:sp>
        <p:nvSpPr>
          <p:cNvPr id="47106" name="Rectangle 2">
            <a:extLst>
              <a:ext uri="{FF2B5EF4-FFF2-40B4-BE49-F238E27FC236}">
                <a16:creationId xmlns:a16="http://schemas.microsoft.com/office/drawing/2014/main" id="{AF31281C-1BA5-4083-8857-B2EA808BD5FD}"/>
              </a:ext>
            </a:extLst>
          </p:cNvPr>
          <p:cNvSpPr>
            <a:spLocks noGrp="1" noChangeArrowheads="1"/>
          </p:cNvSpPr>
          <p:nvPr>
            <p:ph idx="1"/>
          </p:nvPr>
        </p:nvSpPr>
        <p:spPr>
          <a:xfrm>
            <a:off x="330200" y="2286000"/>
            <a:ext cx="11709400" cy="7480300"/>
          </a:xfrm>
        </p:spPr>
        <p:txBody>
          <a:bodyPr rIns="166398"/>
          <a:lstStyle/>
          <a:p>
            <a:pPr marL="243848" indent="-243848" defTabSz="975390" fontAlgn="auto">
              <a:spcBef>
                <a:spcPts val="1067"/>
              </a:spcBef>
              <a:spcAft>
                <a:spcPts val="0"/>
              </a:spcAft>
              <a:defRPr/>
            </a:pPr>
            <a:r>
              <a:rPr lang="en-US" altLang="en-US" sz="2987" dirty="0"/>
              <a:t>Using at least 5 LEDs create a program that has at least 4 different modes</a:t>
            </a:r>
          </a:p>
          <a:p>
            <a:pPr marL="243848" indent="-243848" defTabSz="975390" fontAlgn="auto">
              <a:spcBef>
                <a:spcPts val="1067"/>
              </a:spcBef>
              <a:spcAft>
                <a:spcPts val="0"/>
              </a:spcAft>
              <a:defRPr/>
            </a:pPr>
            <a:r>
              <a:rPr lang="en-US" altLang="en-US" sz="2987" dirty="0"/>
              <a:t>Must use if statements and user input to switch modes</a:t>
            </a:r>
          </a:p>
          <a:p>
            <a:pPr marL="243848" indent="-243848" defTabSz="975390" fontAlgn="auto">
              <a:spcBef>
                <a:spcPts val="1067"/>
              </a:spcBef>
              <a:spcAft>
                <a:spcPts val="0"/>
              </a:spcAft>
              <a:defRPr/>
            </a:pPr>
            <a:r>
              <a:rPr lang="en-US" altLang="en-US" sz="2987" dirty="0"/>
              <a:t>Marks:</a:t>
            </a:r>
          </a:p>
          <a:p>
            <a:pPr marL="782638" lvl="1" indent="-243848" defTabSz="975390" fontAlgn="auto">
              <a:spcBef>
                <a:spcPts val="533"/>
              </a:spcBef>
              <a:spcAft>
                <a:spcPts val="0"/>
              </a:spcAft>
              <a:defRPr/>
            </a:pPr>
            <a:r>
              <a:rPr lang="en-US" altLang="en-US" sz="2560" dirty="0"/>
              <a:t> Creativity [4 Marks]</a:t>
            </a:r>
          </a:p>
          <a:p>
            <a:pPr marL="782638" lvl="1" indent="-243848" defTabSz="975390" fontAlgn="auto">
              <a:spcBef>
                <a:spcPts val="533"/>
              </a:spcBef>
              <a:spcAft>
                <a:spcPts val="0"/>
              </a:spcAft>
              <a:defRPr/>
            </a:pPr>
            <a:r>
              <a:rPr lang="en-US" altLang="en-US" sz="2560" dirty="0"/>
              <a:t> Working user input [2 Marks]</a:t>
            </a:r>
          </a:p>
          <a:p>
            <a:pPr marL="782638" lvl="1" indent="-243848" defTabSz="975390" fontAlgn="auto">
              <a:spcBef>
                <a:spcPts val="533"/>
              </a:spcBef>
              <a:spcAft>
                <a:spcPts val="0"/>
              </a:spcAft>
              <a:defRPr/>
            </a:pPr>
            <a:r>
              <a:rPr lang="en-US" altLang="en-US" sz="2560" dirty="0"/>
              <a:t> Four Working modes [2 Marks]</a:t>
            </a:r>
          </a:p>
          <a:p>
            <a:pPr marL="782638" lvl="1" indent="-243848" defTabSz="975390" fontAlgn="auto">
              <a:spcBef>
                <a:spcPts val="533"/>
              </a:spcBef>
              <a:spcAft>
                <a:spcPts val="0"/>
              </a:spcAft>
              <a:defRPr/>
            </a:pPr>
            <a:r>
              <a:rPr lang="en-US" altLang="en-US" sz="2560"/>
              <a:t> Instructions [1 Mark]</a:t>
            </a:r>
          </a:p>
        </p:txBody>
      </p:sp>
      <p:sp>
        <p:nvSpPr>
          <p:cNvPr id="5" name="Slide Number Placeholder 3">
            <a:extLst>
              <a:ext uri="{FF2B5EF4-FFF2-40B4-BE49-F238E27FC236}">
                <a16:creationId xmlns:a16="http://schemas.microsoft.com/office/drawing/2014/main" id="{F1EB5F24-2FEE-49A9-8852-31A3AEC72AF7}"/>
              </a:ext>
            </a:extLst>
          </p:cNvPr>
          <p:cNvSpPr>
            <a:spLocks noGrp="1"/>
          </p:cNvSpPr>
          <p:nvPr>
            <p:ph type="sldNum" sz="quarter" idx="12"/>
          </p:nvPr>
        </p:nvSpPr>
        <p:spPr/>
        <p:txBody>
          <a:bodyPr/>
          <a:lstStyle/>
          <a:p>
            <a:pPr>
              <a:defRPr/>
            </a:pPr>
            <a:fld id="{060C9657-747E-4DB0-BBE5-FFBF85EC94A9}" type="slidenum">
              <a:rPr lang="en-US" altLang="en-US"/>
              <a:pPr>
                <a:defRPr/>
              </a:pPr>
              <a:t>46</a:t>
            </a:fld>
            <a:endParaRPr lang="en-US" altLang="en-US"/>
          </a:p>
        </p:txBody>
      </p:sp>
      <p:sp>
        <p:nvSpPr>
          <p:cNvPr id="48133" name="Text Box 3">
            <a:extLst>
              <a:ext uri="{FF2B5EF4-FFF2-40B4-BE49-F238E27FC236}">
                <a16:creationId xmlns:a16="http://schemas.microsoft.com/office/drawing/2014/main" id="{988D995A-E886-4D58-A4D8-750F42CCA364}"/>
              </a:ext>
            </a:extLst>
          </p:cNvPr>
          <p:cNvSpPr txBox="1">
            <a:spLocks noChangeArrowheads="1"/>
          </p:cNvSpPr>
          <p:nvPr/>
        </p:nvSpPr>
        <p:spPr bwMode="auto">
          <a:xfrm>
            <a:off x="10650538" y="9136063"/>
            <a:ext cx="37147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fld id="{DDC68C6B-30CC-4A49-9581-64FE122F64C5}" type="slidenum">
              <a:rPr lang="en-US" altLang="en-US" sz="1600">
                <a:latin typeface="Lucida Grande" charset="0"/>
                <a:cs typeface="Lucida Grande" charset="0"/>
                <a:sym typeface="Lucida Grande" charset="0"/>
              </a:rPr>
              <a:pPr algn="ctr" eaLnBrk="1" hangingPunct="1"/>
              <a:t>46</a:t>
            </a:fld>
            <a:endParaRPr lang="en-US" altLang="en-US" sz="1600">
              <a:latin typeface="Lucida Grande" charset="0"/>
              <a:cs typeface="Lucida Grande" charset="0"/>
              <a:sym typeface="Lucida Grande" charset="0"/>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Picture 1">
            <a:extLst>
              <a:ext uri="{FF2B5EF4-FFF2-40B4-BE49-F238E27FC236}">
                <a16:creationId xmlns:a16="http://schemas.microsoft.com/office/drawing/2014/main" id="{1289F4BF-A971-4393-9219-E33B7668BE7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913" y="1868488"/>
            <a:ext cx="5672137" cy="7626350"/>
          </a:xfrm>
          <a:prstGeom prst="rect">
            <a:avLst/>
          </a:prstGeom>
          <a:noFill/>
          <a:ln>
            <a:noFill/>
          </a:ln>
          <a:effectLst>
            <a:outerShdw blurRad="317500" dist="114300" dir="2700000" algn="ctr" rotWithShape="0">
              <a:srgbClr val="000000">
                <a:alpha val="42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sp>
        <p:nvSpPr>
          <p:cNvPr id="8194" name="Line 2">
            <a:extLst>
              <a:ext uri="{FF2B5EF4-FFF2-40B4-BE49-F238E27FC236}">
                <a16:creationId xmlns:a16="http://schemas.microsoft.com/office/drawing/2014/main" id="{9BB54787-14BC-43D6-BD17-68D59ADC84A8}"/>
              </a:ext>
            </a:extLst>
          </p:cNvPr>
          <p:cNvSpPr>
            <a:spLocks noChangeShapeType="1"/>
          </p:cNvSpPr>
          <p:nvPr/>
        </p:nvSpPr>
        <p:spPr bwMode="auto">
          <a:xfrm>
            <a:off x="1998663" y="723900"/>
            <a:ext cx="996950" cy="1482725"/>
          </a:xfrm>
          <a:prstGeom prst="line">
            <a:avLst/>
          </a:prstGeom>
          <a:noFill/>
          <a:ln w="25400" cap="flat">
            <a:solidFill>
              <a:schemeClr val="tx1"/>
            </a:solidFill>
            <a:prstDash val="solid"/>
            <a:round/>
            <a:headEnd type="none" w="med" len="med"/>
            <a:tailEnd type="arrow" w="med" len="med"/>
          </a:ln>
          <a:effectLst>
            <a:outerShdw blurRad="38100" dist="25399" dir="5400000" algn="ctr" rotWithShape="0">
              <a:schemeClr val="bg2">
                <a:alpha val="64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eaLnBrk="1" fontAlgn="auto" hangingPunct="1">
              <a:spcBef>
                <a:spcPts val="0"/>
              </a:spcBef>
              <a:spcAft>
                <a:spcPts val="0"/>
              </a:spcAft>
              <a:defRPr/>
            </a:pPr>
            <a:endParaRPr lang="en-US">
              <a:latin typeface="+mn-lt"/>
            </a:endParaRPr>
          </a:p>
        </p:txBody>
      </p:sp>
      <p:sp>
        <p:nvSpPr>
          <p:cNvPr id="6148" name="Rectangle 3">
            <a:extLst>
              <a:ext uri="{FF2B5EF4-FFF2-40B4-BE49-F238E27FC236}">
                <a16:creationId xmlns:a16="http://schemas.microsoft.com/office/drawing/2014/main" id="{DC224EF0-E703-4E46-A87D-9A85B93BD4AE}"/>
              </a:ext>
            </a:extLst>
          </p:cNvPr>
          <p:cNvSpPr>
            <a:spLocks/>
          </p:cNvSpPr>
          <p:nvPr/>
        </p:nvSpPr>
        <p:spPr bwMode="auto">
          <a:xfrm>
            <a:off x="1409700" y="231775"/>
            <a:ext cx="1422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57799" bIns="0"/>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000">
                <a:latin typeface="Lucida Grande" charset="0"/>
                <a:cs typeface="Lucida Grande" charset="0"/>
                <a:sym typeface="Lucida Grande" charset="0"/>
              </a:rPr>
              <a:t>Compile</a:t>
            </a:r>
          </a:p>
        </p:txBody>
      </p:sp>
      <p:sp>
        <p:nvSpPr>
          <p:cNvPr id="8196" name="Line 4">
            <a:extLst>
              <a:ext uri="{FF2B5EF4-FFF2-40B4-BE49-F238E27FC236}">
                <a16:creationId xmlns:a16="http://schemas.microsoft.com/office/drawing/2014/main" id="{589B69FC-DA54-4AE2-8235-2400B7F521C8}"/>
              </a:ext>
            </a:extLst>
          </p:cNvPr>
          <p:cNvSpPr>
            <a:spLocks noChangeShapeType="1"/>
          </p:cNvSpPr>
          <p:nvPr/>
        </p:nvSpPr>
        <p:spPr bwMode="auto">
          <a:xfrm>
            <a:off x="3790950" y="758825"/>
            <a:ext cx="884238" cy="1433513"/>
          </a:xfrm>
          <a:prstGeom prst="line">
            <a:avLst/>
          </a:prstGeom>
          <a:noFill/>
          <a:ln w="25400" cap="flat">
            <a:solidFill>
              <a:schemeClr val="tx1"/>
            </a:solidFill>
            <a:prstDash val="solid"/>
            <a:round/>
            <a:headEnd type="none" w="med" len="med"/>
            <a:tailEnd type="arrow" w="med" len="med"/>
          </a:ln>
          <a:effectLst>
            <a:outerShdw blurRad="38100" dist="25399" dir="5400000" algn="ctr" rotWithShape="0">
              <a:schemeClr val="bg2">
                <a:alpha val="64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eaLnBrk="1" fontAlgn="auto" hangingPunct="1">
              <a:spcBef>
                <a:spcPts val="0"/>
              </a:spcBef>
              <a:spcAft>
                <a:spcPts val="0"/>
              </a:spcAft>
              <a:defRPr/>
            </a:pPr>
            <a:endParaRPr lang="en-US">
              <a:latin typeface="+mn-lt"/>
            </a:endParaRPr>
          </a:p>
        </p:txBody>
      </p:sp>
      <p:sp>
        <p:nvSpPr>
          <p:cNvPr id="6150" name="Rectangle 5">
            <a:extLst>
              <a:ext uri="{FF2B5EF4-FFF2-40B4-BE49-F238E27FC236}">
                <a16:creationId xmlns:a16="http://schemas.microsoft.com/office/drawing/2014/main" id="{FA3611C9-479C-46A9-9FDA-60AB38EEDF4D}"/>
              </a:ext>
            </a:extLst>
          </p:cNvPr>
          <p:cNvSpPr>
            <a:spLocks/>
          </p:cNvSpPr>
          <p:nvPr/>
        </p:nvSpPr>
        <p:spPr bwMode="auto">
          <a:xfrm>
            <a:off x="2819400" y="215900"/>
            <a:ext cx="34798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57799" bIns="0"/>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000">
                <a:latin typeface="Lucida Grande" charset="0"/>
                <a:cs typeface="Lucida Grande" charset="0"/>
                <a:sym typeface="Lucida Grande" charset="0"/>
              </a:rPr>
              <a:t>Upload to controller</a:t>
            </a:r>
          </a:p>
        </p:txBody>
      </p:sp>
      <p:sp>
        <p:nvSpPr>
          <p:cNvPr id="8198" name="Line 6">
            <a:extLst>
              <a:ext uri="{FF2B5EF4-FFF2-40B4-BE49-F238E27FC236}">
                <a16:creationId xmlns:a16="http://schemas.microsoft.com/office/drawing/2014/main" id="{8A84F6F2-641D-4DD6-9526-03E7A0909AF3}"/>
              </a:ext>
            </a:extLst>
          </p:cNvPr>
          <p:cNvSpPr>
            <a:spLocks noChangeShapeType="1"/>
          </p:cNvSpPr>
          <p:nvPr/>
        </p:nvSpPr>
        <p:spPr bwMode="auto">
          <a:xfrm rot="10800000">
            <a:off x="7510463" y="8110538"/>
            <a:ext cx="1862137" cy="106362"/>
          </a:xfrm>
          <a:prstGeom prst="line">
            <a:avLst/>
          </a:prstGeom>
          <a:noFill/>
          <a:ln w="25400" cap="flat">
            <a:solidFill>
              <a:schemeClr val="tx1"/>
            </a:solidFill>
            <a:prstDash val="solid"/>
            <a:round/>
            <a:headEnd type="none" w="med" len="med"/>
            <a:tailEnd type="arrow" w="med" len="med"/>
          </a:ln>
          <a:effectLst>
            <a:outerShdw blurRad="38100" dist="25399" dir="5400000" algn="ctr" rotWithShape="0">
              <a:schemeClr val="bg2">
                <a:alpha val="64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eaLnBrk="1" fontAlgn="auto" hangingPunct="1">
              <a:spcBef>
                <a:spcPts val="0"/>
              </a:spcBef>
              <a:spcAft>
                <a:spcPts val="0"/>
              </a:spcAft>
              <a:defRPr/>
            </a:pPr>
            <a:endParaRPr lang="en-US">
              <a:latin typeface="+mn-lt"/>
            </a:endParaRPr>
          </a:p>
        </p:txBody>
      </p:sp>
      <p:sp>
        <p:nvSpPr>
          <p:cNvPr id="6152" name="Rectangle 7">
            <a:extLst>
              <a:ext uri="{FF2B5EF4-FFF2-40B4-BE49-F238E27FC236}">
                <a16:creationId xmlns:a16="http://schemas.microsoft.com/office/drawing/2014/main" id="{119064E8-E15B-44A3-AE84-BF1706D8C4CB}"/>
              </a:ext>
            </a:extLst>
          </p:cNvPr>
          <p:cNvSpPr>
            <a:spLocks/>
          </p:cNvSpPr>
          <p:nvPr/>
        </p:nvSpPr>
        <p:spPr bwMode="auto">
          <a:xfrm>
            <a:off x="8775700" y="7531100"/>
            <a:ext cx="41402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57799" bIns="0"/>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000">
                <a:latin typeface="Lucida Grande" charset="0"/>
                <a:cs typeface="Lucida Grande" charset="0"/>
                <a:sym typeface="Lucida Grande" charset="0"/>
              </a:rPr>
              <a:t>Text Output (Serial Data)</a:t>
            </a:r>
          </a:p>
        </p:txBody>
      </p:sp>
      <p:sp>
        <p:nvSpPr>
          <p:cNvPr id="8200" name="Line 8">
            <a:extLst>
              <a:ext uri="{FF2B5EF4-FFF2-40B4-BE49-F238E27FC236}">
                <a16:creationId xmlns:a16="http://schemas.microsoft.com/office/drawing/2014/main" id="{4D823DAD-3B63-4677-AE3B-170E0EBBBE05}"/>
              </a:ext>
            </a:extLst>
          </p:cNvPr>
          <p:cNvSpPr>
            <a:spLocks noChangeShapeType="1"/>
          </p:cNvSpPr>
          <p:nvPr/>
        </p:nvSpPr>
        <p:spPr bwMode="auto">
          <a:xfrm flipH="1">
            <a:off x="8013700" y="3898900"/>
            <a:ext cx="1409700" cy="685800"/>
          </a:xfrm>
          <a:prstGeom prst="line">
            <a:avLst/>
          </a:prstGeom>
          <a:noFill/>
          <a:ln w="25400" cap="flat">
            <a:solidFill>
              <a:schemeClr val="tx1"/>
            </a:solidFill>
            <a:prstDash val="solid"/>
            <a:round/>
            <a:headEnd type="none" w="med" len="med"/>
            <a:tailEnd type="arrow" w="med" len="med"/>
          </a:ln>
          <a:effectLst>
            <a:outerShdw blurRad="38100" dist="25399" dir="5400000" algn="ctr" rotWithShape="0">
              <a:schemeClr val="bg2">
                <a:alpha val="64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eaLnBrk="1" fontAlgn="auto" hangingPunct="1">
              <a:spcBef>
                <a:spcPts val="0"/>
              </a:spcBef>
              <a:spcAft>
                <a:spcPts val="0"/>
              </a:spcAft>
              <a:defRPr/>
            </a:pPr>
            <a:endParaRPr lang="en-US">
              <a:latin typeface="+mn-lt"/>
            </a:endParaRPr>
          </a:p>
        </p:txBody>
      </p:sp>
      <p:sp>
        <p:nvSpPr>
          <p:cNvPr id="6154" name="Rectangle 9">
            <a:extLst>
              <a:ext uri="{FF2B5EF4-FFF2-40B4-BE49-F238E27FC236}">
                <a16:creationId xmlns:a16="http://schemas.microsoft.com/office/drawing/2014/main" id="{BCE1F233-E9B7-4DB6-B1AC-D7C4BD06BEAD}"/>
              </a:ext>
            </a:extLst>
          </p:cNvPr>
          <p:cNvSpPr>
            <a:spLocks/>
          </p:cNvSpPr>
          <p:nvPr/>
        </p:nvSpPr>
        <p:spPr bwMode="auto">
          <a:xfrm>
            <a:off x="8890000" y="3378200"/>
            <a:ext cx="24003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57799" bIns="0"/>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000">
                <a:latin typeface="Lucida Grande" charset="0"/>
                <a:cs typeface="Lucida Grande" charset="0"/>
                <a:sym typeface="Lucida Grande" charset="0"/>
              </a:rPr>
              <a:t>Code Editor</a:t>
            </a:r>
          </a:p>
        </p:txBody>
      </p:sp>
      <p:sp>
        <p:nvSpPr>
          <p:cNvPr id="8202" name="Line 10">
            <a:extLst>
              <a:ext uri="{FF2B5EF4-FFF2-40B4-BE49-F238E27FC236}">
                <a16:creationId xmlns:a16="http://schemas.microsoft.com/office/drawing/2014/main" id="{2D50C856-A30B-4910-8C73-2F2F99BF8255}"/>
              </a:ext>
            </a:extLst>
          </p:cNvPr>
          <p:cNvSpPr>
            <a:spLocks noChangeShapeType="1"/>
          </p:cNvSpPr>
          <p:nvPr/>
        </p:nvSpPr>
        <p:spPr bwMode="auto">
          <a:xfrm flipH="1">
            <a:off x="5124450" y="774700"/>
            <a:ext cx="1811338" cy="1379538"/>
          </a:xfrm>
          <a:prstGeom prst="line">
            <a:avLst/>
          </a:prstGeom>
          <a:noFill/>
          <a:ln w="25400" cap="flat">
            <a:solidFill>
              <a:schemeClr val="tx1"/>
            </a:solidFill>
            <a:prstDash val="solid"/>
            <a:round/>
            <a:headEnd type="none" w="med" len="med"/>
            <a:tailEnd type="arrow" w="med" len="med"/>
          </a:ln>
          <a:effectLst>
            <a:outerShdw blurRad="38100" dist="25399" dir="5400000" algn="ctr" rotWithShape="0">
              <a:schemeClr val="bg2">
                <a:alpha val="64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eaLnBrk="1" fontAlgn="auto" hangingPunct="1">
              <a:spcBef>
                <a:spcPts val="0"/>
              </a:spcBef>
              <a:spcAft>
                <a:spcPts val="0"/>
              </a:spcAft>
              <a:defRPr/>
            </a:pPr>
            <a:endParaRPr lang="en-US">
              <a:latin typeface="+mn-lt"/>
            </a:endParaRPr>
          </a:p>
        </p:txBody>
      </p:sp>
      <p:sp>
        <p:nvSpPr>
          <p:cNvPr id="6156" name="Rectangle 11">
            <a:extLst>
              <a:ext uri="{FF2B5EF4-FFF2-40B4-BE49-F238E27FC236}">
                <a16:creationId xmlns:a16="http://schemas.microsoft.com/office/drawing/2014/main" id="{CC2591CB-3FB2-46F8-BFDC-BDDB67D1253A}"/>
              </a:ext>
            </a:extLst>
          </p:cNvPr>
          <p:cNvSpPr>
            <a:spLocks/>
          </p:cNvSpPr>
          <p:nvPr/>
        </p:nvSpPr>
        <p:spPr bwMode="auto">
          <a:xfrm>
            <a:off x="6502400" y="249238"/>
            <a:ext cx="34798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57799" bIns="0"/>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000">
                <a:latin typeface="Lucida Grande" charset="0"/>
                <a:cs typeface="Lucida Grande" charset="0"/>
                <a:sym typeface="Lucida Grande" charset="0"/>
              </a:rPr>
              <a:t>Serial Monitor</a:t>
            </a:r>
          </a:p>
        </p:txBody>
      </p:sp>
      <p:sp>
        <p:nvSpPr>
          <p:cNvPr id="8204" name="Rectangle 12">
            <a:extLst>
              <a:ext uri="{FF2B5EF4-FFF2-40B4-BE49-F238E27FC236}">
                <a16:creationId xmlns:a16="http://schemas.microsoft.com/office/drawing/2014/main" id="{A5BCFBFB-EEF2-47E0-AD53-484FD785B161}"/>
              </a:ext>
            </a:extLst>
          </p:cNvPr>
          <p:cNvSpPr>
            <a:spLocks/>
          </p:cNvSpPr>
          <p:nvPr/>
        </p:nvSpPr>
        <p:spPr bwMode="auto">
          <a:xfrm>
            <a:off x="9209088" y="519113"/>
            <a:ext cx="3263900" cy="2133600"/>
          </a:xfrm>
          <a:prstGeom prst="rect">
            <a:avLst/>
          </a:prstGeom>
          <a:solidFill>
            <a:schemeClr val="accent1"/>
          </a:solidFill>
          <a:ln w="38100" cap="flat">
            <a:solidFill>
              <a:schemeClr val="tx1"/>
            </a:solidFill>
            <a:prstDash val="solid"/>
            <a:miter lim="800000"/>
            <a:headEnd type="none" w="med" len="med"/>
            <a:tailEnd type="none" w="med" len="med"/>
          </a:ln>
          <a:effectLst>
            <a:outerShdw blurRad="203200" dist="139699" dir="2880005" algn="ctr" rotWithShape="0">
              <a:schemeClr val="bg2">
                <a:alpha val="37999"/>
              </a:schemeClr>
            </a:outerShdw>
          </a:effectLst>
        </p:spPr>
        <p:txBody>
          <a:bodyPr lIns="0" tIns="0" rIns="57799" bIns="0"/>
          <a:lstStyle>
            <a:lvl1pPr marL="57150">
              <a:defRPr sz="1200">
                <a:solidFill>
                  <a:schemeClr val="tx1"/>
                </a:solidFill>
                <a:latin typeface="Arial" panose="020B0604020202020204" pitchFamily="34" charset="0"/>
              </a:defRPr>
            </a:lvl1pPr>
            <a:lvl2pPr>
              <a:defRPr sz="1200">
                <a:solidFill>
                  <a:schemeClr val="tx1"/>
                </a:solidFill>
                <a:latin typeface="Arial" panose="020B0604020202020204" pitchFamily="34" charset="0"/>
              </a:defRPr>
            </a:lvl2pPr>
            <a:lvl3pPr>
              <a:defRPr sz="1200">
                <a:solidFill>
                  <a:schemeClr val="tx1"/>
                </a:solidFill>
                <a:latin typeface="Arial" panose="020B0604020202020204" pitchFamily="34" charset="0"/>
              </a:defRPr>
            </a:lvl3pPr>
            <a:lvl4pPr>
              <a:defRPr sz="1200">
                <a:solidFill>
                  <a:schemeClr val="tx1"/>
                </a:solidFill>
                <a:latin typeface="Arial" panose="020B0604020202020204" pitchFamily="34" charset="0"/>
              </a:defRPr>
            </a:lvl4pPr>
            <a:lvl5pPr>
              <a:defRPr sz="1200">
                <a:solidFill>
                  <a:schemeClr val="tx1"/>
                </a:solidFill>
                <a:latin typeface="Arial" panose="020B0604020202020204" pitchFamily="34" charset="0"/>
              </a:defRPr>
            </a:lvl5pPr>
            <a:lvl6pPr fontAlgn="base">
              <a:spcBef>
                <a:spcPct val="0"/>
              </a:spcBef>
              <a:spcAft>
                <a:spcPct val="0"/>
              </a:spcAft>
              <a:defRPr sz="1200">
                <a:solidFill>
                  <a:schemeClr val="tx1"/>
                </a:solidFill>
                <a:latin typeface="Arial" panose="020B0604020202020204" pitchFamily="34" charset="0"/>
              </a:defRPr>
            </a:lvl6pPr>
            <a:lvl7pPr fontAlgn="base">
              <a:spcBef>
                <a:spcPct val="0"/>
              </a:spcBef>
              <a:spcAft>
                <a:spcPct val="0"/>
              </a:spcAft>
              <a:defRPr sz="1200">
                <a:solidFill>
                  <a:schemeClr val="tx1"/>
                </a:solidFill>
                <a:latin typeface="Arial" panose="020B0604020202020204" pitchFamily="34" charset="0"/>
              </a:defRPr>
            </a:lvl7pPr>
            <a:lvl8pPr fontAlgn="base">
              <a:spcBef>
                <a:spcPct val="0"/>
              </a:spcBef>
              <a:spcAft>
                <a:spcPct val="0"/>
              </a:spcAft>
              <a:defRPr sz="1200">
                <a:solidFill>
                  <a:schemeClr val="tx1"/>
                </a:solidFill>
                <a:latin typeface="Arial" panose="020B0604020202020204" pitchFamily="34" charset="0"/>
              </a:defRPr>
            </a:lvl8pPr>
            <a:lvl9pPr fontAlgn="base">
              <a:spcBef>
                <a:spcPct val="0"/>
              </a:spcBef>
              <a:spcAft>
                <a:spcPct val="0"/>
              </a:spcAft>
              <a:defRPr sz="1200">
                <a:solidFill>
                  <a:schemeClr val="tx1"/>
                </a:solidFill>
                <a:latin typeface="Arial" panose="020B0604020202020204" pitchFamily="34" charset="0"/>
              </a:defRPr>
            </a:lvl9pPr>
          </a:lstStyle>
          <a:p>
            <a:pPr algn="ctr" eaLnBrk="1" fontAlgn="auto" hangingPunct="1">
              <a:spcBef>
                <a:spcPts val="0"/>
              </a:spcBef>
              <a:spcAft>
                <a:spcPts val="0"/>
              </a:spcAft>
              <a:defRPr/>
            </a:pPr>
            <a:r>
              <a:rPr lang="en-US" altLang="en-US" sz="4400" b="1">
                <a:effectLst>
                  <a:outerShdw blurRad="38100" dist="38100" dir="2700000" algn="tl">
                    <a:srgbClr val="000000"/>
                  </a:outerShdw>
                </a:effectLst>
                <a:latin typeface="Lucida Grande" charset="0"/>
                <a:cs typeface="Lucida Grande" charset="0"/>
                <a:sym typeface="Lucida Grande" charset="0"/>
              </a:rPr>
              <a:t>Arduino </a:t>
            </a:r>
          </a:p>
          <a:p>
            <a:pPr algn="ctr" eaLnBrk="1" fontAlgn="auto" hangingPunct="1">
              <a:spcBef>
                <a:spcPts val="0"/>
              </a:spcBef>
              <a:spcAft>
                <a:spcPts val="0"/>
              </a:spcAft>
              <a:defRPr/>
            </a:pPr>
            <a:r>
              <a:rPr lang="en-US" altLang="en-US" sz="4400" b="1">
                <a:effectLst>
                  <a:outerShdw blurRad="38100" dist="38100" dir="2700000" algn="tl">
                    <a:srgbClr val="000000"/>
                  </a:outerShdw>
                </a:effectLst>
                <a:latin typeface="Lucida Grande" charset="0"/>
                <a:cs typeface="Lucida Grande" charset="0"/>
                <a:sym typeface="Lucida Grande" charset="0"/>
              </a:rPr>
              <a:t>IDE </a:t>
            </a:r>
          </a:p>
          <a:p>
            <a:pPr algn="ctr" eaLnBrk="1" fontAlgn="auto" hangingPunct="1">
              <a:spcBef>
                <a:spcPts val="0"/>
              </a:spcBef>
              <a:spcAft>
                <a:spcPts val="0"/>
              </a:spcAft>
              <a:defRPr/>
            </a:pPr>
            <a:r>
              <a:rPr lang="en-US" altLang="en-US" sz="4400" b="1">
                <a:effectLst>
                  <a:outerShdw blurRad="38100" dist="38100" dir="2700000" algn="tl">
                    <a:srgbClr val="000000"/>
                  </a:outerShdw>
                </a:effectLst>
                <a:latin typeface="Lucida Grande" charset="0"/>
                <a:cs typeface="Lucida Grande" charset="0"/>
                <a:sym typeface="Lucida Grande" charset="0"/>
              </a:rPr>
              <a:t>Window</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25902-1EDC-45E3-A3F7-D77D955B3F8E}"/>
              </a:ext>
            </a:extLst>
          </p:cNvPr>
          <p:cNvSpPr>
            <a:spLocks noGrp="1"/>
          </p:cNvSpPr>
          <p:nvPr>
            <p:ph type="title"/>
          </p:nvPr>
        </p:nvSpPr>
        <p:spPr/>
        <p:txBody>
          <a:bodyPr/>
          <a:lstStyle/>
          <a:p>
            <a:pPr defTabSz="975390" fontAlgn="auto">
              <a:spcAft>
                <a:spcPts val="0"/>
              </a:spcAft>
              <a:defRPr/>
            </a:pPr>
            <a:r>
              <a:rPr lang="en-US" altLang="en-US" sz="4693" b="1" dirty="0"/>
              <a:t>Arduino Code Basics</a:t>
            </a:r>
            <a:endParaRPr lang="en-US" sz="4693" dirty="0"/>
          </a:p>
        </p:txBody>
      </p:sp>
      <p:sp>
        <p:nvSpPr>
          <p:cNvPr id="3" name="Content Placeholder 2">
            <a:extLst>
              <a:ext uri="{FF2B5EF4-FFF2-40B4-BE49-F238E27FC236}">
                <a16:creationId xmlns:a16="http://schemas.microsoft.com/office/drawing/2014/main" id="{DC519AB8-66A7-4623-A921-FCB982A0C8FE}"/>
              </a:ext>
            </a:extLst>
          </p:cNvPr>
          <p:cNvSpPr>
            <a:spLocks noGrp="1"/>
          </p:cNvSpPr>
          <p:nvPr>
            <p:ph idx="1"/>
          </p:nvPr>
        </p:nvSpPr>
        <p:spPr>
          <a:xfrm>
            <a:off x="893763" y="2597150"/>
            <a:ext cx="11217275" cy="1060450"/>
          </a:xfrm>
        </p:spPr>
        <p:txBody>
          <a:bodyPr/>
          <a:lstStyle/>
          <a:p>
            <a:pPr marL="243848" indent="-243848" defTabSz="975390" fontAlgn="auto">
              <a:spcBef>
                <a:spcPts val="1067"/>
              </a:spcBef>
              <a:spcAft>
                <a:spcPts val="0"/>
              </a:spcAft>
              <a:defRPr/>
            </a:pPr>
            <a:r>
              <a:rPr lang="en-US" altLang="en-US" sz="2987" dirty="0"/>
              <a:t>Commands and other information are sent to LED’s, motors and from sensors through </a:t>
            </a:r>
            <a:r>
              <a:rPr lang="en-US" altLang="en-US" sz="2987" b="1" dirty="0"/>
              <a:t>digital </a:t>
            </a:r>
            <a:r>
              <a:rPr lang="en-US" altLang="en-US" sz="2987" dirty="0"/>
              <a:t>and </a:t>
            </a:r>
            <a:r>
              <a:rPr lang="en-US" altLang="en-US" sz="2987" b="1" dirty="0"/>
              <a:t>analog </a:t>
            </a:r>
            <a:r>
              <a:rPr lang="en-US" altLang="en-US" sz="2987" dirty="0"/>
              <a:t>input &amp; output pins</a:t>
            </a:r>
          </a:p>
          <a:p>
            <a:pPr marL="243848" indent="-243848" defTabSz="975390" fontAlgn="auto">
              <a:spcBef>
                <a:spcPts val="1067"/>
              </a:spcBef>
              <a:spcAft>
                <a:spcPts val="0"/>
              </a:spcAft>
              <a:defRPr/>
            </a:pPr>
            <a:endParaRPr lang="en-US" sz="2987" dirty="0"/>
          </a:p>
        </p:txBody>
      </p:sp>
      <p:sp>
        <p:nvSpPr>
          <p:cNvPr id="4" name="Slide Number Placeholder 3">
            <a:extLst>
              <a:ext uri="{FF2B5EF4-FFF2-40B4-BE49-F238E27FC236}">
                <a16:creationId xmlns:a16="http://schemas.microsoft.com/office/drawing/2014/main" id="{2111BDB7-61AC-45D4-B6DA-49EB2873220C}"/>
              </a:ext>
            </a:extLst>
          </p:cNvPr>
          <p:cNvSpPr>
            <a:spLocks noGrp="1"/>
          </p:cNvSpPr>
          <p:nvPr>
            <p:ph type="sldNum" sz="quarter" idx="12"/>
          </p:nvPr>
        </p:nvSpPr>
        <p:spPr/>
        <p:txBody>
          <a:bodyPr/>
          <a:lstStyle/>
          <a:p>
            <a:pPr>
              <a:defRPr/>
            </a:pPr>
            <a:fld id="{87085511-F798-41D5-ACE4-F03FB3232E12}" type="slidenum">
              <a:rPr lang="en-US" altLang="en-US"/>
              <a:pPr>
                <a:defRPr/>
              </a:pPr>
              <a:t>6</a:t>
            </a:fld>
            <a:endParaRPr lang="en-US" altLang="en-US"/>
          </a:p>
        </p:txBody>
      </p:sp>
      <p:pic>
        <p:nvPicPr>
          <p:cNvPr id="7173" name="Picture 4">
            <a:extLst>
              <a:ext uri="{FF2B5EF4-FFF2-40B4-BE49-F238E27FC236}">
                <a16:creationId xmlns:a16="http://schemas.microsoft.com/office/drawing/2014/main" id="{DAF2EB78-B0D5-48A0-B96C-B3DF1B41AE9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0" y="4483100"/>
            <a:ext cx="5613400"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1740CC2B-4D9E-4448-878B-D045991DDCC6}"/>
              </a:ext>
            </a:extLst>
          </p:cNvPr>
          <p:cNvSpPr>
            <a:spLocks noGrp="1" noChangeArrowheads="1"/>
          </p:cNvSpPr>
          <p:nvPr>
            <p:ph type="title"/>
          </p:nvPr>
        </p:nvSpPr>
        <p:spPr/>
        <p:txBody>
          <a:bodyPr rIns="166398"/>
          <a:lstStyle/>
          <a:p>
            <a:pPr marL="57150" defTabSz="975390" fontAlgn="auto">
              <a:spcAft>
                <a:spcPts val="0"/>
              </a:spcAft>
              <a:defRPr/>
            </a:pPr>
            <a:r>
              <a:rPr lang="en-US" altLang="en-US" sz="4693" b="1" dirty="0"/>
              <a:t>Setup - Adding an LED</a:t>
            </a:r>
          </a:p>
        </p:txBody>
      </p:sp>
      <p:sp>
        <p:nvSpPr>
          <p:cNvPr id="4" name="Slide Number Placeholder 3">
            <a:extLst>
              <a:ext uri="{FF2B5EF4-FFF2-40B4-BE49-F238E27FC236}">
                <a16:creationId xmlns:a16="http://schemas.microsoft.com/office/drawing/2014/main" id="{1EB791AB-1561-42A4-8374-FB02F2E00967}"/>
              </a:ext>
            </a:extLst>
          </p:cNvPr>
          <p:cNvSpPr>
            <a:spLocks noGrp="1"/>
          </p:cNvSpPr>
          <p:nvPr>
            <p:ph type="sldNum" sz="quarter" idx="12"/>
          </p:nvPr>
        </p:nvSpPr>
        <p:spPr/>
        <p:txBody>
          <a:bodyPr/>
          <a:lstStyle/>
          <a:p>
            <a:pPr>
              <a:defRPr/>
            </a:pPr>
            <a:fld id="{DB23F2C5-3BF8-4C70-B5B6-6A69FDE31B1D}" type="slidenum">
              <a:rPr lang="en-US" altLang="en-US"/>
              <a:pPr>
                <a:defRPr/>
              </a:pPr>
              <a:t>7</a:t>
            </a:fld>
            <a:endParaRPr lang="en-US" altLang="en-US"/>
          </a:p>
        </p:txBody>
      </p:sp>
      <p:pic>
        <p:nvPicPr>
          <p:cNvPr id="8196" name="Picture 2">
            <a:extLst>
              <a:ext uri="{FF2B5EF4-FFF2-40B4-BE49-F238E27FC236}">
                <a16:creationId xmlns:a16="http://schemas.microsoft.com/office/drawing/2014/main" id="{9A95A38E-BAD9-47E3-9A42-A001A115B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1488" y="1895475"/>
            <a:ext cx="9723437"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1FB717C6-F15A-4EA2-8B4A-76392F97744C}"/>
              </a:ext>
            </a:extLst>
          </p:cNvPr>
          <p:cNvSpPr>
            <a:spLocks noGrp="1" noChangeArrowheads="1"/>
          </p:cNvSpPr>
          <p:nvPr>
            <p:ph type="title"/>
          </p:nvPr>
        </p:nvSpPr>
        <p:spPr/>
        <p:txBody>
          <a:bodyPr rIns="166398"/>
          <a:lstStyle/>
          <a:p>
            <a:pPr marL="57150" defTabSz="975390" fontAlgn="auto">
              <a:spcAft>
                <a:spcPts val="0"/>
              </a:spcAft>
              <a:defRPr/>
            </a:pPr>
            <a:r>
              <a:rPr lang="en-US" altLang="en-US" sz="4693" b="1" dirty="0"/>
              <a:t>Arduino Code Basics</a:t>
            </a:r>
          </a:p>
        </p:txBody>
      </p:sp>
      <p:sp>
        <p:nvSpPr>
          <p:cNvPr id="11266" name="Rectangle 2">
            <a:extLst>
              <a:ext uri="{FF2B5EF4-FFF2-40B4-BE49-F238E27FC236}">
                <a16:creationId xmlns:a16="http://schemas.microsoft.com/office/drawing/2014/main" id="{82CC2118-2C0F-4B61-8340-35B63CD3B49B}"/>
              </a:ext>
            </a:extLst>
          </p:cNvPr>
          <p:cNvSpPr>
            <a:spLocks noGrp="1" noChangeArrowheads="1"/>
          </p:cNvSpPr>
          <p:nvPr>
            <p:ph idx="1"/>
          </p:nvPr>
        </p:nvSpPr>
        <p:spPr>
          <a:xfrm>
            <a:off x="647700" y="2590800"/>
            <a:ext cx="11709400" cy="6731000"/>
          </a:xfrm>
        </p:spPr>
        <p:txBody>
          <a:bodyPr rIns="166398"/>
          <a:lstStyle/>
          <a:p>
            <a:pPr marL="544513" indent="-487363" defTabSz="975390" fontAlgn="auto">
              <a:spcBef>
                <a:spcPts val="1067"/>
              </a:spcBef>
              <a:spcAft>
                <a:spcPts val="0"/>
              </a:spcAft>
              <a:buFont typeface="Arial" panose="020B0604020202020204" pitchFamily="34" charset="0"/>
              <a:buNone/>
              <a:defRPr/>
            </a:pPr>
            <a:r>
              <a:rPr lang="en-US" altLang="en-US" sz="2987" dirty="0"/>
              <a:t>Arduino programs run on two basic sections:</a:t>
            </a:r>
          </a:p>
          <a:p>
            <a:pPr marL="544513" indent="-487363" defTabSz="975390" fontAlgn="auto">
              <a:spcBef>
                <a:spcPts val="1067"/>
              </a:spcBef>
              <a:spcAft>
                <a:spcPts val="0"/>
              </a:spcAft>
              <a:buFont typeface="Arial" panose="020B0604020202020204" pitchFamily="34" charset="0"/>
              <a:buNone/>
              <a:defRPr/>
            </a:pPr>
            <a:r>
              <a:rPr lang="en-US" altLang="en-US" sz="2987" dirty="0"/>
              <a:t>	</a:t>
            </a:r>
          </a:p>
        </p:txBody>
      </p:sp>
      <p:sp>
        <p:nvSpPr>
          <p:cNvPr id="11267" name="Rectangle 3">
            <a:extLst>
              <a:ext uri="{FF2B5EF4-FFF2-40B4-BE49-F238E27FC236}">
                <a16:creationId xmlns:a16="http://schemas.microsoft.com/office/drawing/2014/main" id="{D59DD177-A991-4075-B549-F53DE328585E}"/>
              </a:ext>
            </a:extLst>
          </p:cNvPr>
          <p:cNvSpPr>
            <a:spLocks/>
          </p:cNvSpPr>
          <p:nvPr/>
        </p:nvSpPr>
        <p:spPr bwMode="auto">
          <a:xfrm>
            <a:off x="1739900" y="3467100"/>
            <a:ext cx="9537700" cy="5003800"/>
          </a:xfrm>
          <a:prstGeom prst="rect">
            <a:avLst/>
          </a:prstGeom>
          <a:solidFill>
            <a:srgbClr val="FFFFFF"/>
          </a:solidFill>
          <a:ln>
            <a:noFill/>
          </a:ln>
          <a:effectLst>
            <a:outerShdw blurRad="279400" dist="139699" dir="2700000" algn="ctr" rotWithShape="0">
              <a:schemeClr val="bg2">
                <a:alpha val="34999"/>
              </a:schemeClr>
            </a:outerShdw>
          </a:effectLst>
          <a:extLst>
            <a:ext uri="{91240B29-F687-4F45-9708-019B960494DF}">
              <a14:hiddenLine xmlns:a14="http://schemas.microsoft.com/office/drawing/2010/main" w="9525" cap="flat">
                <a:solidFill>
                  <a:srgbClr val="000000"/>
                </a:solidFill>
                <a:miter lim="800000"/>
                <a:headEnd type="none" w="med" len="med"/>
                <a:tailEnd type="none" w="med" len="med"/>
              </a14:hiddenLine>
            </a:ext>
          </a:extLst>
        </p:spPr>
        <p:txBody>
          <a:bodyPr lIns="0" tIns="0" rIns="0" bIns="0"/>
          <a:lstStyle/>
          <a:p>
            <a:pPr eaLnBrk="1" fontAlgn="auto" hangingPunct="1">
              <a:spcBef>
                <a:spcPts val="0"/>
              </a:spcBef>
              <a:spcAft>
                <a:spcPts val="0"/>
              </a:spcAft>
              <a:defRPr/>
            </a:pPr>
            <a:endParaRPr lang="en-US">
              <a:latin typeface="+mn-lt"/>
            </a:endParaRPr>
          </a:p>
        </p:txBody>
      </p:sp>
      <p:sp>
        <p:nvSpPr>
          <p:cNvPr id="9221" name="Rectangle 4">
            <a:extLst>
              <a:ext uri="{FF2B5EF4-FFF2-40B4-BE49-F238E27FC236}">
                <a16:creationId xmlns:a16="http://schemas.microsoft.com/office/drawing/2014/main" id="{36D8D5B8-245D-4205-ADAF-325A7BA1FDEE}"/>
              </a:ext>
            </a:extLst>
          </p:cNvPr>
          <p:cNvSpPr>
            <a:spLocks/>
          </p:cNvSpPr>
          <p:nvPr/>
        </p:nvSpPr>
        <p:spPr bwMode="auto">
          <a:xfrm>
            <a:off x="1955800" y="3683000"/>
            <a:ext cx="90170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57799" bIns="0"/>
          <a:lstStyle>
            <a:lvl1pPr marL="571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000">
                <a:solidFill>
                  <a:srgbClr val="F79646"/>
                </a:solidFill>
                <a:latin typeface="Courier" charset="0"/>
                <a:ea typeface="Courier" charset="0"/>
                <a:cs typeface="Courier" charset="0"/>
                <a:sym typeface="Courier" charset="0"/>
              </a:rPr>
              <a:t>void</a:t>
            </a:r>
            <a:r>
              <a:rPr lang="en-US" altLang="en-US" sz="2000">
                <a:solidFill>
                  <a:srgbClr val="000000"/>
                </a:solidFill>
                <a:latin typeface="Courier" charset="0"/>
                <a:ea typeface="Courier" charset="0"/>
                <a:cs typeface="Courier" charset="0"/>
                <a:sym typeface="Courier" charset="0"/>
              </a:rPr>
              <a:t> </a:t>
            </a:r>
            <a:r>
              <a:rPr lang="en-US" altLang="en-US" sz="2000">
                <a:solidFill>
                  <a:srgbClr val="632523"/>
                </a:solidFill>
                <a:latin typeface="Courier" charset="0"/>
                <a:ea typeface="Courier" charset="0"/>
                <a:cs typeface="Courier" charset="0"/>
                <a:sym typeface="Courier" charset="0"/>
              </a:rPr>
              <a:t>setup</a:t>
            </a:r>
            <a:r>
              <a:rPr lang="en-US" altLang="en-US" sz="2000">
                <a:solidFill>
                  <a:srgbClr val="000000"/>
                </a:solidFill>
                <a:latin typeface="Courier" charset="0"/>
                <a:ea typeface="Courier" charset="0"/>
                <a:cs typeface="Courier" charset="0"/>
                <a:sym typeface="Courier" charset="0"/>
              </a:rPr>
              <a:t>() {</a:t>
            </a:r>
          </a:p>
          <a:p>
            <a:pPr eaLnBrk="1" hangingPunct="1"/>
            <a:endParaRPr lang="en-US" altLang="en-US" sz="3200">
              <a:latin typeface="Arial" panose="020B0604020202020204" pitchFamily="34" charset="0"/>
              <a:cs typeface="Arial" panose="020B0604020202020204" pitchFamily="34" charset="0"/>
            </a:endParaRPr>
          </a:p>
          <a:p>
            <a:pPr eaLnBrk="1" hangingPunct="1"/>
            <a:r>
              <a:rPr lang="en-US" altLang="en-US" sz="2000">
                <a:solidFill>
                  <a:srgbClr val="000000"/>
                </a:solidFill>
                <a:latin typeface="Courier" charset="0"/>
                <a:ea typeface="Courier" charset="0"/>
                <a:cs typeface="Courier" charset="0"/>
                <a:sym typeface="Courier" charset="0"/>
              </a:rPr>
              <a:t>	</a:t>
            </a:r>
            <a:r>
              <a:rPr lang="en-US" altLang="en-US" sz="2000">
                <a:solidFill>
                  <a:srgbClr val="595959"/>
                </a:solidFill>
                <a:latin typeface="Courier" charset="0"/>
                <a:ea typeface="Courier" charset="0"/>
                <a:cs typeface="Courier" charset="0"/>
                <a:sym typeface="Courier" charset="0"/>
              </a:rPr>
              <a:t>//setup motors, sensors etc</a:t>
            </a:r>
          </a:p>
          <a:p>
            <a:pPr eaLnBrk="1" hangingPunct="1"/>
            <a:endParaRPr lang="en-US" altLang="en-US" sz="2000">
              <a:solidFill>
                <a:srgbClr val="000000"/>
              </a:solidFill>
              <a:latin typeface="Courier" charset="0"/>
              <a:ea typeface="Courier" charset="0"/>
              <a:cs typeface="Courier" charset="0"/>
              <a:sym typeface="Courier" charset="0"/>
            </a:endParaRPr>
          </a:p>
          <a:p>
            <a:pPr eaLnBrk="1" hangingPunct="1"/>
            <a:r>
              <a:rPr lang="en-US" altLang="en-US" sz="2000">
                <a:solidFill>
                  <a:srgbClr val="000000"/>
                </a:solidFill>
                <a:latin typeface="Courier" charset="0"/>
                <a:ea typeface="Courier" charset="0"/>
                <a:cs typeface="Courier" charset="0"/>
                <a:sym typeface="Courier" charset="0"/>
              </a:rPr>
              <a:t>}</a:t>
            </a:r>
          </a:p>
          <a:p>
            <a:pPr eaLnBrk="1" hangingPunct="1"/>
            <a:r>
              <a:rPr lang="en-US" altLang="en-US" sz="2000">
                <a:solidFill>
                  <a:srgbClr val="F79646"/>
                </a:solidFill>
                <a:latin typeface="Courier" charset="0"/>
                <a:ea typeface="Courier" charset="0"/>
                <a:cs typeface="Courier" charset="0"/>
                <a:sym typeface="Courier" charset="0"/>
              </a:rPr>
              <a:t>void</a:t>
            </a:r>
            <a:r>
              <a:rPr lang="en-US" altLang="en-US" sz="2000">
                <a:solidFill>
                  <a:srgbClr val="000000"/>
                </a:solidFill>
                <a:latin typeface="Courier" charset="0"/>
                <a:ea typeface="Courier" charset="0"/>
                <a:cs typeface="Courier" charset="0"/>
                <a:sym typeface="Courier" charset="0"/>
              </a:rPr>
              <a:t> </a:t>
            </a:r>
            <a:r>
              <a:rPr lang="en-US" altLang="en-US" sz="2000">
                <a:solidFill>
                  <a:srgbClr val="632523"/>
                </a:solidFill>
                <a:latin typeface="Courier" charset="0"/>
                <a:ea typeface="Courier" charset="0"/>
                <a:cs typeface="Courier" charset="0"/>
                <a:sym typeface="Courier" charset="0"/>
              </a:rPr>
              <a:t>loop</a:t>
            </a:r>
            <a:r>
              <a:rPr lang="en-US" altLang="en-US" sz="2000">
                <a:solidFill>
                  <a:srgbClr val="000000"/>
                </a:solidFill>
                <a:latin typeface="Courier" charset="0"/>
                <a:ea typeface="Courier" charset="0"/>
                <a:cs typeface="Courier" charset="0"/>
                <a:sym typeface="Courier" charset="0"/>
              </a:rPr>
              <a:t>() {</a:t>
            </a:r>
          </a:p>
          <a:p>
            <a:pPr eaLnBrk="1" hangingPunct="1"/>
            <a:endParaRPr lang="en-US" altLang="en-US" sz="3200">
              <a:latin typeface="Arial" panose="020B0604020202020204" pitchFamily="34" charset="0"/>
              <a:cs typeface="Arial" panose="020B0604020202020204" pitchFamily="34" charset="0"/>
            </a:endParaRPr>
          </a:p>
          <a:p>
            <a:pPr eaLnBrk="1" hangingPunct="1"/>
            <a:r>
              <a:rPr lang="en-US" altLang="en-US" sz="2000">
                <a:solidFill>
                  <a:srgbClr val="000000"/>
                </a:solidFill>
                <a:latin typeface="Courier" charset="0"/>
                <a:ea typeface="Courier" charset="0"/>
                <a:cs typeface="Courier" charset="0"/>
                <a:sym typeface="Courier" charset="0"/>
              </a:rPr>
              <a:t>	</a:t>
            </a:r>
            <a:r>
              <a:rPr lang="en-US" altLang="en-US" sz="2000">
                <a:solidFill>
                  <a:srgbClr val="595959"/>
                </a:solidFill>
                <a:latin typeface="Courier" charset="0"/>
                <a:ea typeface="Courier" charset="0"/>
                <a:cs typeface="Courier" charset="0"/>
                <a:sym typeface="Courier" charset="0"/>
              </a:rPr>
              <a:t>// get information from sensors</a:t>
            </a:r>
          </a:p>
          <a:p>
            <a:pPr eaLnBrk="1" hangingPunct="1"/>
            <a:r>
              <a:rPr lang="en-US" altLang="en-US" sz="2000">
                <a:solidFill>
                  <a:srgbClr val="595959"/>
                </a:solidFill>
                <a:latin typeface="Courier" charset="0"/>
                <a:ea typeface="Courier" charset="0"/>
                <a:cs typeface="Courier" charset="0"/>
                <a:sym typeface="Courier" charset="0"/>
              </a:rPr>
              <a:t>	// send commands to motors</a:t>
            </a:r>
          </a:p>
          <a:p>
            <a:pPr eaLnBrk="1" hangingPunct="1"/>
            <a:endParaRPr lang="en-US" altLang="en-US" sz="2000">
              <a:solidFill>
                <a:srgbClr val="000000"/>
              </a:solidFill>
              <a:latin typeface="Courier" charset="0"/>
              <a:ea typeface="Courier" charset="0"/>
              <a:cs typeface="Courier" charset="0"/>
              <a:sym typeface="Courier" charset="0"/>
            </a:endParaRPr>
          </a:p>
          <a:p>
            <a:pPr eaLnBrk="1" hangingPunct="1"/>
            <a:r>
              <a:rPr lang="en-US" altLang="en-US" sz="2000">
                <a:solidFill>
                  <a:srgbClr val="000000"/>
                </a:solidFill>
                <a:latin typeface="Courier" charset="0"/>
                <a:ea typeface="Courier" charset="0"/>
                <a:cs typeface="Courier" charset="0"/>
                <a:sym typeface="Courier" charset="0"/>
              </a:rPr>
              <a:t>}</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a:extLst>
              <a:ext uri="{FF2B5EF4-FFF2-40B4-BE49-F238E27FC236}">
                <a16:creationId xmlns:a16="http://schemas.microsoft.com/office/drawing/2014/main" id="{D57C3FC4-C36C-4A7B-A24A-06EBC738DCE7}"/>
              </a:ext>
            </a:extLst>
          </p:cNvPr>
          <p:cNvSpPr>
            <a:spLocks noGrp="1" noChangeArrowheads="1"/>
          </p:cNvSpPr>
          <p:nvPr>
            <p:ph type="title"/>
          </p:nvPr>
        </p:nvSpPr>
        <p:spPr/>
        <p:txBody>
          <a:bodyPr rIns="166398"/>
          <a:lstStyle/>
          <a:p>
            <a:pPr marL="57150" defTabSz="975390" fontAlgn="auto">
              <a:spcAft>
                <a:spcPts val="0"/>
              </a:spcAft>
              <a:defRPr/>
            </a:pPr>
            <a:r>
              <a:rPr lang="en-US" altLang="en-US" sz="4693" b="1" dirty="0"/>
              <a:t>Setup</a:t>
            </a:r>
          </a:p>
        </p:txBody>
      </p:sp>
      <p:sp>
        <p:nvSpPr>
          <p:cNvPr id="10243" name="Rectangle 2">
            <a:extLst>
              <a:ext uri="{FF2B5EF4-FFF2-40B4-BE49-F238E27FC236}">
                <a16:creationId xmlns:a16="http://schemas.microsoft.com/office/drawing/2014/main" id="{6272A7EE-02EB-4F56-81A7-E53C73FD5A41}"/>
              </a:ext>
            </a:extLst>
          </p:cNvPr>
          <p:cNvSpPr>
            <a:spLocks noGrp="1" noChangeArrowheads="1"/>
          </p:cNvSpPr>
          <p:nvPr>
            <p:ph idx="1"/>
          </p:nvPr>
        </p:nvSpPr>
        <p:spPr bwMode="auto"/>
        <p:txBody>
          <a:bodyPr wrap="square" rIns="166398" numCol="1" anchor="t" anchorCtr="0" compatLnSpc="1">
            <a:prstTxWarp prst="textNoShape">
              <a:avLst/>
            </a:prstTxWarp>
          </a:bodyPr>
          <a:lstStyle/>
          <a:p>
            <a:r>
              <a:rPr lang="en-US" altLang="en-US" sz="4000"/>
              <a:t>The setup section is used for assigning input and outputs (Examples: motors, LED’s, sensors etc) to ports on the Arduino</a:t>
            </a:r>
          </a:p>
          <a:p>
            <a:r>
              <a:rPr lang="en-US" altLang="en-US" sz="4000"/>
              <a:t>It also specifies whether the device is OUTPUT or INPUT</a:t>
            </a:r>
          </a:p>
          <a:p>
            <a:r>
              <a:rPr lang="en-US" altLang="en-US" sz="4000"/>
              <a:t>To do this we use the command “pinMode” </a:t>
            </a:r>
          </a:p>
        </p:txBody>
      </p:sp>
      <p:sp>
        <p:nvSpPr>
          <p:cNvPr id="5" name="Slide Number Placeholder 3">
            <a:extLst>
              <a:ext uri="{FF2B5EF4-FFF2-40B4-BE49-F238E27FC236}">
                <a16:creationId xmlns:a16="http://schemas.microsoft.com/office/drawing/2014/main" id="{6454C621-1564-44A0-AA82-2C5A3A35BE27}"/>
              </a:ext>
            </a:extLst>
          </p:cNvPr>
          <p:cNvSpPr>
            <a:spLocks noGrp="1"/>
          </p:cNvSpPr>
          <p:nvPr>
            <p:ph type="sldNum" sz="quarter" idx="12"/>
          </p:nvPr>
        </p:nvSpPr>
        <p:spPr/>
        <p:txBody>
          <a:bodyPr/>
          <a:lstStyle/>
          <a:p>
            <a:pPr>
              <a:defRPr/>
            </a:pPr>
            <a:fld id="{E67A1278-C506-4E69-9AEA-69B7C6CB37E8}" type="slidenum">
              <a:rPr lang="en-US" altLang="en-US"/>
              <a:pPr>
                <a:defRPr/>
              </a:pPr>
              <a:t>9</a:t>
            </a:fld>
            <a:endParaRPr lang="en-US" altLang="en-US"/>
          </a:p>
        </p:txBody>
      </p:sp>
      <p:sp>
        <p:nvSpPr>
          <p:cNvPr id="10245" name="Text Box 3">
            <a:extLst>
              <a:ext uri="{FF2B5EF4-FFF2-40B4-BE49-F238E27FC236}">
                <a16:creationId xmlns:a16="http://schemas.microsoft.com/office/drawing/2014/main" id="{2A8EFFB8-4298-4657-AF24-10691DD68F7E}"/>
              </a:ext>
            </a:extLst>
          </p:cNvPr>
          <p:cNvSpPr txBox="1">
            <a:spLocks noChangeArrowheads="1"/>
          </p:cNvSpPr>
          <p:nvPr/>
        </p:nvSpPr>
        <p:spPr bwMode="auto">
          <a:xfrm>
            <a:off x="10666413" y="9148763"/>
            <a:ext cx="3397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fld id="{CC7498BF-377B-4894-B166-EDD663106E45}" type="slidenum">
              <a:rPr lang="en-US" altLang="en-US" sz="1400">
                <a:latin typeface="Lucida Grande" charset="0"/>
                <a:cs typeface="Lucida Grande" charset="0"/>
                <a:sym typeface="Lucida Grande" charset="0"/>
              </a:rPr>
              <a:pPr algn="ctr" eaLnBrk="1" hangingPunct="1"/>
              <a:t>9</a:t>
            </a:fld>
            <a:endParaRPr lang="en-US" altLang="en-US" sz="1400">
              <a:latin typeface="Lucida Grande" charset="0"/>
              <a:cs typeface="Lucida Grande" charset="0"/>
              <a:sym typeface="Lucida Grande" charset="0"/>
            </a:endParaRPr>
          </a:p>
        </p:txBody>
      </p:sp>
    </p:spTree>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TotalTime>
  <Pages>0</Pages>
  <Words>1582</Words>
  <Characters>0</Characters>
  <Application>Microsoft Office PowerPoint</Application>
  <PresentationFormat>Custom</PresentationFormat>
  <Lines>0</Lines>
  <Paragraphs>512</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Calibri</vt:lpstr>
      <vt:lpstr>Arial</vt:lpstr>
      <vt:lpstr>Calibri Light</vt:lpstr>
      <vt:lpstr>ヒラギノ角ゴ ProN W6</vt:lpstr>
      <vt:lpstr>Lucida Grande</vt:lpstr>
      <vt:lpstr>Courier</vt:lpstr>
      <vt:lpstr>Office Theme</vt:lpstr>
      <vt:lpstr>PowerPoint Presentation</vt:lpstr>
      <vt:lpstr>Automated Mini City</vt:lpstr>
      <vt:lpstr>Mini City</vt:lpstr>
      <vt:lpstr>The Arduino UNO R3</vt:lpstr>
      <vt:lpstr>PowerPoint Presentation</vt:lpstr>
      <vt:lpstr>Arduino Code Basics</vt:lpstr>
      <vt:lpstr>Setup - Adding an LED</vt:lpstr>
      <vt:lpstr>Arduino Code Basics</vt:lpstr>
      <vt:lpstr>Setup</vt:lpstr>
      <vt:lpstr>Setup</vt:lpstr>
      <vt:lpstr>Serial Communication</vt:lpstr>
      <vt:lpstr>PowerPoint Presentation</vt:lpstr>
      <vt:lpstr>Truth Tables for Boolean Algebra</vt:lpstr>
      <vt:lpstr>Loop</vt:lpstr>
      <vt:lpstr>TASK 1</vt:lpstr>
      <vt:lpstr>TASK 2</vt:lpstr>
      <vt:lpstr>Variables</vt:lpstr>
      <vt:lpstr>DECLARING A VARIABLE</vt:lpstr>
      <vt:lpstr>TASK 3</vt:lpstr>
      <vt:lpstr>Using Variables</vt:lpstr>
      <vt:lpstr>Using Variables</vt:lpstr>
      <vt:lpstr>Conditions</vt:lpstr>
      <vt:lpstr>VALUE COMPARISONS</vt:lpstr>
      <vt:lpstr>IF Condition</vt:lpstr>
      <vt:lpstr>IF Example</vt:lpstr>
      <vt:lpstr>TASK 4</vt:lpstr>
      <vt:lpstr>Input &amp; Output</vt:lpstr>
      <vt:lpstr>Writing to the Console</vt:lpstr>
      <vt:lpstr>TASK 5</vt:lpstr>
      <vt:lpstr>IF - ELSE Condition</vt:lpstr>
      <vt:lpstr>PowerPoint Presentation</vt:lpstr>
      <vt:lpstr>IF - ELSE IF Condition</vt:lpstr>
      <vt:lpstr>IF - ELSE Example</vt:lpstr>
      <vt:lpstr>BOOLEAN OPERATORS - AND</vt:lpstr>
      <vt:lpstr>BOOLEAN OPERATORS - OR</vt:lpstr>
      <vt:lpstr>TASK 5</vt:lpstr>
      <vt:lpstr>INPUT</vt:lpstr>
      <vt:lpstr>TASK 6 </vt:lpstr>
      <vt:lpstr>INPUT EXAMPLE</vt:lpstr>
      <vt:lpstr>TASK 7</vt:lpstr>
      <vt:lpstr>Task</vt:lpstr>
      <vt:lpstr>BOOLEAN VARIABLES</vt:lpstr>
      <vt:lpstr>Run-Once Example</vt:lpstr>
      <vt:lpstr>TASK 8</vt:lpstr>
      <vt:lpstr>TASK 9</vt:lpstr>
      <vt:lpstr>Christmas Light Assignment No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PROGRAMMING</dc:title>
  <dc:subject/>
  <dc:creator>Brent Nickel</dc:creator>
  <cp:keywords/>
  <dc:description/>
  <cp:lastModifiedBy>Asim Ali BUKC</cp:lastModifiedBy>
  <cp:revision>5</cp:revision>
  <dcterms:modified xsi:type="dcterms:W3CDTF">2018-01-04T09:27:41Z</dcterms:modified>
</cp:coreProperties>
</file>