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6F2C-6205-4917-9638-0D26AEE3347F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18CD-62D3-47BE-8E28-0FDB1F405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ca.edu/~bruce/Fall13/360/colorTracker/src/main.c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errypi.org/camera" TargetMode="External"/><Relationship Id="rId2" Type="http://schemas.openxmlformats.org/officeDocument/2006/relationships/hyperlink" Target="http://www.openframeworks.cc/setup/raspberry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frameworks.cc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frameworks.cc/" TargetMode="External"/><Relationship Id="rId2" Type="http://schemas.openxmlformats.org/officeDocument/2006/relationships/hyperlink" Target="http://www.creativeapplications.net/tutorials/arduino-servo-opencv-tutorial-openframe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ncasheville.wncln.org/iii/encore/record/C__Rb4260190__Sopenframeworks__P0,2__Orightresult__X3?lang=eng&amp;suite=ncash" TargetMode="External"/><Relationship Id="rId4" Type="http://schemas.openxmlformats.org/officeDocument/2006/relationships/hyperlink" Target="http://pkmital.com/home/teaching/workshops-in-creative-coding-term-2-2013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vcleave/ofxRPiCameraVideoGrabber" TargetMode="External"/><Relationship Id="rId2" Type="http://schemas.openxmlformats.org/officeDocument/2006/relationships/hyperlink" Target="http://learn.adafruit.com/creepy-face-tracking-portrait/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ca.edu/~bruce/Fall13/360/colorTracker.tg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 on the Pi using open Frameworks</a:t>
            </a:r>
          </a:p>
        </p:txBody>
      </p:sp>
    </p:spTree>
    <p:extLst>
      <p:ext uri="{BB962C8B-B14F-4D97-AF65-F5344CB8AC3E}">
        <p14:creationId xmlns:p14="http://schemas.microsoft.com/office/powerpoint/2010/main" val="124819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Keep the following from ColorTracker.cpp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ColorTracker</a:t>
            </a:r>
            <a:r>
              <a:rPr lang="en-US" sz="1400" dirty="0"/>
              <a:t>::setup() {         // </a:t>
            </a:r>
            <a:r>
              <a:rPr lang="en-US" sz="1400" dirty="0">
                <a:sym typeface="Wingdings" panose="05000000000000000000" pitchFamily="2" charset="2"/>
              </a:rPr>
              <a:t> remember to change  the class name throughout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ofSetVerticalSync</a:t>
            </a:r>
            <a:r>
              <a:rPr lang="en-US" sz="1400" dirty="0"/>
              <a:t>(true);	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pixelFocalLength</a:t>
            </a:r>
            <a:r>
              <a:rPr lang="en-US" sz="1400" dirty="0"/>
              <a:t> =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pow</a:t>
            </a:r>
            <a:r>
              <a:rPr lang="en-US" sz="1400" dirty="0"/>
              <a:t>(video-&gt;</a:t>
            </a:r>
            <a:r>
              <a:rPr lang="en-US" sz="1400" dirty="0" err="1"/>
              <a:t>getWidth</a:t>
            </a:r>
            <a:r>
              <a:rPr lang="en-US" sz="1400" dirty="0"/>
              <a:t>()/2.0, 2) + </a:t>
            </a:r>
            <a:r>
              <a:rPr lang="en-US" sz="1400" dirty="0" err="1"/>
              <a:t>pow</a:t>
            </a:r>
            <a:r>
              <a:rPr lang="en-US" sz="1400" dirty="0"/>
              <a:t>(video-&gt;</a:t>
            </a:r>
            <a:r>
              <a:rPr lang="en-US" sz="1400" dirty="0" err="1"/>
              <a:t>getHeight</a:t>
            </a:r>
            <a:r>
              <a:rPr lang="en-US" sz="1400" dirty="0"/>
              <a:t>()/2.0,2))/sin(</a:t>
            </a:r>
            <a:r>
              <a:rPr lang="en-US" sz="1400" dirty="0" err="1"/>
              <a:t>ofDegToRad</a:t>
            </a:r>
            <a:r>
              <a:rPr lang="en-US" sz="1400" dirty="0"/>
              <a:t>(</a:t>
            </a:r>
            <a:r>
              <a:rPr lang="en-US" sz="1400" dirty="0" err="1"/>
              <a:t>videoFOV</a:t>
            </a:r>
            <a:r>
              <a:rPr lang="en-US" sz="1400" dirty="0"/>
              <a:t>/2.0));</a:t>
            </a:r>
          </a:p>
          <a:p>
            <a:pPr marL="0" indent="0">
              <a:buNone/>
            </a:pPr>
            <a:r>
              <a:rPr lang="en-US" sz="1400" dirty="0"/>
              <a:t>   // Set up camera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camera.setDistance</a:t>
            </a:r>
            <a:r>
              <a:rPr lang="en-US" sz="1400" dirty="0"/>
              <a:t>(</a:t>
            </a:r>
            <a:r>
              <a:rPr lang="en-US" sz="1400" dirty="0" err="1"/>
              <a:t>cameraDistance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camera.setTarget</a:t>
            </a:r>
            <a:r>
              <a:rPr lang="en-US" sz="1400" dirty="0"/>
              <a:t>(ofVec3f(0, 0, 0));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camera.disableMouseInput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…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ColorTracker</a:t>
            </a:r>
            <a:r>
              <a:rPr lang="en-US" sz="1400" dirty="0"/>
              <a:t>::update()  {</a:t>
            </a:r>
          </a:p>
          <a:p>
            <a:pPr marL="0" indent="0">
              <a:buNone/>
            </a:pPr>
            <a:r>
              <a:rPr lang="en-US" sz="1400" dirty="0"/>
              <a:t>   video-&gt;update();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ColorTracker</a:t>
            </a:r>
            <a:r>
              <a:rPr lang="en-US" sz="1400" dirty="0"/>
              <a:t>::draw(){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camera.begin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camera.end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if (video-&gt;</a:t>
            </a:r>
            <a:r>
              <a:rPr lang="en-US" sz="1400" dirty="0" err="1"/>
              <a:t>isFrameNew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rgb.setFromPixels</a:t>
            </a:r>
            <a:r>
              <a:rPr lang="en-US" sz="1400" dirty="0"/>
              <a:t>(video-&gt;</a:t>
            </a:r>
            <a:r>
              <a:rPr lang="en-US" sz="1400" dirty="0" err="1"/>
              <a:t>getPixels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        …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   …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6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main.cpp as provided here </a:t>
            </a:r>
            <a:r>
              <a:rPr lang="en-US" dirty="0"/>
              <a:t>replacing </a:t>
            </a:r>
            <a:r>
              <a:rPr lang="en-US" dirty="0" err="1"/>
              <a:t>ColorTracker</a:t>
            </a:r>
            <a:r>
              <a:rPr lang="en-US" dirty="0"/>
              <a:t> with the new app (i.e., class) name.</a:t>
            </a:r>
          </a:p>
          <a:p>
            <a:pPr lvl="1"/>
            <a:r>
              <a:rPr lang="en-US" dirty="0"/>
              <a:t>Allows program to use Pi camera on the Raspberry Pi or run alternative video device on another platform</a:t>
            </a:r>
          </a:p>
          <a:p>
            <a:pPr lvl="2"/>
            <a:r>
              <a:rPr lang="en-US" dirty="0"/>
              <a:t>Performance on alternative platform is untested</a:t>
            </a:r>
          </a:p>
        </p:txBody>
      </p:sp>
    </p:spTree>
    <p:extLst>
      <p:ext uri="{BB962C8B-B14F-4D97-AF65-F5344CB8AC3E}">
        <p14:creationId xmlns:p14="http://schemas.microsoft.com/office/powerpoint/2010/main" val="251841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46"/>
            <a:ext cx="9067800" cy="967154"/>
          </a:xfrm>
        </p:spPr>
        <p:txBody>
          <a:bodyPr>
            <a:normAutofit fontScale="90000"/>
          </a:bodyPr>
          <a:lstStyle/>
          <a:p>
            <a:r>
              <a:rPr lang="en-US" dirty="0"/>
              <a:t>Try this with an </a:t>
            </a:r>
            <a:r>
              <a:rPr lang="en-US" dirty="0" err="1"/>
              <a:t>openFrameworks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Modify </a:t>
            </a:r>
            <a:r>
              <a:rPr lang="en-US" sz="2600" dirty="0" err="1"/>
              <a:t>openFrameworks</a:t>
            </a:r>
            <a:r>
              <a:rPr lang="en-US" sz="2600" dirty="0"/>
              <a:t>/examples/</a:t>
            </a:r>
            <a:r>
              <a:rPr lang="en-US" sz="2600" dirty="0" err="1"/>
              <a:t>addons</a:t>
            </a:r>
            <a:r>
              <a:rPr lang="en-US" sz="2600" dirty="0"/>
              <a:t>/</a:t>
            </a:r>
            <a:r>
              <a:rPr lang="en-US" sz="2600" dirty="0" err="1"/>
              <a:t>opencvExample</a:t>
            </a:r>
            <a:r>
              <a:rPr lang="en-US" sz="2600" dirty="0"/>
              <a:t> to work with the Pi camera using </a:t>
            </a:r>
            <a:r>
              <a:rPr lang="en-US" sz="2600" dirty="0" err="1"/>
              <a:t>colorTracker</a:t>
            </a:r>
            <a:r>
              <a:rPr lang="en-US" sz="2600" dirty="0"/>
              <a:t> as a template: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Copy the </a:t>
            </a:r>
            <a:r>
              <a:rPr lang="en-US" sz="2600" dirty="0" err="1"/>
              <a:t>colorTracker</a:t>
            </a:r>
            <a:r>
              <a:rPr lang="en-US" sz="2600" dirty="0"/>
              <a:t> folder to </a:t>
            </a:r>
            <a:r>
              <a:rPr lang="en-US" sz="2600" dirty="0" err="1"/>
              <a:t>openFrameworks</a:t>
            </a:r>
            <a:r>
              <a:rPr lang="en-US" sz="2600" dirty="0"/>
              <a:t>/apps/</a:t>
            </a:r>
            <a:r>
              <a:rPr lang="en-US" sz="2600" dirty="0" err="1"/>
              <a:t>myApps</a:t>
            </a:r>
            <a:r>
              <a:rPr lang="en-US" sz="2600" dirty="0"/>
              <a:t>/  giving it the new name </a:t>
            </a:r>
            <a:r>
              <a:rPr lang="en-US" sz="2600" dirty="0" err="1"/>
              <a:t>opencvExample</a:t>
            </a:r>
            <a:r>
              <a:rPr lang="en-US" sz="2600" dirty="0"/>
              <a:t>.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Rename </a:t>
            </a:r>
            <a:r>
              <a:rPr lang="en-US" sz="2600" dirty="0" err="1"/>
              <a:t>opencvExample</a:t>
            </a:r>
            <a:r>
              <a:rPr lang="en-US" sz="2600" dirty="0"/>
              <a:t>/</a:t>
            </a:r>
            <a:r>
              <a:rPr lang="en-US" sz="2600" dirty="0" err="1"/>
              <a:t>src</a:t>
            </a:r>
            <a:r>
              <a:rPr lang="en-US" sz="2600" dirty="0"/>
              <a:t>/</a:t>
            </a:r>
            <a:r>
              <a:rPr lang="en-US" sz="2600" dirty="0" err="1"/>
              <a:t>ColorTracker.h</a:t>
            </a:r>
            <a:r>
              <a:rPr lang="en-US" sz="2600" dirty="0"/>
              <a:t> to be </a:t>
            </a:r>
            <a:r>
              <a:rPr lang="en-US" sz="2600" dirty="0" err="1"/>
              <a:t>opencvExample</a:t>
            </a:r>
            <a:r>
              <a:rPr lang="en-US" sz="2600" dirty="0"/>
              <a:t>/</a:t>
            </a:r>
            <a:r>
              <a:rPr lang="en-US" sz="2600" dirty="0" err="1"/>
              <a:t>src</a:t>
            </a:r>
            <a:r>
              <a:rPr lang="en-US" sz="2600" dirty="0"/>
              <a:t>/</a:t>
            </a:r>
            <a:r>
              <a:rPr lang="en-US" sz="2600" dirty="0" err="1"/>
              <a:t>OpencvExample.h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Rename </a:t>
            </a:r>
            <a:r>
              <a:rPr lang="en-US" sz="2600" dirty="0" err="1"/>
              <a:t>opencvExample</a:t>
            </a:r>
            <a:r>
              <a:rPr lang="en-US" sz="2600" dirty="0"/>
              <a:t>/</a:t>
            </a:r>
            <a:r>
              <a:rPr lang="en-US" sz="2600" dirty="0" err="1"/>
              <a:t>src</a:t>
            </a:r>
            <a:r>
              <a:rPr lang="en-US" sz="2600" dirty="0"/>
              <a:t>/ColorTracker.cpp to be </a:t>
            </a:r>
            <a:r>
              <a:rPr lang="en-US" sz="2600" dirty="0" err="1"/>
              <a:t>opencvExample</a:t>
            </a:r>
            <a:r>
              <a:rPr lang="en-US" sz="2600" dirty="0"/>
              <a:t>/</a:t>
            </a:r>
            <a:r>
              <a:rPr lang="en-US" sz="2600" dirty="0" err="1"/>
              <a:t>src</a:t>
            </a:r>
            <a:r>
              <a:rPr lang="en-US" sz="2600" dirty="0"/>
              <a:t>/OpencvExample.cpp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Change all </a:t>
            </a:r>
            <a:r>
              <a:rPr lang="en-US" sz="2600" dirty="0" err="1"/>
              <a:t>occurences</a:t>
            </a:r>
            <a:r>
              <a:rPr lang="en-US" sz="2600" dirty="0"/>
              <a:t> of </a:t>
            </a:r>
            <a:r>
              <a:rPr lang="en-US" sz="2600" dirty="0" err="1"/>
              <a:t>ColorTracker</a:t>
            </a:r>
            <a:r>
              <a:rPr lang="en-US" sz="2600" dirty="0"/>
              <a:t> to be </a:t>
            </a:r>
            <a:r>
              <a:rPr lang="en-US" sz="2600" dirty="0" err="1"/>
              <a:t>OpencvExample</a:t>
            </a:r>
            <a:r>
              <a:rPr lang="en-US" sz="2600" dirty="0"/>
              <a:t> throughout </a:t>
            </a:r>
            <a:r>
              <a:rPr lang="en-US" sz="2600" dirty="0" err="1"/>
              <a:t>OpencvExample.h</a:t>
            </a:r>
            <a:r>
              <a:rPr lang="en-US" sz="2600" dirty="0"/>
              <a:t>, OpencvExample.cpp, &amp; main.cpp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Add the relevant content of </a:t>
            </a:r>
            <a:r>
              <a:rPr lang="en-US" sz="2600" dirty="0" err="1"/>
              <a:t>openFrameworks</a:t>
            </a:r>
            <a:r>
              <a:rPr lang="en-US" sz="2600" dirty="0"/>
              <a:t>/examples/</a:t>
            </a:r>
            <a:r>
              <a:rPr lang="en-US" sz="2600" dirty="0" err="1"/>
              <a:t>addons</a:t>
            </a:r>
            <a:r>
              <a:rPr lang="en-US" sz="2600" dirty="0"/>
              <a:t>/</a:t>
            </a:r>
            <a:r>
              <a:rPr lang="en-US" sz="2600" dirty="0" err="1"/>
              <a:t>opencvExample</a:t>
            </a:r>
            <a:r>
              <a:rPr lang="en-US" sz="2600" dirty="0"/>
              <a:t>/</a:t>
            </a:r>
            <a:r>
              <a:rPr lang="en-US" sz="2600" dirty="0" err="1"/>
              <a:t>src</a:t>
            </a:r>
            <a:r>
              <a:rPr lang="en-US" sz="2600" dirty="0"/>
              <a:t>/</a:t>
            </a:r>
            <a:r>
              <a:rPr lang="en-US" sz="2600" dirty="0" err="1"/>
              <a:t>testApp.h</a:t>
            </a:r>
            <a:r>
              <a:rPr lang="en-US" sz="2600" dirty="0"/>
              <a:t> to </a:t>
            </a:r>
            <a:r>
              <a:rPr lang="en-US" sz="2600" dirty="0" err="1"/>
              <a:t>OpencvExample.h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Add the relevant content of </a:t>
            </a:r>
            <a:r>
              <a:rPr lang="en-US" sz="2600" dirty="0" err="1"/>
              <a:t>openFrameworks</a:t>
            </a:r>
            <a:r>
              <a:rPr lang="en-US" sz="2600" dirty="0"/>
              <a:t>/examples/</a:t>
            </a:r>
            <a:r>
              <a:rPr lang="en-US" sz="2600" dirty="0" err="1"/>
              <a:t>addons</a:t>
            </a:r>
            <a:r>
              <a:rPr lang="en-US" sz="2600" dirty="0"/>
              <a:t>/</a:t>
            </a:r>
            <a:r>
              <a:rPr lang="en-US" sz="2600" dirty="0" err="1"/>
              <a:t>opencvExample</a:t>
            </a:r>
            <a:r>
              <a:rPr lang="en-US" sz="2600" dirty="0"/>
              <a:t>/</a:t>
            </a:r>
            <a:r>
              <a:rPr lang="en-US" sz="2600" dirty="0" err="1"/>
              <a:t>src</a:t>
            </a:r>
            <a:r>
              <a:rPr lang="en-US" sz="2600" dirty="0"/>
              <a:t>/testApp.cpp to OpencvExample.cpp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Compile and run 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50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beginning: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openFrameworks</a:t>
            </a:r>
            <a:r>
              <a:rPr lang="en-US" dirty="0"/>
              <a:t> per these </a:t>
            </a:r>
            <a:r>
              <a:rPr lang="en-US" dirty="0">
                <a:hlinkClick r:id="rId2"/>
              </a:rPr>
              <a:t>instructions</a:t>
            </a:r>
            <a:endParaRPr lang="en-US" dirty="0"/>
          </a:p>
          <a:p>
            <a:pPr lvl="2"/>
            <a:r>
              <a:rPr lang="en-US" dirty="0"/>
              <a:t>Run dependency scripts and compile </a:t>
            </a:r>
            <a:r>
              <a:rPr lang="en-US" dirty="0" err="1"/>
              <a:t>openFrameworks</a:t>
            </a:r>
            <a:endParaRPr lang="en-US" dirty="0"/>
          </a:p>
          <a:p>
            <a:pPr lvl="1"/>
            <a:r>
              <a:rPr lang="en-US" dirty="0"/>
              <a:t>Install g++-4.7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g++-4.7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hlinkClick r:id="rId3"/>
              </a:rPr>
              <a:t>Install and test </a:t>
            </a:r>
            <a:r>
              <a:rPr lang="en-US" dirty="0"/>
              <a:t>Raspberry Pi camera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raspistill</a:t>
            </a:r>
            <a:r>
              <a:rPr lang="en-US" dirty="0"/>
              <a:t> command to test</a:t>
            </a:r>
          </a:p>
          <a:p>
            <a:pPr lvl="2"/>
            <a:r>
              <a:rPr lang="en-US" dirty="0"/>
              <a:t>Beware: The Pi camera connection is somewhat fragile. Repeated connecting and disconnecting is not advised.</a:t>
            </a:r>
          </a:p>
        </p:txBody>
      </p:sp>
    </p:spTree>
    <p:extLst>
      <p:ext uri="{BB962C8B-B14F-4D97-AF65-F5344CB8AC3E}">
        <p14:creationId xmlns:p14="http://schemas.microsoft.com/office/powerpoint/2010/main" val="14050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opensource</a:t>
            </a:r>
            <a:r>
              <a:rPr lang="en-US" dirty="0"/>
              <a:t> C++ toolkit that includes </a:t>
            </a:r>
            <a:r>
              <a:rPr lang="en-US" dirty="0">
                <a:hlinkClick r:id="rId2"/>
              </a:rPr>
              <a:t>many libraries</a:t>
            </a:r>
            <a:r>
              <a:rPr lang="en-US" dirty="0"/>
              <a:t> including </a:t>
            </a:r>
            <a:r>
              <a:rPr lang="en-US" dirty="0" err="1"/>
              <a:t>openCV</a:t>
            </a:r>
            <a:r>
              <a:rPr lang="en-US" dirty="0"/>
              <a:t> for computer vision</a:t>
            </a:r>
          </a:p>
          <a:p>
            <a:r>
              <a:rPr lang="en-US" dirty="0"/>
              <a:t>Massively cross-compatible</a:t>
            </a:r>
          </a:p>
          <a:p>
            <a:pPr lvl="1"/>
            <a:r>
              <a:rPr lang="en-US" dirty="0"/>
              <a:t>Windows, OSX, Linux, </a:t>
            </a:r>
            <a:r>
              <a:rPr lang="en-US" dirty="0" err="1"/>
              <a:t>iOS</a:t>
            </a:r>
            <a:r>
              <a:rPr lang="en-US" dirty="0"/>
              <a:t>, Android, Raspberry Pi</a:t>
            </a:r>
          </a:p>
          <a:p>
            <a:pPr lvl="1"/>
            <a:r>
              <a:rPr lang="en-US" dirty="0"/>
              <a:t>Four IDEs: </a:t>
            </a:r>
            <a:r>
              <a:rPr lang="en-US" dirty="0" err="1"/>
              <a:t>XCode</a:t>
            </a:r>
            <a:r>
              <a:rPr lang="en-US" dirty="0"/>
              <a:t>, Code::Blocks, and Visual Studio and Eclipse</a:t>
            </a:r>
          </a:p>
          <a:p>
            <a:r>
              <a:rPr lang="en-US" dirty="0"/>
              <a:t>All code is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Reminiscent of Processing</a:t>
            </a:r>
          </a:p>
        </p:txBody>
      </p:sp>
    </p:spTree>
    <p:extLst>
      <p:ext uri="{BB962C8B-B14F-4D97-AF65-F5344CB8AC3E}">
        <p14:creationId xmlns:p14="http://schemas.microsoft.com/office/powerpoint/2010/main" val="148321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Image:Structur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8991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1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5859"/>
            <a:ext cx="8229600" cy="11430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In Ramsey library:</a:t>
            </a:r>
          </a:p>
          <a:p>
            <a:pPr lvl="1"/>
            <a:r>
              <a:rPr lang="en-US" dirty="0"/>
              <a:t>Programming Interactivity by Joshua Noble</a:t>
            </a:r>
          </a:p>
          <a:p>
            <a:pPr lvl="2"/>
            <a:r>
              <a:rPr lang="en-US" dirty="0">
                <a:hlinkClick r:id="rId2"/>
              </a:rPr>
              <a:t>Web excerpt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On-line</a:t>
            </a:r>
          </a:p>
          <a:p>
            <a:pPr lvl="1"/>
            <a:r>
              <a:rPr lang="en-US" dirty="0">
                <a:hlinkClick r:id="rId3"/>
              </a:rPr>
              <a:t>OF website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 very good workshop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hlinkClick r:id="rId5"/>
          </p:cNvPr>
          <p:cNvSpPr>
            <a:spLocks noChangeArrowheads="1"/>
          </p:cNvSpPr>
          <p:nvPr/>
        </p:nvSpPr>
        <p:spPr bwMode="auto">
          <a:xfrm>
            <a:off x="45720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Pi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from the </a:t>
            </a:r>
            <a:r>
              <a:rPr lang="en-US" dirty="0">
                <a:hlinkClick r:id="rId2"/>
              </a:rPr>
              <a:t>Creepy Face Tracking Portrait </a:t>
            </a:r>
            <a:r>
              <a:rPr lang="en-US" dirty="0"/>
              <a:t>by Tony </a:t>
            </a:r>
            <a:r>
              <a:rPr lang="en-US" dirty="0" err="1"/>
              <a:t>DiCola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>
                <a:hlinkClick r:id="rId3"/>
              </a:rPr>
              <a:t>ofxRPICameraVideoGrabber</a:t>
            </a:r>
            <a:r>
              <a:rPr lang="en-US" dirty="0"/>
              <a:t> by Jason Van Cleave</a:t>
            </a:r>
          </a:p>
          <a:p>
            <a:r>
              <a:rPr lang="en-US" dirty="0"/>
              <a:t>Use the program structure created by </a:t>
            </a:r>
            <a:r>
              <a:rPr lang="en-US" dirty="0" err="1"/>
              <a:t>DiCola</a:t>
            </a:r>
            <a:r>
              <a:rPr lang="en-US" dirty="0"/>
              <a:t> to write other </a:t>
            </a:r>
            <a:r>
              <a:rPr lang="en-US" dirty="0" err="1"/>
              <a:t>openFrameworks</a:t>
            </a:r>
            <a:r>
              <a:rPr lang="en-US" dirty="0"/>
              <a:t> programs that work with the Pi camera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Program: </a:t>
            </a:r>
            <a:r>
              <a:rPr lang="en-US" dirty="0" err="1"/>
              <a:t>ColorTracker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colorTracker.tgz</a:t>
            </a:r>
            <a:endParaRPr lang="en-US" dirty="0"/>
          </a:p>
          <a:p>
            <a:r>
              <a:rPr lang="en-US" dirty="0" err="1"/>
              <a:t>Uncompress</a:t>
            </a:r>
            <a:r>
              <a:rPr lang="en-US" dirty="0"/>
              <a:t> it in </a:t>
            </a:r>
            <a:r>
              <a:rPr lang="en-US" dirty="0" err="1"/>
              <a:t>openFrameworks</a:t>
            </a:r>
            <a:r>
              <a:rPr lang="en-US" dirty="0"/>
              <a:t>/apps/</a:t>
            </a:r>
            <a:r>
              <a:rPr lang="en-US" dirty="0" err="1"/>
              <a:t>myApps</a:t>
            </a:r>
            <a:endParaRPr lang="en-US" dirty="0"/>
          </a:p>
          <a:p>
            <a:pPr marL="514350" lvl="1" indent="0">
              <a:buNone/>
            </a:pPr>
            <a:r>
              <a:rPr lang="en-US" dirty="0"/>
              <a:t>tar -</a:t>
            </a:r>
            <a:r>
              <a:rPr lang="en-US" dirty="0" err="1"/>
              <a:t>xvzf</a:t>
            </a:r>
            <a:r>
              <a:rPr lang="en-US" dirty="0"/>
              <a:t> colorTracker.tgz</a:t>
            </a:r>
          </a:p>
          <a:p>
            <a:r>
              <a:rPr lang="en-US" dirty="0"/>
              <a:t>Compile</a:t>
            </a:r>
          </a:p>
          <a:p>
            <a:pPr marL="457200" lvl="1" indent="0">
              <a:buNone/>
            </a:pPr>
            <a:r>
              <a:rPr lang="en-US" dirty="0"/>
              <a:t>cd </a:t>
            </a:r>
            <a:r>
              <a:rPr lang="en-US" dirty="0" err="1"/>
              <a:t>colorTracker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make</a:t>
            </a:r>
          </a:p>
          <a:p>
            <a:r>
              <a:rPr lang="en-US" dirty="0"/>
              <a:t>Run and notice how it tracks a red colored object</a:t>
            </a:r>
          </a:p>
          <a:p>
            <a:pPr marL="514350" lvl="1" indent="0">
              <a:buNone/>
            </a:pPr>
            <a:r>
              <a:rPr lang="en-US" dirty="0"/>
              <a:t>bin/</a:t>
            </a:r>
            <a:r>
              <a:rPr lang="en-US" dirty="0" err="1"/>
              <a:t>colorTracker</a:t>
            </a:r>
            <a:r>
              <a:rPr lang="en-US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424154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965"/>
            <a:ext cx="8229600" cy="11430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ColorTracker</a:t>
            </a:r>
            <a:r>
              <a:rPr lang="en-US" dirty="0"/>
              <a:t> as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Copy the </a:t>
            </a:r>
            <a:r>
              <a:rPr lang="en-US" dirty="0" err="1"/>
              <a:t>colorTracker</a:t>
            </a:r>
            <a:r>
              <a:rPr lang="en-US" dirty="0"/>
              <a:t> directory into the </a:t>
            </a:r>
            <a:r>
              <a:rPr lang="en-US" dirty="0" err="1"/>
              <a:t>openFrameworks</a:t>
            </a:r>
            <a:r>
              <a:rPr lang="en-US" dirty="0"/>
              <a:t>/apps/</a:t>
            </a:r>
            <a:r>
              <a:rPr lang="en-US" dirty="0" err="1"/>
              <a:t>myApps</a:t>
            </a:r>
            <a:r>
              <a:rPr lang="en-US" dirty="0"/>
              <a:t> directory with a new name:</a:t>
            </a:r>
          </a:p>
          <a:p>
            <a:pPr marL="457200" lvl="1" indent="0">
              <a:buNone/>
            </a:pPr>
            <a:r>
              <a:rPr lang="en-US" dirty="0" err="1"/>
              <a:t>cp</a:t>
            </a:r>
            <a:r>
              <a:rPr lang="en-US" dirty="0"/>
              <a:t> –r </a:t>
            </a:r>
            <a:r>
              <a:rPr lang="en-US" dirty="0" err="1"/>
              <a:t>colorTracker</a:t>
            </a:r>
            <a:r>
              <a:rPr lang="en-US" dirty="0"/>
              <a:t> &lt;</a:t>
            </a:r>
            <a:r>
              <a:rPr lang="en-US" dirty="0" err="1"/>
              <a:t>newProjectName</a:t>
            </a:r>
            <a:r>
              <a:rPr lang="en-US" dirty="0"/>
              <a:t>&gt;</a:t>
            </a:r>
          </a:p>
          <a:p>
            <a:r>
              <a:rPr lang="en-US" dirty="0"/>
              <a:t>Keep the portions of main.cpp and the app .h and .</a:t>
            </a:r>
            <a:r>
              <a:rPr lang="en-US" dirty="0" err="1"/>
              <a:t>cpp</a:t>
            </a:r>
            <a:r>
              <a:rPr lang="en-US" dirty="0"/>
              <a:t> files in the </a:t>
            </a:r>
            <a:r>
              <a:rPr lang="en-US" dirty="0" err="1"/>
              <a:t>src</a:t>
            </a:r>
            <a:r>
              <a:rPr lang="en-US" dirty="0"/>
              <a:t> directory as described in the next three slides</a:t>
            </a:r>
          </a:p>
          <a:p>
            <a:r>
              <a:rPr lang="en-US" dirty="0"/>
              <a:t>Rename the app files, replace </a:t>
            </a:r>
            <a:r>
              <a:rPr lang="en-US" i="1" dirty="0" err="1"/>
              <a:t>ColorTracker</a:t>
            </a:r>
            <a:r>
              <a:rPr lang="en-US" dirty="0"/>
              <a:t> with the new app name, and add new code to create the desired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9942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Keep the following from </a:t>
            </a:r>
            <a:r>
              <a:rPr lang="en-US" dirty="0" err="1"/>
              <a:t>ColorTracker.h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#include &lt;vector&gt;</a:t>
            </a:r>
          </a:p>
          <a:p>
            <a:pPr marL="0" indent="0">
              <a:buNone/>
            </a:pPr>
            <a:r>
              <a:rPr lang="en-US" sz="5600" dirty="0"/>
              <a:t>#include "</a:t>
            </a:r>
            <a:r>
              <a:rPr lang="en-US" sz="5600" dirty="0" err="1"/>
              <a:t>ofMain.h</a:t>
            </a:r>
            <a:r>
              <a:rPr lang="en-US" sz="5600" dirty="0"/>
              <a:t>"</a:t>
            </a:r>
          </a:p>
          <a:p>
            <a:pPr marL="0" indent="0">
              <a:buNone/>
            </a:pPr>
            <a:r>
              <a:rPr lang="en-US" sz="5600" dirty="0"/>
              <a:t>#include "</a:t>
            </a:r>
            <a:r>
              <a:rPr lang="en-US" sz="5600" dirty="0" err="1"/>
              <a:t>VideoSource.h</a:t>
            </a:r>
            <a:r>
              <a:rPr lang="en-US" sz="5600" dirty="0"/>
              <a:t>"</a:t>
            </a:r>
          </a:p>
          <a:p>
            <a:pPr marL="0" indent="0">
              <a:buNone/>
            </a:pPr>
            <a:r>
              <a:rPr lang="en-US" sz="5600" dirty="0"/>
              <a:t>#include "</a:t>
            </a:r>
            <a:r>
              <a:rPr lang="en-US" sz="5600" dirty="0" err="1"/>
              <a:t>ofxOpenCv.h</a:t>
            </a:r>
            <a:r>
              <a:rPr lang="en-US" sz="5600" dirty="0"/>
              <a:t>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class </a:t>
            </a:r>
            <a:r>
              <a:rPr lang="en-US" sz="5600" dirty="0" err="1"/>
              <a:t>ColorTracker</a:t>
            </a:r>
            <a:r>
              <a:rPr lang="en-US" sz="5600" dirty="0"/>
              <a:t>: public </a:t>
            </a:r>
            <a:r>
              <a:rPr lang="en-US" sz="5600" dirty="0" err="1"/>
              <a:t>ofBaseApp</a:t>
            </a:r>
            <a:r>
              <a:rPr lang="en-US" sz="5600" dirty="0"/>
              <a:t> {         // </a:t>
            </a:r>
            <a:r>
              <a:rPr lang="en-US" sz="5600" dirty="0">
                <a:sym typeface="Wingdings" panose="05000000000000000000" pitchFamily="2" charset="2"/>
              </a:rPr>
              <a:t> remember to change  the class name throughout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public:</a:t>
            </a:r>
          </a:p>
          <a:p>
            <a:pPr marL="0" indent="0">
              <a:buNone/>
            </a:pPr>
            <a:r>
              <a:rPr lang="en-US" sz="5600" dirty="0"/>
              <a:t>   </a:t>
            </a:r>
            <a:r>
              <a:rPr lang="en-US" sz="5600" dirty="0" err="1"/>
              <a:t>ColorTracker</a:t>
            </a:r>
            <a:r>
              <a:rPr lang="en-US" sz="5600" dirty="0"/>
              <a:t>() {}</a:t>
            </a:r>
          </a:p>
          <a:p>
            <a:pPr marL="0" indent="0">
              <a:buNone/>
            </a:pPr>
            <a:r>
              <a:rPr lang="en-US" sz="5600" dirty="0"/>
              <a:t>   ~</a:t>
            </a:r>
            <a:r>
              <a:rPr lang="en-US" sz="5600" dirty="0" err="1"/>
              <a:t>ColorTracker</a:t>
            </a:r>
            <a:r>
              <a:rPr lang="en-US" sz="5600" dirty="0"/>
              <a:t>() {}</a:t>
            </a:r>
          </a:p>
          <a:p>
            <a:pPr marL="0" indent="0">
              <a:buNone/>
            </a:pPr>
            <a:r>
              <a:rPr lang="en-US" sz="5600" dirty="0"/>
              <a:t>   void setup();</a:t>
            </a:r>
          </a:p>
          <a:p>
            <a:pPr marL="0" indent="0">
              <a:buNone/>
            </a:pPr>
            <a:r>
              <a:rPr lang="en-US" sz="5600" dirty="0"/>
              <a:t>   void update();</a:t>
            </a:r>
          </a:p>
          <a:p>
            <a:pPr marL="0" indent="0">
              <a:buNone/>
            </a:pPr>
            <a:r>
              <a:rPr lang="en-US" sz="5600" dirty="0"/>
              <a:t>   void draw();</a:t>
            </a:r>
          </a:p>
          <a:p>
            <a:pPr marL="0" indent="0">
              <a:buNone/>
            </a:pPr>
            <a:r>
              <a:rPr lang="en-US" sz="5600" dirty="0"/>
              <a:t>     .</a:t>
            </a:r>
          </a:p>
          <a:p>
            <a:pPr marL="0" indent="0">
              <a:buNone/>
            </a:pPr>
            <a:r>
              <a:rPr lang="en-US" sz="5600" dirty="0"/>
              <a:t>     .                          // method prototypes in all </a:t>
            </a:r>
            <a:r>
              <a:rPr lang="en-US" sz="5600" dirty="0" err="1"/>
              <a:t>openFrameworks</a:t>
            </a:r>
            <a:r>
              <a:rPr lang="en-US" sz="5600" dirty="0"/>
              <a:t> apps</a:t>
            </a:r>
          </a:p>
          <a:p>
            <a:pPr marL="0" indent="0">
              <a:buNone/>
            </a:pPr>
            <a:r>
              <a:rPr lang="en-US" sz="5600" dirty="0"/>
              <a:t>     .</a:t>
            </a:r>
          </a:p>
          <a:p>
            <a:pPr marL="0" indent="0">
              <a:buNone/>
            </a:pPr>
            <a:r>
              <a:rPr lang="en-US" sz="5600" dirty="0"/>
              <a:t>   void </a:t>
            </a:r>
            <a:r>
              <a:rPr lang="en-US" sz="5600" dirty="0" err="1"/>
              <a:t>gotMessage</a:t>
            </a:r>
            <a:r>
              <a:rPr lang="en-US" sz="5600" dirty="0"/>
              <a:t>(</a:t>
            </a:r>
            <a:r>
              <a:rPr lang="en-US" sz="5600" dirty="0" err="1"/>
              <a:t>ofMessage</a:t>
            </a:r>
            <a:r>
              <a:rPr lang="en-US" sz="5600" dirty="0"/>
              <a:t> </a:t>
            </a:r>
            <a:r>
              <a:rPr lang="en-US" sz="5600" dirty="0" err="1"/>
              <a:t>msg</a:t>
            </a:r>
            <a:r>
              <a:rPr lang="en-US" sz="5600" dirty="0"/>
              <a:t>);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ofVec2f </a:t>
            </a:r>
            <a:r>
              <a:rPr lang="en-US" sz="5600" dirty="0" err="1"/>
              <a:t>updateAngle</a:t>
            </a:r>
            <a:r>
              <a:rPr lang="en-US" sz="5600" dirty="0"/>
              <a:t>(</a:t>
            </a:r>
            <a:r>
              <a:rPr lang="en-US" sz="5600" dirty="0" err="1"/>
              <a:t>const</a:t>
            </a:r>
            <a:r>
              <a:rPr lang="en-US" sz="5600" dirty="0"/>
              <a:t> ofVec2f&amp; point);</a:t>
            </a:r>
          </a:p>
          <a:p>
            <a:pPr marL="0" indent="0">
              <a:buNone/>
            </a:pPr>
            <a:r>
              <a:rPr lang="en-US" sz="5600" dirty="0"/>
              <a:t>   // Distance camera is back on the Z axis from the origin.</a:t>
            </a:r>
          </a:p>
          <a:p>
            <a:pPr marL="0" indent="0">
              <a:buNone/>
            </a:pPr>
            <a:r>
              <a:rPr lang="en-US" sz="5600" dirty="0"/>
              <a:t>   float </a:t>
            </a:r>
            <a:r>
              <a:rPr lang="en-US" sz="5600" dirty="0" err="1"/>
              <a:t>cameraDistance</a:t>
            </a:r>
            <a:r>
              <a:rPr lang="en-US" sz="5600" dirty="0"/>
              <a:t> = 650.0;</a:t>
            </a:r>
          </a:p>
          <a:p>
            <a:pPr marL="0" indent="0">
              <a:buNone/>
            </a:pPr>
            <a:r>
              <a:rPr lang="en-US" sz="5600" dirty="0"/>
              <a:t>   // Reference to a video source.</a:t>
            </a:r>
          </a:p>
          <a:p>
            <a:pPr marL="0" indent="0">
              <a:buNone/>
            </a:pPr>
            <a:r>
              <a:rPr lang="en-US" sz="5600" dirty="0"/>
              <a:t>   </a:t>
            </a:r>
            <a:r>
              <a:rPr lang="en-US" sz="5600" dirty="0" err="1"/>
              <a:t>std</a:t>
            </a:r>
            <a:r>
              <a:rPr lang="en-US" sz="5600" dirty="0"/>
              <a:t>::</a:t>
            </a:r>
            <a:r>
              <a:rPr lang="en-US" sz="5600" dirty="0" err="1"/>
              <a:t>shared_ptr</a:t>
            </a:r>
            <a:r>
              <a:rPr lang="en-US" sz="5600" dirty="0"/>
              <a:t>&lt;</a:t>
            </a:r>
            <a:r>
              <a:rPr lang="en-US" sz="5600" dirty="0" err="1"/>
              <a:t>IVideoSource</a:t>
            </a:r>
            <a:r>
              <a:rPr lang="en-US" sz="5600" dirty="0"/>
              <a:t>&gt; video;</a:t>
            </a:r>
          </a:p>
          <a:p>
            <a:pPr marL="0" indent="0">
              <a:buNone/>
            </a:pPr>
            <a:r>
              <a:rPr lang="en-US" sz="5600" dirty="0"/>
              <a:t>   float </a:t>
            </a:r>
            <a:r>
              <a:rPr lang="en-US" sz="5600" dirty="0" err="1"/>
              <a:t>videoFOV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   ofVec2f </a:t>
            </a:r>
            <a:r>
              <a:rPr lang="en-US" sz="5600" dirty="0" err="1"/>
              <a:t>videoOffset</a:t>
            </a:r>
            <a:r>
              <a:rPr lang="en-US" sz="5600" dirty="0"/>
              <a:t> = ofVec2f(0,0);</a:t>
            </a:r>
          </a:p>
          <a:p>
            <a:pPr marL="0" indent="0">
              <a:buNone/>
            </a:pPr>
            <a:r>
              <a:rPr lang="en-US" sz="5600" dirty="0"/>
              <a:t>private:</a:t>
            </a:r>
          </a:p>
          <a:p>
            <a:pPr marL="0" indent="0">
              <a:buNone/>
            </a:pPr>
            <a:r>
              <a:rPr lang="en-US" sz="5600" dirty="0"/>
              <a:t>   </a:t>
            </a:r>
            <a:r>
              <a:rPr lang="en-US" sz="5600" dirty="0" err="1"/>
              <a:t>ofEasyCam</a:t>
            </a:r>
            <a:r>
              <a:rPr lang="en-US" sz="5600" dirty="0"/>
              <a:t> camera;</a:t>
            </a:r>
          </a:p>
          <a:p>
            <a:pPr marL="0" indent="0">
              <a:buNone/>
            </a:pPr>
            <a:r>
              <a:rPr lang="en-US" sz="5600" dirty="0"/>
              <a:t>   float </a:t>
            </a:r>
            <a:r>
              <a:rPr lang="en-US" sz="5600" dirty="0" err="1"/>
              <a:t>pixelFocalLength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675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Image Processing on the Pi using open Frameworks</vt:lpstr>
      <vt:lpstr>Setup</vt:lpstr>
      <vt:lpstr>openFrameworks</vt:lpstr>
      <vt:lpstr>Structure</vt:lpstr>
      <vt:lpstr>Resources</vt:lpstr>
      <vt:lpstr>Working with the Pi Camera</vt:lpstr>
      <vt:lpstr>Demo Program: ColorTracker</vt:lpstr>
      <vt:lpstr>Use ColorTracker as a Template</vt:lpstr>
      <vt:lpstr>Keep the following from ColorTracker.h</vt:lpstr>
      <vt:lpstr>Keep the following from ColorTracker.cpp</vt:lpstr>
      <vt:lpstr>main.cpp</vt:lpstr>
      <vt:lpstr>Try this with an openFrameworks example</vt:lpstr>
    </vt:vector>
  </TitlesOfParts>
  <Company>UNC Asheville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on the Pi using openFrameworks</dc:title>
  <dc:creator>rbruce</dc:creator>
  <cp:lastModifiedBy>Asim Ali BUKC</cp:lastModifiedBy>
  <cp:revision>29</cp:revision>
  <dcterms:created xsi:type="dcterms:W3CDTF">2013-11-22T18:52:57Z</dcterms:created>
  <dcterms:modified xsi:type="dcterms:W3CDTF">2018-01-04T09:28:58Z</dcterms:modified>
</cp:coreProperties>
</file>