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18"/>
  </p:normalViewPr>
  <p:slideViewPr>
    <p:cSldViewPr snapToGrid="0">
      <p:cViewPr varScale="1">
        <p:scale>
          <a:sx n="93" d="100"/>
          <a:sy n="93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5FAC-D82D-4AA7-81D5-9BAF6DC17111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9652A-5E64-4E1C-9C07-2E03385041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86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5FAC-D82D-4AA7-81D5-9BAF6DC17111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9652A-5E64-4E1C-9C07-2E03385041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130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5FAC-D82D-4AA7-81D5-9BAF6DC17111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9652A-5E64-4E1C-9C07-2E03385041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21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5FAC-D82D-4AA7-81D5-9BAF6DC17111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9652A-5E64-4E1C-9C07-2E03385041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28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5FAC-D82D-4AA7-81D5-9BAF6DC17111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9652A-5E64-4E1C-9C07-2E03385041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834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5FAC-D82D-4AA7-81D5-9BAF6DC17111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9652A-5E64-4E1C-9C07-2E03385041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37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5FAC-D82D-4AA7-81D5-9BAF6DC17111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9652A-5E64-4E1C-9C07-2E03385041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58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5FAC-D82D-4AA7-81D5-9BAF6DC17111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9652A-5E64-4E1C-9C07-2E03385041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4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5FAC-D82D-4AA7-81D5-9BAF6DC17111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9652A-5E64-4E1C-9C07-2E03385041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35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5FAC-D82D-4AA7-81D5-9BAF6DC17111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9652A-5E64-4E1C-9C07-2E03385041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080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5FAC-D82D-4AA7-81D5-9BAF6DC17111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9652A-5E64-4E1C-9C07-2E03385041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709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75FAC-D82D-4AA7-81D5-9BAF6DC17111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9652A-5E64-4E1C-9C07-2E03385041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536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Hadoop </a:t>
            </a:r>
            <a:r>
              <a:rPr lang="zh-CN" altLang="en-US" dirty="0"/>
              <a:t>样例程序演示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915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0650"/>
            <a:ext cx="10515600" cy="1004888"/>
          </a:xfrm>
        </p:spPr>
        <p:txBody>
          <a:bodyPr/>
          <a:lstStyle/>
          <a:p>
            <a:r>
              <a:rPr lang="en-US" altLang="zh-CN" dirty="0"/>
              <a:t>Docker </a:t>
            </a:r>
            <a:r>
              <a:rPr lang="zh-CN" altLang="en-US" dirty="0"/>
              <a:t>中执行：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00150"/>
            <a:ext cx="10515600" cy="508635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sz="3800" dirty="0"/>
              <a:t>样例</a:t>
            </a:r>
            <a:r>
              <a:rPr lang="en-US" altLang="zh-CN" sz="3800" dirty="0"/>
              <a:t>1</a:t>
            </a:r>
            <a:r>
              <a:rPr lang="zh-CN" altLang="en-US" sz="3800" dirty="0"/>
              <a:t>（</a:t>
            </a:r>
            <a:r>
              <a:rPr lang="en-US" altLang="zh-CN" sz="3800" dirty="0" err="1"/>
              <a:t>wordcount</a:t>
            </a:r>
            <a:r>
              <a:rPr lang="zh-CN" altLang="en-US" sz="3800" dirty="0"/>
              <a:t>）：</a:t>
            </a:r>
            <a:endParaRPr lang="en-US" altLang="zh-CN" sz="3800" dirty="0"/>
          </a:p>
          <a:p>
            <a:pPr>
              <a:lnSpc>
                <a:spcPct val="120000"/>
              </a:lnSpc>
            </a:pPr>
            <a:r>
              <a:rPr lang="en-US" altLang="zh-CN" sz="3800" dirty="0"/>
              <a:t>cd /home/</a:t>
            </a:r>
            <a:r>
              <a:rPr lang="en-US" altLang="zh-CN" sz="3800" dirty="0" err="1"/>
              <a:t>hadoop</a:t>
            </a:r>
            <a:r>
              <a:rPr lang="en-US" altLang="zh-CN" sz="3800" dirty="0"/>
              <a:t>/python/</a:t>
            </a:r>
            <a:r>
              <a:rPr lang="en-US" altLang="zh-CN" sz="3800" dirty="0" err="1"/>
              <a:t>wordcount</a:t>
            </a:r>
            <a:r>
              <a:rPr lang="en-US" altLang="zh-CN" sz="3800" dirty="0"/>
              <a:t>/</a:t>
            </a:r>
          </a:p>
          <a:p>
            <a:pPr>
              <a:lnSpc>
                <a:spcPct val="120000"/>
              </a:lnSpc>
            </a:pPr>
            <a:r>
              <a:rPr lang="en-US" altLang="zh-CN" sz="3800" dirty="0"/>
              <a:t>vi test.txt                        		                #</a:t>
            </a:r>
            <a:r>
              <a:rPr lang="zh-CN" altLang="en-US" sz="3800" dirty="0"/>
              <a:t>查看输入文件</a:t>
            </a:r>
            <a:endParaRPr lang="en-US" altLang="zh-CN" sz="3800" dirty="0"/>
          </a:p>
          <a:p>
            <a:pPr>
              <a:lnSpc>
                <a:spcPct val="120000"/>
              </a:lnSpc>
            </a:pPr>
            <a:r>
              <a:rPr lang="en-US" altLang="zh-CN" sz="3800" dirty="0" err="1"/>
              <a:t>hadoop</a:t>
            </a:r>
            <a:r>
              <a:rPr lang="en-US" altLang="zh-CN" sz="3800" dirty="0"/>
              <a:t> fs -put test.txt input/                                    #</a:t>
            </a:r>
            <a:r>
              <a:rPr lang="zh-CN" altLang="en-US" sz="3800" dirty="0"/>
              <a:t>将</a:t>
            </a:r>
            <a:r>
              <a:rPr lang="en-US" altLang="zh-CN" sz="3800" dirty="0" err="1"/>
              <a:t>wordcount</a:t>
            </a:r>
            <a:r>
              <a:rPr lang="zh-CN" altLang="en-US" sz="3800" dirty="0"/>
              <a:t>输入文件放入</a:t>
            </a:r>
            <a:r>
              <a:rPr lang="en-US" altLang="zh-CN" sz="3800" dirty="0" err="1"/>
              <a:t>hdfs</a:t>
            </a:r>
            <a:r>
              <a:rPr lang="en-US" altLang="zh-CN" sz="3800" dirty="0"/>
              <a:t> </a:t>
            </a:r>
            <a:r>
              <a:rPr lang="zh-CN" altLang="en-US" sz="3800" dirty="0"/>
              <a:t>中</a:t>
            </a:r>
            <a:endParaRPr lang="en-US" altLang="zh-CN" sz="3800" dirty="0"/>
          </a:p>
          <a:p>
            <a:pPr>
              <a:lnSpc>
                <a:spcPct val="120000"/>
              </a:lnSpc>
            </a:pPr>
            <a:r>
              <a:rPr lang="en-US" altLang="zh-CN" sz="3800" dirty="0" err="1"/>
              <a:t>hadoop</a:t>
            </a:r>
            <a:r>
              <a:rPr lang="en-US" altLang="zh-CN" sz="3800" dirty="0"/>
              <a:t> jar /</a:t>
            </a:r>
            <a:r>
              <a:rPr lang="en-US" altLang="zh-CN" sz="3800" dirty="0" err="1"/>
              <a:t>usr</a:t>
            </a:r>
            <a:r>
              <a:rPr lang="en-US" altLang="zh-CN" sz="3800" dirty="0"/>
              <a:t>/local/hadoop-2.7.0/share/</a:t>
            </a:r>
            <a:r>
              <a:rPr lang="en-US" altLang="zh-CN" sz="3800" dirty="0" err="1"/>
              <a:t>hadoop</a:t>
            </a:r>
            <a:r>
              <a:rPr lang="en-US" altLang="zh-CN" sz="3800" dirty="0"/>
              <a:t>/tools/lib/hadoop-streaming-2.7.0.jar -D </a:t>
            </a:r>
            <a:r>
              <a:rPr lang="en-US" altLang="zh-CN" sz="3800" dirty="0" err="1"/>
              <a:t>mapred.reduce.tasks</a:t>
            </a:r>
            <a:r>
              <a:rPr lang="en-US" altLang="zh-CN" sz="3800" dirty="0"/>
              <a:t>=5 -mapper "python mapper.py" -reducer "python reducer.py" -file mapper.py -file reducer.py -input /user/root/input/test.txt -output /user/root/</a:t>
            </a:r>
            <a:r>
              <a:rPr lang="en-US" altLang="zh-CN" sz="3800" dirty="0" err="1"/>
              <a:t>wordcount</a:t>
            </a:r>
            <a:r>
              <a:rPr lang="en-US" altLang="zh-CN" sz="3800" dirty="0"/>
              <a:t>/out</a:t>
            </a:r>
          </a:p>
          <a:p>
            <a:pPr>
              <a:lnSpc>
                <a:spcPct val="120000"/>
              </a:lnSpc>
            </a:pPr>
            <a:r>
              <a:rPr lang="zh-CN" altLang="en-US" sz="3800" dirty="0"/>
              <a:t>合并结果文件</a:t>
            </a:r>
            <a:endParaRPr lang="en-US" altLang="zh-CN" sz="3800" dirty="0"/>
          </a:p>
          <a:p>
            <a:pPr>
              <a:lnSpc>
                <a:spcPct val="120000"/>
              </a:lnSpc>
            </a:pPr>
            <a:r>
              <a:rPr lang="en-US" altLang="zh-CN" sz="3800" dirty="0" err="1"/>
              <a:t>hadoop</a:t>
            </a:r>
            <a:r>
              <a:rPr lang="en-US" altLang="zh-CN" sz="3800" dirty="0"/>
              <a:t> fs -</a:t>
            </a:r>
            <a:r>
              <a:rPr lang="en-US" altLang="zh-CN" sz="3800" dirty="0" err="1"/>
              <a:t>getmerge</a:t>
            </a:r>
            <a:r>
              <a:rPr lang="en-US" altLang="zh-CN" sz="3800" dirty="0"/>
              <a:t> /user/root/</a:t>
            </a:r>
            <a:r>
              <a:rPr lang="en-US" altLang="zh-CN" sz="3800" dirty="0" err="1"/>
              <a:t>wordcount</a:t>
            </a:r>
            <a:r>
              <a:rPr lang="en-US" altLang="zh-CN" sz="3800" dirty="0"/>
              <a:t>/out/ result.txt</a:t>
            </a:r>
          </a:p>
          <a:p>
            <a:pPr>
              <a:lnSpc>
                <a:spcPct val="120000"/>
              </a:lnSpc>
            </a:pPr>
            <a:r>
              <a:rPr lang="zh-CN" altLang="en-US" sz="3800" dirty="0"/>
              <a:t>查看结果文件：</a:t>
            </a:r>
            <a:endParaRPr lang="en-US" altLang="zh-CN" sz="3800" dirty="0"/>
          </a:p>
          <a:p>
            <a:pPr>
              <a:lnSpc>
                <a:spcPct val="120000"/>
              </a:lnSpc>
            </a:pPr>
            <a:r>
              <a:rPr lang="en-US" altLang="zh-CN" sz="3800" dirty="0"/>
              <a:t>vi result.txt</a:t>
            </a:r>
            <a:endParaRPr lang="zh-CN" altLang="en-US" sz="3800" dirty="0"/>
          </a:p>
        </p:txBody>
      </p:sp>
    </p:spTree>
    <p:extLst>
      <p:ext uri="{BB962C8B-B14F-4D97-AF65-F5344CB8AC3E}">
        <p14:creationId xmlns:p14="http://schemas.microsoft.com/office/powerpoint/2010/main" val="2792752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0650"/>
            <a:ext cx="10515600" cy="1004888"/>
          </a:xfrm>
        </p:spPr>
        <p:txBody>
          <a:bodyPr/>
          <a:lstStyle/>
          <a:p>
            <a:r>
              <a:rPr lang="zh-CN" altLang="en-US" dirty="0"/>
              <a:t>执行命令解释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00150"/>
            <a:ext cx="10515600" cy="508635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sz="3800" dirty="0" err="1"/>
              <a:t>hadoop</a:t>
            </a:r>
            <a:r>
              <a:rPr lang="en-US" altLang="zh-CN" sz="3800" dirty="0"/>
              <a:t> jar </a:t>
            </a:r>
          </a:p>
          <a:p>
            <a:pPr lvl="1">
              <a:lnSpc>
                <a:spcPct val="120000"/>
              </a:lnSpc>
            </a:pPr>
            <a:r>
              <a:rPr lang="en-US" altLang="zh-CN" sz="3400" dirty="0"/>
              <a:t>/</a:t>
            </a:r>
            <a:r>
              <a:rPr lang="en-US" altLang="zh-CN" sz="3400" dirty="0" err="1"/>
              <a:t>usr</a:t>
            </a:r>
            <a:r>
              <a:rPr lang="en-US" altLang="zh-CN" sz="3400" dirty="0"/>
              <a:t>/local/hadoop-2.7.0/share/</a:t>
            </a:r>
            <a:r>
              <a:rPr lang="en-US" altLang="zh-CN" sz="3400" dirty="0" err="1"/>
              <a:t>hadoop</a:t>
            </a:r>
            <a:r>
              <a:rPr lang="en-US" altLang="zh-CN" sz="3400" dirty="0"/>
              <a:t>/tools/lib/hadoop-streaming-2.7.0.jar #</a:t>
            </a:r>
            <a:r>
              <a:rPr lang="zh-CN" altLang="en-US" sz="3400" dirty="0"/>
              <a:t>指定</a:t>
            </a:r>
            <a:r>
              <a:rPr lang="en-US" altLang="zh-CN" sz="3400" dirty="0"/>
              <a:t>streaming</a:t>
            </a:r>
            <a:r>
              <a:rPr lang="zh-CN" altLang="en-US" sz="3400" dirty="0"/>
              <a:t>的</a:t>
            </a:r>
            <a:r>
              <a:rPr lang="en-US" altLang="zh-CN" sz="3400" dirty="0"/>
              <a:t>jar</a:t>
            </a:r>
            <a:r>
              <a:rPr lang="zh-CN" altLang="en-US" sz="3400" dirty="0"/>
              <a:t>包</a:t>
            </a:r>
            <a:endParaRPr lang="en-US" altLang="zh-CN" sz="3400" dirty="0"/>
          </a:p>
          <a:p>
            <a:pPr lvl="1">
              <a:lnSpc>
                <a:spcPct val="120000"/>
              </a:lnSpc>
            </a:pPr>
            <a:r>
              <a:rPr lang="en-US" altLang="zh-CN" sz="3400" dirty="0"/>
              <a:t>-D </a:t>
            </a:r>
            <a:r>
              <a:rPr lang="en-US" altLang="zh-CN" sz="3400" dirty="0" err="1"/>
              <a:t>mapred.reduce.tasks</a:t>
            </a:r>
            <a:r>
              <a:rPr lang="en-US" altLang="zh-CN" sz="3400" dirty="0"/>
              <a:t>=5 #</a:t>
            </a:r>
            <a:r>
              <a:rPr lang="zh-CN" altLang="en-US" sz="3400" dirty="0"/>
              <a:t>默认启动的</a:t>
            </a:r>
            <a:r>
              <a:rPr lang="en-US" altLang="zh-CN" sz="3400" dirty="0"/>
              <a:t>reduce</a:t>
            </a:r>
            <a:r>
              <a:rPr lang="zh-CN" altLang="en-US" sz="3400" dirty="0"/>
              <a:t>数。通过该参数可以手动修改</a:t>
            </a:r>
            <a:r>
              <a:rPr lang="en-US" altLang="zh-CN" sz="3400" dirty="0"/>
              <a:t>reduce</a:t>
            </a:r>
            <a:r>
              <a:rPr lang="zh-CN" altLang="en-US" sz="3400" dirty="0"/>
              <a:t>的个数。</a:t>
            </a:r>
            <a:endParaRPr lang="en-US" altLang="zh-CN" sz="3400" dirty="0"/>
          </a:p>
          <a:p>
            <a:pPr lvl="1">
              <a:lnSpc>
                <a:spcPct val="120000"/>
              </a:lnSpc>
            </a:pPr>
            <a:r>
              <a:rPr lang="en-US" altLang="zh-CN" sz="3400" dirty="0"/>
              <a:t>-mapper “python mapper.py” #</a:t>
            </a:r>
            <a:r>
              <a:rPr lang="zh-CN" altLang="en-US" sz="3400" dirty="0"/>
              <a:t>指定</a:t>
            </a:r>
            <a:r>
              <a:rPr lang="en-US" altLang="zh-CN" sz="3400" dirty="0" err="1"/>
              <a:t>mpaper</a:t>
            </a:r>
            <a:r>
              <a:rPr lang="zh-CN" altLang="en-US" sz="3400" dirty="0"/>
              <a:t>所执行的命令</a:t>
            </a:r>
            <a:endParaRPr lang="en-US" altLang="zh-CN" sz="3400" dirty="0"/>
          </a:p>
          <a:p>
            <a:pPr lvl="1">
              <a:lnSpc>
                <a:spcPct val="120000"/>
              </a:lnSpc>
            </a:pPr>
            <a:r>
              <a:rPr lang="en-US" altLang="zh-CN" sz="3400" dirty="0"/>
              <a:t>-reducer “python reducer.py” #</a:t>
            </a:r>
            <a:r>
              <a:rPr lang="zh-CN" altLang="en-US" sz="3400" dirty="0"/>
              <a:t>指定</a:t>
            </a:r>
            <a:r>
              <a:rPr lang="en-US" altLang="zh-CN" sz="3400" dirty="0"/>
              <a:t>reducer</a:t>
            </a:r>
            <a:r>
              <a:rPr lang="zh-CN" altLang="en-US" sz="3400" dirty="0"/>
              <a:t>所执行的命令</a:t>
            </a:r>
            <a:endParaRPr lang="en-US" altLang="zh-CN" sz="3400" dirty="0"/>
          </a:p>
          <a:p>
            <a:pPr lvl="1">
              <a:lnSpc>
                <a:spcPct val="120000"/>
              </a:lnSpc>
            </a:pPr>
            <a:r>
              <a:rPr lang="en-US" altLang="zh-CN" sz="3400" dirty="0"/>
              <a:t>-file mapper.py -file reducer.py #</a:t>
            </a:r>
            <a:r>
              <a:rPr lang="zh-CN" altLang="en-US" sz="3400" dirty="0"/>
              <a:t>指定</a:t>
            </a:r>
            <a:r>
              <a:rPr lang="en-US" altLang="zh-CN" sz="3400" dirty="0"/>
              <a:t>mapper</a:t>
            </a:r>
            <a:r>
              <a:rPr lang="zh-CN" altLang="en-US" sz="3400" dirty="0"/>
              <a:t>，</a:t>
            </a:r>
            <a:r>
              <a:rPr lang="en-US" altLang="zh-CN" sz="3400" dirty="0"/>
              <a:t>reducer</a:t>
            </a:r>
            <a:r>
              <a:rPr lang="zh-CN" altLang="en-US" sz="3400" dirty="0"/>
              <a:t>文件位置</a:t>
            </a:r>
            <a:endParaRPr lang="en-US" altLang="zh-CN" sz="3400" dirty="0"/>
          </a:p>
          <a:p>
            <a:pPr lvl="1">
              <a:lnSpc>
                <a:spcPct val="120000"/>
              </a:lnSpc>
            </a:pPr>
            <a:r>
              <a:rPr lang="en-US" altLang="zh-CN" sz="3400" dirty="0"/>
              <a:t>-input /user/root/input/test.txt  #</a:t>
            </a:r>
            <a:r>
              <a:rPr lang="zh-CN" altLang="en-US" sz="3400" dirty="0"/>
              <a:t>指定输入文件位置</a:t>
            </a:r>
            <a:endParaRPr lang="en-US" altLang="zh-CN" sz="3400" dirty="0"/>
          </a:p>
          <a:p>
            <a:pPr lvl="1">
              <a:lnSpc>
                <a:spcPct val="120000"/>
              </a:lnSpc>
            </a:pPr>
            <a:r>
              <a:rPr lang="en-US" altLang="zh-CN" sz="3400" dirty="0"/>
              <a:t>-output /user/root/</a:t>
            </a:r>
            <a:r>
              <a:rPr lang="en-US" altLang="zh-CN" sz="3400" dirty="0" err="1"/>
              <a:t>wordcount</a:t>
            </a:r>
            <a:r>
              <a:rPr lang="en-US" altLang="zh-CN" sz="3400" dirty="0"/>
              <a:t>/out #</a:t>
            </a:r>
            <a:r>
              <a:rPr lang="zh-CN" altLang="en-US" sz="3400" dirty="0"/>
              <a:t>指定输出入文件位置</a:t>
            </a:r>
            <a:endParaRPr lang="en-US" altLang="zh-CN" sz="3400" dirty="0"/>
          </a:p>
        </p:txBody>
      </p:sp>
    </p:spTree>
    <p:extLst>
      <p:ext uri="{BB962C8B-B14F-4D97-AF65-F5344CB8AC3E}">
        <p14:creationId xmlns:p14="http://schemas.microsoft.com/office/powerpoint/2010/main" val="2942939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800"/>
            <a:ext cx="10515600" cy="863600"/>
          </a:xfrm>
        </p:spPr>
        <p:txBody>
          <a:bodyPr/>
          <a:lstStyle/>
          <a:p>
            <a:r>
              <a:rPr lang="en-US" altLang="zh-CN" dirty="0"/>
              <a:t>mapper.py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65200"/>
            <a:ext cx="10515600" cy="5086350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900" dirty="0"/>
              <a:t>#!/</a:t>
            </a:r>
            <a:r>
              <a:rPr lang="en-US" altLang="zh-CN" sz="2900" dirty="0" err="1"/>
              <a:t>usr</a:t>
            </a:r>
            <a:r>
              <a:rPr lang="en-US" altLang="zh-CN" sz="2900" dirty="0"/>
              <a:t>/bin/</a:t>
            </a:r>
            <a:r>
              <a:rPr lang="en-US" altLang="zh-CN" sz="2900" dirty="0" err="1"/>
              <a:t>env</a:t>
            </a:r>
            <a:r>
              <a:rPr lang="en-US" altLang="zh-CN" sz="2900" dirty="0"/>
              <a:t> python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900" dirty="0"/>
              <a:t>import sys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900" dirty="0"/>
              <a:t>for line in </a:t>
            </a:r>
            <a:r>
              <a:rPr lang="en-US" altLang="zh-CN" sz="2900" dirty="0" err="1"/>
              <a:t>sys.stdin</a:t>
            </a:r>
            <a:r>
              <a:rPr lang="en-US" altLang="zh-CN" sz="2900" dirty="0"/>
              <a:t>: 		#</a:t>
            </a:r>
            <a:r>
              <a:rPr lang="zh-CN" altLang="en-US" sz="2900" dirty="0"/>
              <a:t>从</a:t>
            </a:r>
            <a:r>
              <a:rPr lang="en-US" altLang="zh-CN" sz="2900" dirty="0" err="1"/>
              <a:t>stdin</a:t>
            </a:r>
            <a:r>
              <a:rPr lang="en-US" altLang="zh-CN" sz="2900" dirty="0"/>
              <a:t> </a:t>
            </a:r>
            <a:r>
              <a:rPr lang="zh-CN" altLang="en-US" sz="2900" dirty="0"/>
              <a:t>按行读取</a:t>
            </a:r>
            <a:endParaRPr lang="en-US" altLang="zh-CN" sz="29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900" dirty="0"/>
              <a:t>    line = </a:t>
            </a:r>
            <a:r>
              <a:rPr lang="en-US" altLang="zh-CN" sz="2900" dirty="0" err="1"/>
              <a:t>line.strip</a:t>
            </a:r>
            <a:r>
              <a:rPr lang="en-US" altLang="zh-CN" sz="2900" dirty="0"/>
              <a:t>() 		#</a:t>
            </a:r>
            <a:r>
              <a:rPr lang="zh-CN" altLang="en-US" sz="2900" dirty="0"/>
              <a:t>删除每一行的收尾空格</a:t>
            </a:r>
            <a:endParaRPr lang="en-US" altLang="zh-CN" sz="29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900" dirty="0"/>
              <a:t>    words = </a:t>
            </a:r>
            <a:r>
              <a:rPr lang="en-US" altLang="zh-CN" sz="2900" dirty="0" err="1"/>
              <a:t>line.split</a:t>
            </a:r>
            <a:r>
              <a:rPr lang="en-US" altLang="zh-CN" sz="2900" dirty="0"/>
              <a:t>() 		#</a:t>
            </a:r>
            <a:r>
              <a:rPr lang="zh-CN" altLang="en-US" sz="2900" dirty="0"/>
              <a:t>对每一行的句子按照空格进行切分</a:t>
            </a:r>
            <a:endParaRPr lang="en-US" altLang="zh-CN" sz="29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900" dirty="0"/>
              <a:t>    for word in words: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900" dirty="0"/>
              <a:t>        print “%s\</a:t>
            </a:r>
            <a:r>
              <a:rPr lang="en-US" altLang="zh-CN" sz="2900" dirty="0" err="1"/>
              <a:t>t%s</a:t>
            </a:r>
            <a:r>
              <a:rPr lang="en-US" altLang="zh-CN" sz="2900" dirty="0"/>
              <a:t>” % (word, 1) 	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900" dirty="0"/>
              <a:t>mapper.py</a:t>
            </a:r>
            <a:r>
              <a:rPr lang="zh-CN" altLang="en-US" sz="2900" dirty="0"/>
              <a:t>文件从</a:t>
            </a:r>
            <a:r>
              <a:rPr lang="en-US" altLang="zh-CN" sz="2900" dirty="0"/>
              <a:t>STDIN</a:t>
            </a:r>
            <a:r>
              <a:rPr lang="zh-CN" altLang="en-US" sz="2900" dirty="0"/>
              <a:t>读取文件。把单词切开，并把单词和词频输出</a:t>
            </a:r>
            <a:r>
              <a:rPr lang="en-US" altLang="zh-CN" sz="2900" dirty="0"/>
              <a:t>STDOUT</a:t>
            </a:r>
            <a:r>
              <a:rPr lang="zh-CN" altLang="en-US" sz="2900" dirty="0"/>
              <a:t>。</a:t>
            </a:r>
            <a:r>
              <a:rPr lang="en-US" altLang="zh-CN" sz="2900" dirty="0"/>
              <a:t>Map</a:t>
            </a:r>
            <a:r>
              <a:rPr lang="zh-CN" altLang="en-US" sz="2900" dirty="0"/>
              <a:t>脚本不会计算单词的总数，而是输出</a:t>
            </a:r>
            <a:r>
              <a:rPr lang="en-US" altLang="zh-CN" sz="2900" dirty="0"/>
              <a:t>&lt;word&gt; 1</a:t>
            </a:r>
            <a:r>
              <a:rPr lang="zh-CN" altLang="en-US" sz="2900" dirty="0"/>
              <a:t>。在我们的例子中，我们让随后的</a:t>
            </a:r>
            <a:r>
              <a:rPr lang="en-US" altLang="zh-CN" sz="2900" dirty="0"/>
              <a:t>Reduce</a:t>
            </a:r>
            <a:r>
              <a:rPr lang="zh-CN" altLang="en-US" sz="2900" dirty="0"/>
              <a:t>阶段做统计工作</a:t>
            </a:r>
            <a:endParaRPr lang="en-US" altLang="zh-CN" sz="29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900" dirty="0"/>
              <a:t>reducer.py</a:t>
            </a:r>
            <a:r>
              <a:rPr lang="zh-CN" altLang="en-US" sz="2900" dirty="0"/>
              <a:t>文件会读取</a:t>
            </a:r>
            <a:r>
              <a:rPr lang="en-US" altLang="zh-CN" sz="2900" dirty="0"/>
              <a:t>mapper.py </a:t>
            </a:r>
            <a:r>
              <a:rPr lang="zh-CN" altLang="en-US" sz="2900" dirty="0"/>
              <a:t>的结果作为</a:t>
            </a:r>
            <a:r>
              <a:rPr lang="en-US" altLang="zh-CN" sz="2900" dirty="0"/>
              <a:t>reducer.py </a:t>
            </a:r>
            <a:r>
              <a:rPr lang="zh-CN" altLang="en-US" sz="2900" dirty="0"/>
              <a:t>的输入，并统计每个单词出现的总的次数，把最终的结果输出到</a:t>
            </a:r>
            <a:r>
              <a:rPr lang="en-US" altLang="zh-CN" sz="2900" dirty="0"/>
              <a:t>STDOUT</a:t>
            </a:r>
            <a:r>
              <a:rPr lang="zh-CN" altLang="en-US" sz="2900" dirty="0"/>
              <a:t>。</a:t>
            </a:r>
            <a:endParaRPr lang="en-US" altLang="zh-CN" sz="29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3400" dirty="0"/>
          </a:p>
        </p:txBody>
      </p:sp>
    </p:spTree>
    <p:extLst>
      <p:ext uri="{BB962C8B-B14F-4D97-AF65-F5344CB8AC3E}">
        <p14:creationId xmlns:p14="http://schemas.microsoft.com/office/powerpoint/2010/main" val="1992771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0650"/>
            <a:ext cx="10515600" cy="736600"/>
          </a:xfrm>
        </p:spPr>
        <p:txBody>
          <a:bodyPr/>
          <a:lstStyle/>
          <a:p>
            <a:r>
              <a:rPr lang="en-US" altLang="zh-CN" dirty="0"/>
              <a:t>reducer.py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46150"/>
            <a:ext cx="10515600" cy="5702300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3800" dirty="0"/>
              <a:t>#!/</a:t>
            </a:r>
            <a:r>
              <a:rPr lang="en-US" altLang="zh-CN" sz="3800" dirty="0" err="1"/>
              <a:t>usr</a:t>
            </a:r>
            <a:r>
              <a:rPr lang="en-US" altLang="zh-CN" sz="3800" dirty="0"/>
              <a:t>/bin/python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800" dirty="0"/>
              <a:t>from operator import </a:t>
            </a:r>
            <a:r>
              <a:rPr lang="en-US" altLang="zh-CN" sz="3800" dirty="0" err="1"/>
              <a:t>itemgetter</a:t>
            </a:r>
            <a:endParaRPr lang="en-US" altLang="zh-CN" sz="38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800" dirty="0"/>
              <a:t>import sys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800" dirty="0"/>
              <a:t>word2count = {} 		#</a:t>
            </a:r>
            <a:r>
              <a:rPr lang="zh-CN" altLang="en-US" sz="3800" dirty="0"/>
              <a:t>存储词频的结果字典</a:t>
            </a:r>
            <a:endParaRPr lang="en-US" altLang="zh-CN" sz="38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800" dirty="0"/>
              <a:t>for line in </a:t>
            </a:r>
            <a:r>
              <a:rPr lang="en-US" altLang="zh-CN" sz="3800" dirty="0" err="1"/>
              <a:t>sys.stdin</a:t>
            </a:r>
            <a:r>
              <a:rPr lang="en-US" altLang="zh-CN" sz="3800" dirty="0"/>
              <a:t>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800" dirty="0"/>
              <a:t>    line = </a:t>
            </a:r>
            <a:r>
              <a:rPr lang="en-US" altLang="zh-CN" sz="3800" dirty="0" err="1"/>
              <a:t>line.strip</a:t>
            </a:r>
            <a:r>
              <a:rPr lang="en-US" altLang="zh-CN" sz="3800" dirty="0"/>
              <a:t>()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800" dirty="0"/>
              <a:t>    </a:t>
            </a:r>
            <a:r>
              <a:rPr lang="en-US" altLang="zh-CN" sz="3800" dirty="0" err="1"/>
              <a:t>word,count</a:t>
            </a:r>
            <a:r>
              <a:rPr lang="en-US" altLang="zh-CN" sz="3800" dirty="0"/>
              <a:t> = </a:t>
            </a:r>
            <a:r>
              <a:rPr lang="en-US" altLang="zh-CN" sz="3800" dirty="0" err="1"/>
              <a:t>line.split</a:t>
            </a:r>
            <a:r>
              <a:rPr lang="en-US" altLang="zh-CN" sz="3800" dirty="0"/>
              <a:t>() 		#</a:t>
            </a:r>
            <a:r>
              <a:rPr lang="zh-CN" altLang="en-US" sz="3800" dirty="0"/>
              <a:t>获取单词名和数量</a:t>
            </a:r>
            <a:endParaRPr lang="en-US" altLang="zh-CN" sz="38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800" dirty="0"/>
              <a:t>    try: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800" dirty="0"/>
              <a:t>        count = </a:t>
            </a:r>
            <a:r>
              <a:rPr lang="en-US" altLang="zh-CN" sz="3800" dirty="0" err="1"/>
              <a:t>int</a:t>
            </a:r>
            <a:r>
              <a:rPr lang="en-US" altLang="zh-CN" sz="3800" dirty="0"/>
              <a:t>(count)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800" dirty="0"/>
              <a:t>        word2count[word] = word2count.get(word,0) + count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800" dirty="0"/>
              <a:t>    except </a:t>
            </a:r>
            <a:r>
              <a:rPr lang="en-US" altLang="zh-CN" sz="3800" dirty="0" err="1"/>
              <a:t>ValueError</a:t>
            </a:r>
            <a:r>
              <a:rPr lang="en-US" altLang="zh-CN" sz="3800" dirty="0"/>
              <a:t> as err: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800" dirty="0"/>
              <a:t>        print(err)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800" dirty="0"/>
              <a:t>        pass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800" dirty="0"/>
              <a:t>sorted_word2count = sorted(word2count.items(),key=</a:t>
            </a:r>
            <a:r>
              <a:rPr lang="en-US" altLang="zh-CN" sz="3800" dirty="0" err="1"/>
              <a:t>itemgetter</a:t>
            </a:r>
            <a:r>
              <a:rPr lang="en-US" altLang="zh-CN" sz="3800" dirty="0"/>
              <a:t>(1))		#</a:t>
            </a:r>
            <a:r>
              <a:rPr lang="zh-CN" altLang="en-US" sz="3800" dirty="0"/>
              <a:t>对单词的词频数进行从小到大排序</a:t>
            </a:r>
            <a:endParaRPr lang="en-US" altLang="zh-CN" sz="38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800" dirty="0"/>
              <a:t>for </a:t>
            </a:r>
            <a:r>
              <a:rPr lang="en-US" altLang="zh-CN" sz="3800" dirty="0" err="1"/>
              <a:t>word,count</a:t>
            </a:r>
            <a:r>
              <a:rPr lang="en-US" altLang="zh-CN" sz="3800" dirty="0"/>
              <a:t> in sorted_word2count: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800" dirty="0"/>
              <a:t>    print(“%s\</a:t>
            </a:r>
            <a:r>
              <a:rPr lang="en-US" altLang="zh-CN" sz="3800" dirty="0" err="1"/>
              <a:t>t%s</a:t>
            </a:r>
            <a:r>
              <a:rPr lang="en-US" altLang="zh-CN" sz="3800" dirty="0"/>
              <a:t>” % (word, count))						#</a:t>
            </a:r>
            <a:r>
              <a:rPr lang="zh-CN" altLang="en-US" sz="3800" dirty="0"/>
              <a:t>将结果输出到</a:t>
            </a:r>
            <a:r>
              <a:rPr lang="en-US" altLang="zh-CN" sz="3800" dirty="0" err="1"/>
              <a:t>stdout</a:t>
            </a:r>
            <a:endParaRPr lang="en-US" altLang="zh-CN" sz="38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3800" dirty="0"/>
          </a:p>
        </p:txBody>
      </p:sp>
    </p:spTree>
    <p:extLst>
      <p:ext uri="{BB962C8B-B14F-4D97-AF65-F5344CB8AC3E}">
        <p14:creationId xmlns:p14="http://schemas.microsoft.com/office/powerpoint/2010/main" val="3302883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203</Words>
  <Application>Microsoft Macintosh PowerPoint</Application>
  <PresentationFormat>宽屏</PresentationFormat>
  <Paragraphs>47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Hadoop 样例程序演示</vt:lpstr>
      <vt:lpstr>Docker 中执行：</vt:lpstr>
      <vt:lpstr>执行命令解释</vt:lpstr>
      <vt:lpstr>mapper.py</vt:lpstr>
      <vt:lpstr>reducer.py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样例程序演示</dc:title>
  <dc:creator>Windows 用户</dc:creator>
  <cp:lastModifiedBy>Microsoft Office 用户</cp:lastModifiedBy>
  <cp:revision>33</cp:revision>
  <dcterms:created xsi:type="dcterms:W3CDTF">2018-09-25T09:51:45Z</dcterms:created>
  <dcterms:modified xsi:type="dcterms:W3CDTF">2018-10-09T02:44:11Z</dcterms:modified>
</cp:coreProperties>
</file>