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70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7E82-0170-41EF-AFD8-A5A615350E17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56C4-0193-41EC-ABB9-68420A916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01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7E82-0170-41EF-AFD8-A5A615350E17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56C4-0193-41EC-ABB9-68420A916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61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7E82-0170-41EF-AFD8-A5A615350E17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56C4-0193-41EC-ABB9-68420A916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8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7E82-0170-41EF-AFD8-A5A615350E17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56C4-0193-41EC-ABB9-68420A916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47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7E82-0170-41EF-AFD8-A5A615350E17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56C4-0193-41EC-ABB9-68420A916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01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7E82-0170-41EF-AFD8-A5A615350E17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56C4-0193-41EC-ABB9-68420A916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10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7E82-0170-41EF-AFD8-A5A615350E17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56C4-0193-41EC-ABB9-68420A916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45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7E82-0170-41EF-AFD8-A5A615350E17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56C4-0193-41EC-ABB9-68420A916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1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7E82-0170-41EF-AFD8-A5A615350E17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56C4-0193-41EC-ABB9-68420A916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17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7E82-0170-41EF-AFD8-A5A615350E17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56C4-0193-41EC-ABB9-68420A916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51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7E82-0170-41EF-AFD8-A5A615350E17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56C4-0193-41EC-ABB9-68420A916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55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F7E82-0170-41EF-AFD8-A5A615350E17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056C4-0193-41EC-ABB9-68420A916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73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install/linux/docker-ce/ubuntu/#set-up-the-repositor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qq_16563637/article/details/8170263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准备工作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127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安装</a:t>
            </a:r>
            <a:r>
              <a:rPr lang="en-US" altLang="zh-CN" dirty="0" smtClean="0">
                <a:solidFill>
                  <a:srgbClr val="FF0000"/>
                </a:solidFill>
              </a:rPr>
              <a:t>Hadoop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Hadoop</a:t>
            </a:r>
            <a:r>
              <a:rPr lang="zh-CN" altLang="en-US" dirty="0" smtClean="0">
                <a:solidFill>
                  <a:srgbClr val="FF0000"/>
                </a:solidFill>
              </a:rPr>
              <a:t>用户）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将</a:t>
            </a:r>
            <a:r>
              <a:rPr lang="en-US" altLang="zh-CN" b="1" dirty="0" smtClean="0"/>
              <a:t>hadoop</a:t>
            </a:r>
            <a:r>
              <a:rPr lang="zh-CN" altLang="en-US" b="1" dirty="0" smtClean="0"/>
              <a:t>加入环境变量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sudo vim /</a:t>
            </a:r>
            <a:r>
              <a:rPr lang="en-US" altLang="zh-CN" dirty="0" err="1"/>
              <a:t>etc</a:t>
            </a:r>
            <a:r>
              <a:rPr lang="en-US" altLang="zh-CN" dirty="0"/>
              <a:t>/profile</a:t>
            </a:r>
          </a:p>
          <a:p>
            <a:pPr marL="0" indent="0">
              <a:buNone/>
            </a:pPr>
            <a:r>
              <a:rPr lang="zh-CN" altLang="en-US" dirty="0"/>
              <a:t>加入如下两行</a:t>
            </a:r>
          </a:p>
          <a:p>
            <a:pPr marL="0" indent="0">
              <a:buNone/>
            </a:pPr>
            <a:r>
              <a:rPr lang="en-US" altLang="zh-CN" dirty="0"/>
              <a:t>export HADOOP_HOME=/</a:t>
            </a:r>
            <a:r>
              <a:rPr lang="en-US" altLang="zh-CN" dirty="0" smtClean="0">
                <a:solidFill>
                  <a:srgbClr val="FF0000"/>
                </a:solidFill>
              </a:rPr>
              <a:t>home/</a:t>
            </a:r>
            <a:r>
              <a:rPr lang="en-US" altLang="zh-CN" dirty="0" err="1" smtClean="0">
                <a:solidFill>
                  <a:srgbClr val="FF0000"/>
                </a:solidFill>
              </a:rPr>
              <a:t>hadoop</a:t>
            </a:r>
            <a:r>
              <a:rPr lang="en-US" altLang="zh-CN" dirty="0" smtClean="0">
                <a:solidFill>
                  <a:srgbClr val="FF0000"/>
                </a:solidFill>
              </a:rPr>
              <a:t>/hadoop-2.7.3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export PATH=$HADOOP_HOME/bin:$HADOOP_HOME/</a:t>
            </a:r>
            <a:r>
              <a:rPr lang="en-US" altLang="zh-CN" dirty="0" err="1"/>
              <a:t>sbin</a:t>
            </a:r>
            <a:r>
              <a:rPr lang="en-US" altLang="zh-CN" dirty="0"/>
              <a:t>:$</a:t>
            </a:r>
            <a:r>
              <a:rPr lang="en-US" altLang="zh-CN" dirty="0" smtClean="0"/>
              <a:t>PATH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s</a:t>
            </a:r>
            <a:r>
              <a:rPr lang="en-US" altLang="zh-CN" sz="1800" dirty="0" smtClean="0">
                <a:solidFill>
                  <a:srgbClr val="FF0000"/>
                </a:solidFill>
              </a:rPr>
              <a:t>ource /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etc</a:t>
            </a:r>
            <a:r>
              <a:rPr lang="en-US" altLang="zh-CN" sz="1800" dirty="0" smtClean="0">
                <a:solidFill>
                  <a:srgbClr val="FF0000"/>
                </a:solidFill>
              </a:rPr>
              <a:t>/profile</a:t>
            </a:r>
          </a:p>
        </p:txBody>
      </p:sp>
    </p:spTree>
    <p:extLst>
      <p:ext uri="{BB962C8B-B14F-4D97-AF65-F5344CB8AC3E}">
        <p14:creationId xmlns:p14="http://schemas.microsoft.com/office/powerpoint/2010/main" val="360161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准备</a:t>
            </a:r>
            <a:r>
              <a:rPr lang="zh-CN" altLang="en-US" dirty="0" smtClean="0"/>
              <a:t>工作（</a:t>
            </a:r>
            <a:r>
              <a:rPr lang="en-US" altLang="zh-CN" dirty="0" smtClean="0"/>
              <a:t>Docker </a:t>
            </a:r>
            <a:r>
              <a:rPr lang="zh-CN" altLang="en-US" dirty="0" smtClean="0"/>
              <a:t>版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20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Ubuntu 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Docker</a:t>
            </a:r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2731519"/>
            <a:ext cx="10725150" cy="350865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Docker-ce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# 定义安装版本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27AA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export docker_version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17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27AA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.03.2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27AA5E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27AA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# step 1: 安装必要的一些系统工具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27AA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sudo apt-get update sudo apt-get -y install apt-transport-https ca-certificates curl software-properties-common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27AA5E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# step 2: 安装GPG证书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27AA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sudo curl -fsSL http://mirrors.aliyun.com/docker-ce/linux/ubuntu/gpg | sudo apt-key add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27AA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–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27AA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27AA5E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# Step 3: 写入软件源信息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27AA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sudo add-apt-repository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"deb [arch=amd64] http://mirrors.aliyun.com/docker-ce/linux/ubuntu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$(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27AA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lsb_release -cs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stable"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27AA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27AA5E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# Step 4: 更新并安装 Docker-CE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27AA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sudo apt-get -y update version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$(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27AA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apt-cache madison docker-ce|grep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${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27AA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docker_version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27AA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|awk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'{print $3}'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27AA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27AA5E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# --allow-downgrades 允许降级安装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27AA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sudo apt-get -y install docker-ce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${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27AA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27AA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--allow-downgrades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27AA5E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# 设置开机启动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27AA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sudo systemctl enable docker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4700" y="1894288"/>
            <a:ext cx="1104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https://docs.docker.com/install/linux/docker-ce/ubuntu/#set-up-the-</a:t>
            </a:r>
            <a:r>
              <a:rPr lang="zh-CN" altLang="en-US" dirty="0" smtClean="0">
                <a:hlinkClick r:id="rId2"/>
              </a:rPr>
              <a:t>repository</a:t>
            </a:r>
            <a:r>
              <a:rPr lang="en-US" altLang="zh-CN" dirty="0" smtClean="0"/>
              <a:t>(</a:t>
            </a:r>
            <a:r>
              <a:rPr lang="zh-CN" altLang="en-US" dirty="0" smtClean="0"/>
              <a:t>其他版本可以参考这个教程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6526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Docker </a:t>
            </a:r>
            <a:r>
              <a:rPr lang="zh-CN" altLang="en-US" dirty="0" smtClean="0"/>
              <a:t>一些有效配置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-76200" y="6199873"/>
            <a:ext cx="91372" cy="15388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89000" y="1832857"/>
            <a:ext cx="9313447" cy="172354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787878"/>
                </a:solidFill>
                <a:effectLst/>
                <a:latin typeface="Arial" panose="020B0604020202020204" pitchFamily="34" charset="0"/>
                <a:ea typeface="Poppins"/>
              </a:rPr>
              <a:t>配置镜像加速地址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编辑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27AA5E"/>
                </a:solidFill>
                <a:effectLst/>
                <a:latin typeface="Consolas" panose="020B0609020204030204" pitchFamily="49" charset="0"/>
              </a:rPr>
              <a:t>/etc/docker/daemon.json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加入以下内容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7AA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27AA5E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registry-mirrors"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7AA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[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"https://7bezldxe.mirror.aliyuncs.com/"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7AA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"https://IP:PORT/"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7AA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27AA5E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7AA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741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550" y="9207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Docker</a:t>
            </a:r>
            <a:r>
              <a:rPr lang="zh-CN" altLang="en-US" dirty="0" smtClean="0"/>
              <a:t>下安装</a:t>
            </a:r>
            <a:r>
              <a:rPr lang="en-US" altLang="zh-CN" dirty="0" smtClean="0"/>
              <a:t>Hadoop2.7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62528" y="1133080"/>
            <a:ext cx="11284131" cy="529375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dirty="0" smtClean="0">
                <a:latin typeface="+mn-ea"/>
              </a:rPr>
              <a:t>1</a:t>
            </a:r>
            <a:r>
              <a:rPr lang="zh-CN" altLang="en-US" sz="1800" dirty="0" smtClean="0">
                <a:latin typeface="+mn-ea"/>
              </a:rPr>
              <a:t>，拉取镜像</a:t>
            </a:r>
            <a:endParaRPr lang="en-US" altLang="zh-CN" sz="1600" dirty="0" smtClean="0">
              <a:latin typeface="+mn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dirty="0" err="1" smtClean="0">
                <a:latin typeface="+mn-ea"/>
              </a:rPr>
              <a:t>docker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>
                <a:latin typeface="+mn-ea"/>
              </a:rPr>
              <a:t>pull </a:t>
            </a:r>
            <a:r>
              <a:rPr lang="en-US" altLang="zh-CN" sz="1600" dirty="0" err="1" smtClean="0">
                <a:latin typeface="+mn-ea"/>
              </a:rPr>
              <a:t>sequenceiq</a:t>
            </a:r>
            <a:r>
              <a:rPr lang="en-US" altLang="zh-CN" sz="1600" dirty="0" smtClean="0">
                <a:latin typeface="+mn-ea"/>
              </a:rPr>
              <a:t>/hadoop-docker:2.7.0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</a:t>
            </a:r>
            <a:r>
              <a:rPr kumimoji="0" lang="zh-CN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，启动容器 </a:t>
            </a:r>
            <a:endParaRPr kumimoji="0" lang="en-US" altLang="zh-CN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sudo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err="1">
                <a:latin typeface="+mn-ea"/>
              </a:rPr>
              <a:t>docker</a:t>
            </a:r>
            <a:r>
              <a:rPr lang="en-US" altLang="zh-CN" sz="1600" dirty="0">
                <a:latin typeface="+mn-ea"/>
              </a:rPr>
              <a:t> run -</a:t>
            </a:r>
            <a:r>
              <a:rPr lang="en-US" altLang="zh-CN" sz="1600" dirty="0" err="1">
                <a:latin typeface="+mn-ea"/>
              </a:rPr>
              <a:t>i</a:t>
            </a:r>
            <a:r>
              <a:rPr lang="en-US" altLang="zh-CN" sz="1600" dirty="0">
                <a:latin typeface="+mn-ea"/>
              </a:rPr>
              <a:t> -t -p 50070:50070 -p 9000:9000 -p 8088:8088 </a:t>
            </a:r>
            <a:r>
              <a:rPr lang="en-US" altLang="zh-CN" sz="1600" dirty="0" err="1" smtClean="0">
                <a:latin typeface="+mn-ea"/>
              </a:rPr>
              <a:t>sequenceiq</a:t>
            </a:r>
            <a:r>
              <a:rPr lang="en-US" altLang="zh-CN" sz="1600" dirty="0" smtClean="0">
                <a:latin typeface="+mn-ea"/>
              </a:rPr>
              <a:t>/hadoop-docker:2.7.0 </a:t>
            </a:r>
            <a:r>
              <a:rPr lang="en-US" altLang="zh-CN" sz="1600" dirty="0">
                <a:latin typeface="+mn-ea"/>
              </a:rPr>
              <a:t>/etc/bootstrap.sh </a:t>
            </a:r>
            <a:r>
              <a:rPr lang="en-US" altLang="zh-CN" sz="1600" dirty="0" smtClean="0">
                <a:latin typeface="+mn-ea"/>
              </a:rPr>
              <a:t>–bash</a:t>
            </a:r>
            <a:endParaRPr lang="en-US" altLang="zh-CN" sz="1600" dirty="0">
              <a:latin typeface="+mn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3</a:t>
            </a:r>
            <a:r>
              <a:rPr kumimoji="0" lang="zh-CN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，查看容器的</a:t>
            </a: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container id</a:t>
            </a:r>
            <a:endParaRPr kumimoji="0" lang="en-US" altLang="zh-CN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dirty="0" err="1">
                <a:latin typeface="+mn-ea"/>
              </a:rPr>
              <a:t>s</a:t>
            </a:r>
            <a:r>
              <a:rPr lang="en-US" altLang="zh-CN" sz="1600" dirty="0" err="1" smtClean="0">
                <a:latin typeface="+mn-ea"/>
              </a:rPr>
              <a:t>udo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err="1" smtClean="0">
                <a:latin typeface="+mn-ea"/>
              </a:rPr>
              <a:t>docker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err="1" smtClean="0">
                <a:latin typeface="+mn-ea"/>
              </a:rPr>
              <a:t>ps</a:t>
            </a:r>
            <a:r>
              <a:rPr lang="en-US" altLang="zh-CN" sz="1600" dirty="0" smtClean="0">
                <a:latin typeface="+mn-ea"/>
              </a:rPr>
              <a:t> –a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4,</a:t>
            </a:r>
            <a:r>
              <a:rPr kumimoji="0" lang="en-US" altLang="zh-CN" sz="1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zh-CN" altLang="en-US" sz="1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使用</a:t>
            </a:r>
            <a:r>
              <a:rPr kumimoji="0" lang="en-US" altLang="zh-CN" sz="1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container id </a:t>
            </a:r>
            <a:r>
              <a:rPr kumimoji="0" lang="zh-CN" altLang="en-US" sz="1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进入容器</a:t>
            </a:r>
            <a:endParaRPr kumimoji="0" lang="en-US" altLang="zh-CN" sz="180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aseline="0" dirty="0" err="1" smtClean="0">
                <a:latin typeface="+mn-ea"/>
              </a:rPr>
              <a:t>sudo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err="1">
                <a:latin typeface="+mn-ea"/>
              </a:rPr>
              <a:t>docker</a:t>
            </a:r>
            <a:r>
              <a:rPr lang="en-US" altLang="zh-CN" sz="1600" dirty="0">
                <a:latin typeface="+mn-ea"/>
              </a:rPr>
              <a:t> exec -it ${CONTAINER ID} /</a:t>
            </a:r>
            <a:r>
              <a:rPr lang="en-US" altLang="zh-CN" sz="1600" dirty="0" smtClean="0">
                <a:latin typeface="+mn-ea"/>
              </a:rPr>
              <a:t>bin/bash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5</a:t>
            </a:r>
            <a:r>
              <a:rPr kumimoji="0" lang="zh-CN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，配置环境变量</a:t>
            </a:r>
            <a:endParaRPr kumimoji="0" lang="en-US" altLang="zh-CN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dirty="0">
                <a:latin typeface="+mn-ea"/>
              </a:rPr>
              <a:t>vi /</a:t>
            </a:r>
            <a:r>
              <a:rPr lang="en-US" altLang="zh-CN" sz="1600" dirty="0" err="1" smtClean="0">
                <a:latin typeface="+mn-ea"/>
              </a:rPr>
              <a:t>etc</a:t>
            </a:r>
            <a:r>
              <a:rPr lang="en-US" altLang="zh-CN" sz="1600" dirty="0" smtClean="0">
                <a:latin typeface="+mn-ea"/>
              </a:rPr>
              <a:t>/profile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600" dirty="0">
              <a:latin typeface="+mn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600" dirty="0">
                <a:latin typeface="+mn-ea"/>
              </a:rPr>
              <a:t>在最底部加入下面内容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00" dirty="0">
              <a:latin typeface="+mn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dirty="0">
                <a:latin typeface="+mn-ea"/>
              </a:rPr>
              <a:t>export HADOOP_HOME="/</a:t>
            </a:r>
            <a:r>
              <a:rPr lang="en-US" altLang="zh-CN" sz="1600" dirty="0" err="1" smtClean="0">
                <a:latin typeface="+mn-ea"/>
              </a:rPr>
              <a:t>usr</a:t>
            </a:r>
            <a:r>
              <a:rPr lang="en-US" altLang="zh-CN" sz="1600" dirty="0" smtClean="0">
                <a:latin typeface="+mn-ea"/>
              </a:rPr>
              <a:t>/local/hadoop-2.7.0</a:t>
            </a:r>
            <a:r>
              <a:rPr lang="en-US" altLang="zh-CN" sz="1600" dirty="0">
                <a:latin typeface="+mn-ea"/>
              </a:rPr>
              <a:t>"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dirty="0">
                <a:latin typeface="+mn-ea"/>
              </a:rPr>
              <a:t>export PATH=$HADOOP_HOME/bin:$HADOOP_HOME/</a:t>
            </a:r>
            <a:r>
              <a:rPr lang="en-US" altLang="zh-CN" sz="1600" dirty="0" err="1">
                <a:latin typeface="+mn-ea"/>
              </a:rPr>
              <a:t>sbin</a:t>
            </a:r>
            <a:r>
              <a:rPr lang="en-US" altLang="zh-CN" sz="1600" dirty="0">
                <a:latin typeface="+mn-ea"/>
              </a:rPr>
              <a:t>:$</a:t>
            </a:r>
            <a:r>
              <a:rPr lang="en-US" altLang="zh-CN" sz="1600" dirty="0" smtClean="0">
                <a:latin typeface="+mn-ea"/>
              </a:rPr>
              <a:t>PATH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600" dirty="0">
              <a:latin typeface="+mn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600" dirty="0">
                <a:latin typeface="+mn-ea"/>
              </a:rPr>
              <a:t>保存</a:t>
            </a:r>
            <a:r>
              <a:rPr lang="en-US" altLang="zh-CN" sz="1600" dirty="0">
                <a:latin typeface="+mn-ea"/>
              </a:rPr>
              <a:t>:</a:t>
            </a:r>
            <a:r>
              <a:rPr lang="en-US" altLang="zh-CN" sz="1600" dirty="0" err="1">
                <a:latin typeface="+mn-ea"/>
              </a:rPr>
              <a:t>wq</a:t>
            </a:r>
            <a:r>
              <a:rPr lang="en-US" altLang="zh-CN" sz="1600" dirty="0">
                <a:latin typeface="+mn-ea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600" dirty="0">
                <a:latin typeface="+mn-ea"/>
              </a:rPr>
              <a:t>使得配置</a:t>
            </a:r>
            <a:r>
              <a:rPr lang="zh-CN" altLang="en-US" sz="1600" dirty="0" smtClean="0">
                <a:latin typeface="+mn-ea"/>
              </a:rPr>
              <a:t>生效</a:t>
            </a:r>
            <a:endParaRPr lang="en-US" altLang="zh-CN" sz="1600" dirty="0" smtClean="0">
              <a:latin typeface="+mn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dirty="0">
                <a:latin typeface="+mn-ea"/>
              </a:rPr>
              <a:t>source /</a:t>
            </a:r>
            <a:r>
              <a:rPr lang="en-US" altLang="zh-CN" sz="1600" dirty="0" err="1" smtClean="0">
                <a:latin typeface="+mn-ea"/>
              </a:rPr>
              <a:t>etc</a:t>
            </a:r>
            <a:r>
              <a:rPr lang="en-US" altLang="zh-CN" sz="1600" dirty="0" smtClean="0">
                <a:latin typeface="+mn-ea"/>
              </a:rPr>
              <a:t>/profile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dirty="0" smtClean="0">
                <a:latin typeface="+mn-ea"/>
              </a:rPr>
              <a:t>6</a:t>
            </a:r>
            <a:r>
              <a:rPr lang="zh-CN" altLang="en-US" sz="1600" dirty="0" smtClean="0">
                <a:latin typeface="+mn-ea"/>
              </a:rPr>
              <a:t>，查看配置是否生效</a:t>
            </a:r>
            <a:endParaRPr lang="en-US" altLang="zh-CN" sz="1600" dirty="0" smtClean="0">
              <a:latin typeface="+mn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dirty="0" err="1">
                <a:latin typeface="+mn-ea"/>
              </a:rPr>
              <a:t>hadoop</a:t>
            </a:r>
            <a:r>
              <a:rPr lang="en-US" altLang="zh-CN" sz="1600" dirty="0">
                <a:latin typeface="+mn-ea"/>
              </a:rPr>
              <a:t> version</a:t>
            </a:r>
          </a:p>
        </p:txBody>
      </p:sp>
      <p:sp>
        <p:nvSpPr>
          <p:cNvPr id="8" name="矩形 7"/>
          <p:cNvSpPr/>
          <p:nvPr/>
        </p:nvSpPr>
        <p:spPr>
          <a:xfrm>
            <a:off x="160698" y="6488668"/>
            <a:ext cx="949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2"/>
              </a:rPr>
              <a:t>https://blog.csdn.net/qq_16563637/article/details/</a:t>
            </a:r>
            <a:r>
              <a:rPr lang="zh-CN" altLang="en-US" dirty="0" smtClean="0">
                <a:hlinkClick r:id="rId2"/>
              </a:rPr>
              <a:t>81702633</a:t>
            </a:r>
            <a:r>
              <a:rPr lang="en-US" altLang="zh-CN" dirty="0" smtClean="0"/>
              <a:t>(</a:t>
            </a:r>
            <a:r>
              <a:rPr lang="zh-CN" altLang="en-US" dirty="0" smtClean="0"/>
              <a:t>更多使用方法大家参考这个博客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51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ROOT</a:t>
            </a:r>
            <a:r>
              <a:rPr lang="zh-CN" altLang="en-US" dirty="0" smtClean="0">
                <a:solidFill>
                  <a:srgbClr val="FF0000"/>
                </a:solidFill>
              </a:rPr>
              <a:t>用户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关闭防火墙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centos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service </a:t>
            </a:r>
            <a:r>
              <a:rPr lang="en-US" altLang="zh-CN" sz="2400" dirty="0" err="1" smtClean="0"/>
              <a:t>iptables</a:t>
            </a:r>
            <a:r>
              <a:rPr lang="en-US" altLang="zh-CN" sz="2400" dirty="0" smtClean="0"/>
              <a:t> stop</a:t>
            </a:r>
            <a:br>
              <a:rPr lang="en-US" altLang="zh-CN" sz="2400" dirty="0" smtClean="0"/>
            </a:br>
            <a:r>
              <a:rPr lang="en-US" altLang="zh-CN" sz="2400" dirty="0" smtClean="0"/>
              <a:t>Ubuntu: service </a:t>
            </a:r>
            <a:r>
              <a:rPr lang="en-US" altLang="zh-CN" sz="2400" dirty="0" err="1" smtClean="0"/>
              <a:t>ufw</a:t>
            </a:r>
            <a:r>
              <a:rPr lang="en-US" altLang="zh-CN" sz="2400" dirty="0" smtClean="0"/>
              <a:t> stop</a:t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r>
              <a:rPr lang="zh-CN" altLang="en-US" dirty="0" smtClean="0"/>
              <a:t>创建用户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400" dirty="0" smtClean="0"/>
              <a:t>创建</a:t>
            </a:r>
            <a:r>
              <a:rPr lang="en-US" altLang="zh-CN" sz="2400" dirty="0" smtClean="0"/>
              <a:t>hadoop</a:t>
            </a:r>
            <a:r>
              <a:rPr lang="zh-CN" altLang="en-US" sz="2400" dirty="0" smtClean="0"/>
              <a:t>用户。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err="1" smtClean="0"/>
              <a:t>Useradd</a:t>
            </a:r>
            <a:r>
              <a:rPr lang="en-US" altLang="zh-CN" sz="2400" dirty="0" smtClean="0"/>
              <a:t> Hadoop</a:t>
            </a:r>
            <a:br>
              <a:rPr lang="en-US" altLang="zh-CN" sz="2400" dirty="0" smtClean="0"/>
            </a:br>
            <a:r>
              <a:rPr lang="en-US" altLang="zh-CN" sz="2400" dirty="0" err="1"/>
              <a:t>passwd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Hadoop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697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ROOT</a:t>
            </a:r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给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用户</a:t>
            </a:r>
            <a:r>
              <a:rPr lang="en-US" altLang="zh-CN" dirty="0" smtClean="0"/>
              <a:t>sudo</a:t>
            </a:r>
            <a:r>
              <a:rPr lang="zh-CN" altLang="en-US" dirty="0" smtClean="0"/>
              <a:t>权限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hadoop</a:t>
            </a:r>
            <a:r>
              <a:rPr lang="en-US" altLang="zh-CN" sz="2400" dirty="0"/>
              <a:t>    ALL=(ALL) </a:t>
            </a:r>
            <a:r>
              <a:rPr lang="en-US" altLang="zh-CN" sz="2400" dirty="0" smtClean="0"/>
              <a:t>ALL</a:t>
            </a:r>
            <a:br>
              <a:rPr lang="en-US" altLang="zh-CN" sz="2400" dirty="0" smtClean="0"/>
            </a:br>
            <a:r>
              <a:rPr lang="en-US" altLang="zh-CN" sz="2400" dirty="0" smtClean="0"/>
              <a:t>hadoop</a:t>
            </a:r>
            <a:r>
              <a:rPr lang="zh-CN" altLang="en-US" sz="2400" dirty="0" smtClean="0"/>
              <a:t>表示</a:t>
            </a:r>
            <a:r>
              <a:rPr lang="zh-CN" altLang="en-US" sz="2400" dirty="0"/>
              <a:t>被授权的用户，这里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hadoop</a:t>
            </a:r>
            <a:r>
              <a:rPr lang="zh-CN" altLang="en-US" sz="2400" dirty="0" smtClean="0"/>
              <a:t>用户；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第一</a:t>
            </a:r>
            <a:r>
              <a:rPr lang="zh-CN" altLang="en-US" sz="2400" dirty="0"/>
              <a:t>个</a:t>
            </a:r>
            <a:r>
              <a:rPr lang="en-US" altLang="zh-CN" sz="2400" dirty="0"/>
              <a:t>ALL</a:t>
            </a:r>
            <a:r>
              <a:rPr lang="zh-CN" altLang="en-US" sz="2400" dirty="0"/>
              <a:t>表示所有计算机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第二</a:t>
            </a:r>
            <a:r>
              <a:rPr lang="zh-CN" altLang="en-US" sz="2400" dirty="0"/>
              <a:t>个</a:t>
            </a:r>
            <a:r>
              <a:rPr lang="en-US" altLang="zh-CN" sz="2400" dirty="0"/>
              <a:t>ALL</a:t>
            </a:r>
            <a:r>
              <a:rPr lang="zh-CN" altLang="en-US" sz="2400" dirty="0"/>
              <a:t>表示所有用户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第三</a:t>
            </a:r>
            <a:r>
              <a:rPr lang="zh-CN" altLang="en-US" sz="2400" dirty="0"/>
              <a:t>个</a:t>
            </a:r>
            <a:r>
              <a:rPr lang="en-US" altLang="zh-CN" sz="2400" dirty="0"/>
              <a:t>ALL</a:t>
            </a:r>
            <a:r>
              <a:rPr lang="zh-CN" altLang="en-US" sz="2400" dirty="0"/>
              <a:t>表示所有命令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全</a:t>
            </a:r>
            <a:r>
              <a:rPr lang="zh-CN" altLang="en-US" sz="2400" dirty="0"/>
              <a:t>句的意思是：</a:t>
            </a:r>
            <a:r>
              <a:rPr lang="zh-CN" altLang="en-US" sz="2400" dirty="0" smtClean="0"/>
              <a:t>授权</a:t>
            </a:r>
            <a:r>
              <a:rPr lang="en-US" altLang="zh-CN" sz="2400" dirty="0" smtClean="0"/>
              <a:t>hadoop</a:t>
            </a:r>
            <a:r>
              <a:rPr lang="zh-CN" altLang="en-US" sz="2400" dirty="0" smtClean="0"/>
              <a:t>用户</a:t>
            </a:r>
            <a:r>
              <a:rPr lang="zh-CN" altLang="en-US" sz="2400" dirty="0"/>
              <a:t>在所有计算机上以所有用户的身份运行所有文件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r>
              <a:rPr lang="zh-CN" altLang="en-US" dirty="0"/>
              <a:t>修改</a:t>
            </a:r>
            <a:r>
              <a:rPr lang="en-US" altLang="zh-CN" b="1" dirty="0"/>
              <a:t>hosts </a:t>
            </a:r>
            <a:r>
              <a:rPr lang="zh-CN" altLang="en-US" dirty="0" smtClean="0"/>
              <a:t>文件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400" dirty="0" smtClean="0"/>
              <a:t>127.0.0.1 hadoop</a:t>
            </a:r>
            <a:br>
              <a:rPr lang="en-US" altLang="zh-CN" sz="2400" dirty="0" smtClean="0"/>
            </a:br>
            <a:r>
              <a:rPr lang="zh-CN" altLang="en-US" sz="2400" dirty="0" smtClean="0"/>
              <a:t>将</a:t>
            </a:r>
            <a:r>
              <a:rPr lang="en-US" altLang="zh-CN" sz="2400" dirty="0" smtClean="0"/>
              <a:t>hadoop</a:t>
            </a:r>
            <a:r>
              <a:rPr lang="zh-CN" altLang="en-US" sz="2400" dirty="0" smtClean="0"/>
              <a:t>这个域名或者主机名解析到</a:t>
            </a:r>
            <a:r>
              <a:rPr lang="en-US" altLang="zh-CN" sz="2400" dirty="0" smtClean="0"/>
              <a:t>127.0.0.1</a:t>
            </a:r>
            <a:r>
              <a:rPr lang="zh-CN" altLang="en-US" sz="2400" dirty="0" smtClean="0"/>
              <a:t>（</a:t>
            </a:r>
            <a:r>
              <a:rPr lang="zh-CN" altLang="en-US" sz="2400" dirty="0"/>
              <a:t>本机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98733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ROOT</a:t>
            </a:r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安装</a:t>
            </a:r>
            <a:r>
              <a:rPr lang="en-US" altLang="zh-CN" dirty="0" smtClean="0"/>
              <a:t>JDK</a:t>
            </a:r>
            <a:br>
              <a:rPr lang="en-US" altLang="zh-CN" dirty="0" smtClean="0"/>
            </a:br>
            <a:r>
              <a:rPr lang="en-US" altLang="zh-CN" sz="2000" dirty="0" smtClean="0"/>
              <a:t>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rpm </a:t>
            </a:r>
            <a:r>
              <a:rPr lang="zh-CN" altLang="en-US" sz="2000" dirty="0" smtClean="0"/>
              <a:t>安装。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smtClean="0"/>
              <a:t>2</a:t>
            </a:r>
            <a:r>
              <a:rPr lang="zh-CN" altLang="en-US" sz="2000" dirty="0" smtClean="0"/>
              <a:t>，解压安装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	</a:t>
            </a:r>
            <a:r>
              <a:rPr lang="zh-CN" altLang="en-US" sz="2400" dirty="0" smtClean="0"/>
              <a:t>下载</a:t>
            </a:r>
            <a:r>
              <a:rPr lang="en-US" altLang="zh-CN" sz="2400" dirty="0" smtClean="0"/>
              <a:t>tar</a:t>
            </a:r>
            <a:r>
              <a:rPr lang="zh-CN" altLang="en-US" sz="2400" dirty="0" smtClean="0"/>
              <a:t>文件，用</a:t>
            </a:r>
            <a:r>
              <a:rPr lang="en-US" altLang="zh-CN" sz="2400" dirty="0" smtClean="0"/>
              <a:t>tar –</a:t>
            </a:r>
            <a:r>
              <a:rPr lang="en-US" altLang="zh-CN" sz="2400" dirty="0" err="1" smtClean="0"/>
              <a:t>zxvf</a:t>
            </a:r>
            <a:r>
              <a:rPr lang="zh-CN" altLang="en-US" sz="2400" dirty="0" smtClean="0"/>
              <a:t>解压到指定目录。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r>
              <a:rPr lang="zh-CN" altLang="en-US" dirty="0" smtClean="0"/>
              <a:t>修改环境变量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dirty="0"/>
              <a:t>export JAVA_HOME=/</a:t>
            </a:r>
            <a:r>
              <a:rPr lang="en-US" altLang="zh-CN" sz="2000" dirty="0" err="1" smtClean="0"/>
              <a:t>usr</a:t>
            </a:r>
            <a:r>
              <a:rPr lang="en-US" altLang="zh-CN" sz="2000" dirty="0" smtClean="0"/>
              <a:t>/java/jdk1.8.0</a:t>
            </a:r>
            <a:br>
              <a:rPr lang="en-US" altLang="zh-CN" sz="2000" dirty="0" smtClean="0"/>
            </a:br>
            <a:r>
              <a:rPr lang="en-US" altLang="zh-CN" sz="2000" dirty="0" smtClean="0"/>
              <a:t>export </a:t>
            </a:r>
            <a:r>
              <a:rPr lang="en-US" altLang="zh-CN" sz="2000" dirty="0"/>
              <a:t>JRE_HOME=/</a:t>
            </a:r>
            <a:r>
              <a:rPr lang="en-US" altLang="zh-CN" sz="2000" dirty="0" err="1" smtClean="0"/>
              <a:t>usr</a:t>
            </a:r>
            <a:r>
              <a:rPr lang="en-US" altLang="zh-CN" sz="2000" dirty="0" smtClean="0"/>
              <a:t>/java/jdk1.8.0/</a:t>
            </a:r>
            <a:r>
              <a:rPr lang="en-US" altLang="zh-CN" sz="2000" dirty="0" err="1" smtClean="0"/>
              <a:t>jre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export </a:t>
            </a:r>
            <a:r>
              <a:rPr lang="en-US" altLang="zh-CN" sz="2000" dirty="0"/>
              <a:t>PATH=$JAVA_HOME/bin:$JRE_HOME/bin:$</a:t>
            </a:r>
            <a:r>
              <a:rPr lang="en-US" altLang="zh-CN" sz="2000" dirty="0" smtClean="0"/>
              <a:t>PATH</a:t>
            </a:r>
            <a:br>
              <a:rPr lang="en-US" altLang="zh-CN" sz="2000" dirty="0" smtClean="0"/>
            </a:br>
            <a:r>
              <a:rPr lang="en-US" altLang="zh-CN" sz="2000" dirty="0" smtClean="0"/>
              <a:t>export </a:t>
            </a:r>
            <a:r>
              <a:rPr lang="en-US" altLang="zh-CN" sz="2000" dirty="0"/>
              <a:t>CLASSPATH=.:$JAVA_HOME/lib/dt.jar:$JAVA_HOME/lib/tools.jar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97823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ROOT</a:t>
            </a:r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使环境变量生效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dirty="0" smtClean="0"/>
              <a:t>source /</a:t>
            </a:r>
            <a:r>
              <a:rPr lang="en-US" altLang="zh-CN" sz="2000" dirty="0" err="1" smtClean="0"/>
              <a:t>etc</a:t>
            </a:r>
            <a:r>
              <a:rPr lang="en-US" altLang="zh-CN" sz="2000" dirty="0" smtClean="0"/>
              <a:t>/profile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r>
              <a:rPr lang="zh-CN" altLang="en-US" dirty="0" smtClean="0"/>
              <a:t>验证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是否安装成功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dirty="0" smtClean="0"/>
              <a:t>java -version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15419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Hadoop</a:t>
            </a:r>
            <a:r>
              <a:rPr lang="zh-CN" altLang="en-US" dirty="0" smtClean="0">
                <a:solidFill>
                  <a:srgbClr val="FF0000"/>
                </a:solidFill>
              </a:rPr>
              <a:t>用户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生成密钥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err="1" smtClean="0"/>
              <a:t>ssh-keygen</a:t>
            </a:r>
            <a:r>
              <a:rPr lang="en-US" altLang="zh-CN" sz="2400" dirty="0" smtClean="0"/>
              <a:t> –t </a:t>
            </a:r>
            <a:r>
              <a:rPr lang="en-US" altLang="zh-CN" sz="2400" dirty="0" err="1" smtClean="0"/>
              <a:t>rsa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/>
              <a:t>cat </a:t>
            </a:r>
            <a:r>
              <a:rPr lang="en-US" altLang="zh-CN" sz="2400" dirty="0" smtClean="0"/>
              <a:t>id_dsa.pub </a:t>
            </a:r>
            <a:r>
              <a:rPr lang="en-US" altLang="zh-CN" sz="2400" dirty="0"/>
              <a:t>&gt;&gt; </a:t>
            </a:r>
            <a:r>
              <a:rPr lang="en-US" altLang="zh-CN" sz="2400" dirty="0" err="1" smtClean="0"/>
              <a:t>authorized_keys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err="1"/>
              <a:t>chmod</a:t>
            </a:r>
            <a:r>
              <a:rPr lang="en-US" altLang="zh-CN" sz="2400" dirty="0"/>
              <a:t> 600 </a:t>
            </a:r>
            <a:r>
              <a:rPr lang="en-US" altLang="zh-CN" sz="2400" dirty="0" err="1" smtClean="0"/>
              <a:t>authorized_keys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err="1"/>
              <a:t>ssh</a:t>
            </a:r>
            <a:r>
              <a:rPr lang="en-US" altLang="zh-CN" sz="2400" dirty="0"/>
              <a:t> localhost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23313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安装</a:t>
            </a:r>
            <a:r>
              <a:rPr lang="en-US" altLang="zh-CN" dirty="0" smtClean="0">
                <a:solidFill>
                  <a:srgbClr val="FF0000"/>
                </a:solidFill>
              </a:rPr>
              <a:t>Hadoop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Hadoop</a:t>
            </a:r>
            <a:r>
              <a:rPr lang="zh-CN" altLang="en-US" dirty="0" smtClean="0">
                <a:solidFill>
                  <a:srgbClr val="FF0000"/>
                </a:solidFill>
              </a:rPr>
              <a:t>用户）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/>
              <a:t>core-site.xml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dirty="0"/>
              <a:t>&lt;property&gt;</a:t>
            </a:r>
          </a:p>
          <a:p>
            <a:pPr marL="0" indent="0">
              <a:buNone/>
            </a:pPr>
            <a:r>
              <a:rPr lang="en-US" altLang="zh-CN" sz="2000" dirty="0"/>
              <a:t>&lt;name&gt;</a:t>
            </a:r>
            <a:r>
              <a:rPr lang="en-US" altLang="zh-CN" sz="2000" dirty="0" err="1"/>
              <a:t>fs.defaultFS</a:t>
            </a:r>
            <a:r>
              <a:rPr lang="en-US" altLang="zh-CN" sz="2000" dirty="0"/>
              <a:t>&lt;/name&gt;</a:t>
            </a:r>
          </a:p>
          <a:p>
            <a:pPr marL="0" indent="0">
              <a:buNone/>
            </a:pPr>
            <a:r>
              <a:rPr lang="en-US" altLang="zh-CN" sz="2000" dirty="0"/>
              <a:t>&lt;value&gt;</a:t>
            </a:r>
            <a:r>
              <a:rPr lang="en-US" altLang="zh-CN" sz="2000" dirty="0">
                <a:solidFill>
                  <a:srgbClr val="FF0000"/>
                </a:solidFill>
              </a:rPr>
              <a:t>hdfs://localhost:9000</a:t>
            </a:r>
            <a:r>
              <a:rPr lang="en-US" altLang="zh-CN" sz="2000" dirty="0"/>
              <a:t>&lt;/value&gt;</a:t>
            </a:r>
          </a:p>
          <a:p>
            <a:pPr marL="0" indent="0">
              <a:buNone/>
            </a:pPr>
            <a:r>
              <a:rPr lang="en-US" altLang="zh-CN" sz="2000" dirty="0"/>
              <a:t>&lt;/property&gt;</a:t>
            </a:r>
          </a:p>
          <a:p>
            <a:pPr marL="0" indent="0">
              <a:buNone/>
            </a:pPr>
            <a:r>
              <a:rPr lang="en-US" altLang="zh-CN" sz="2000" dirty="0"/>
              <a:t>&lt;property&gt;</a:t>
            </a:r>
          </a:p>
          <a:p>
            <a:pPr marL="0" indent="0">
              <a:buNone/>
            </a:pPr>
            <a:r>
              <a:rPr lang="en-US" altLang="zh-CN" sz="2000" dirty="0"/>
              <a:t>&lt;name&gt;</a:t>
            </a:r>
            <a:r>
              <a:rPr lang="en-US" altLang="zh-CN" sz="2000" dirty="0" err="1"/>
              <a:t>hadoop.tmp.dir</a:t>
            </a:r>
            <a:r>
              <a:rPr lang="en-US" altLang="zh-CN" sz="2000" dirty="0"/>
              <a:t>&lt;/name&gt;</a:t>
            </a:r>
          </a:p>
          <a:p>
            <a:pPr marL="0" indent="0">
              <a:buNone/>
            </a:pPr>
            <a:r>
              <a:rPr lang="en-US" altLang="zh-CN" sz="2000" dirty="0"/>
              <a:t>&lt;value&gt;</a:t>
            </a:r>
            <a:r>
              <a:rPr lang="en-US" altLang="zh-CN" sz="2000" dirty="0">
                <a:solidFill>
                  <a:srgbClr val="FF0000"/>
                </a:solidFill>
              </a:rPr>
              <a:t>/</a:t>
            </a:r>
            <a:r>
              <a:rPr lang="en-US" altLang="zh-CN" sz="2000" dirty="0" smtClean="0">
                <a:solidFill>
                  <a:srgbClr val="FF0000"/>
                </a:solidFill>
              </a:rPr>
              <a:t>home/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hadoop</a:t>
            </a:r>
            <a:r>
              <a:rPr lang="en-US" altLang="zh-CN" sz="2000" dirty="0" smtClean="0">
                <a:solidFill>
                  <a:srgbClr val="FF0000"/>
                </a:solidFill>
              </a:rPr>
              <a:t>/hadoop-2.7.3/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tmp</a:t>
            </a:r>
            <a:r>
              <a:rPr lang="en-US" altLang="zh-CN" sz="2000" dirty="0"/>
              <a:t>&lt;/value&gt;</a:t>
            </a:r>
          </a:p>
          <a:p>
            <a:pPr marL="0" indent="0">
              <a:buNone/>
            </a:pPr>
            <a:r>
              <a:rPr lang="en-US" altLang="zh-CN" sz="2000" dirty="0"/>
              <a:t>&lt;/property&gt;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45561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安装</a:t>
            </a:r>
            <a:r>
              <a:rPr lang="en-US" altLang="zh-CN" dirty="0" smtClean="0">
                <a:solidFill>
                  <a:srgbClr val="FF0000"/>
                </a:solidFill>
              </a:rPr>
              <a:t>Hadoop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Hadoop</a:t>
            </a:r>
            <a:r>
              <a:rPr lang="zh-CN" altLang="en-US" dirty="0" smtClean="0">
                <a:solidFill>
                  <a:srgbClr val="FF0000"/>
                </a:solidFill>
              </a:rPr>
              <a:t>用户）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sz="4400" b="1" dirty="0"/>
              <a:t>hdfs-site.xml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&lt;property&gt;</a:t>
            </a:r>
          </a:p>
          <a:p>
            <a:pPr marL="0" indent="0">
              <a:buNone/>
            </a:pPr>
            <a:r>
              <a:rPr lang="en-US" altLang="zh-CN" dirty="0"/>
              <a:t>&lt;name&gt;</a:t>
            </a:r>
            <a:r>
              <a:rPr lang="en-US" altLang="zh-CN" dirty="0" err="1"/>
              <a:t>dfs.namenode.name.dir</a:t>
            </a:r>
            <a:r>
              <a:rPr lang="en-US" altLang="zh-CN" dirty="0"/>
              <a:t>&lt;/name&gt;</a:t>
            </a:r>
          </a:p>
          <a:p>
            <a:pPr marL="0" indent="0">
              <a:buNone/>
            </a:pPr>
            <a:r>
              <a:rPr lang="en-US" altLang="zh-CN" dirty="0"/>
              <a:t>&lt;value&gt;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smtClean="0">
                <a:solidFill>
                  <a:srgbClr val="FF0000"/>
                </a:solidFill>
              </a:rPr>
              <a:t>home/</a:t>
            </a:r>
            <a:r>
              <a:rPr lang="en-US" altLang="zh-CN" dirty="0" err="1" smtClean="0">
                <a:solidFill>
                  <a:srgbClr val="FF0000"/>
                </a:solidFill>
              </a:rPr>
              <a:t>hadoop</a:t>
            </a:r>
            <a:r>
              <a:rPr lang="en-US" altLang="zh-CN" dirty="0" smtClean="0">
                <a:solidFill>
                  <a:srgbClr val="FF0000"/>
                </a:solidFill>
              </a:rPr>
              <a:t>/hadoop-2.7.3/name</a:t>
            </a:r>
            <a:r>
              <a:rPr lang="en-US" altLang="zh-CN" dirty="0"/>
              <a:t>&lt;/value&gt;</a:t>
            </a:r>
          </a:p>
          <a:p>
            <a:pPr marL="0" indent="0">
              <a:buNone/>
            </a:pPr>
            <a:r>
              <a:rPr lang="en-US" altLang="zh-CN" dirty="0"/>
              <a:t>&lt;/property&gt;</a:t>
            </a:r>
          </a:p>
          <a:p>
            <a:pPr marL="0" indent="0">
              <a:buNone/>
            </a:pPr>
            <a:r>
              <a:rPr lang="en-US" altLang="zh-CN" dirty="0"/>
              <a:t>&lt;property&gt;</a:t>
            </a:r>
          </a:p>
          <a:p>
            <a:pPr marL="0" indent="0">
              <a:buNone/>
            </a:pPr>
            <a:r>
              <a:rPr lang="en-US" altLang="zh-CN" dirty="0"/>
              <a:t>&lt;name&gt;</a:t>
            </a:r>
            <a:r>
              <a:rPr lang="en-US" altLang="zh-CN" dirty="0" err="1"/>
              <a:t>dfs.datanode.data.dir</a:t>
            </a:r>
            <a:r>
              <a:rPr lang="en-US" altLang="zh-CN" dirty="0"/>
              <a:t>&lt;/name&gt;</a:t>
            </a:r>
          </a:p>
          <a:p>
            <a:pPr marL="0" indent="0">
              <a:buNone/>
            </a:pPr>
            <a:r>
              <a:rPr lang="en-US" altLang="zh-CN" dirty="0"/>
              <a:t>&lt;value&gt;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smtClean="0">
                <a:solidFill>
                  <a:srgbClr val="FF0000"/>
                </a:solidFill>
              </a:rPr>
              <a:t>home/</a:t>
            </a:r>
            <a:r>
              <a:rPr lang="en-US" altLang="zh-CN" dirty="0" err="1" smtClean="0">
                <a:solidFill>
                  <a:srgbClr val="FF0000"/>
                </a:solidFill>
              </a:rPr>
              <a:t>hadoop</a:t>
            </a:r>
            <a:r>
              <a:rPr lang="en-US" altLang="zh-CN" dirty="0" smtClean="0">
                <a:solidFill>
                  <a:srgbClr val="FF0000"/>
                </a:solidFill>
              </a:rPr>
              <a:t>/hadoop-2.7.3/data</a:t>
            </a:r>
            <a:r>
              <a:rPr lang="en-US" altLang="zh-CN" dirty="0"/>
              <a:t>&lt;/value&gt;</a:t>
            </a:r>
          </a:p>
          <a:p>
            <a:pPr marL="0" indent="0">
              <a:buNone/>
            </a:pPr>
            <a:r>
              <a:rPr lang="en-US" altLang="zh-CN" dirty="0"/>
              <a:t>&lt;/property&gt;</a:t>
            </a:r>
          </a:p>
          <a:p>
            <a:pPr marL="0" indent="0">
              <a:buNone/>
            </a:pPr>
            <a:r>
              <a:rPr lang="en-US" altLang="zh-CN" dirty="0"/>
              <a:t>&lt;property&gt;</a:t>
            </a:r>
          </a:p>
          <a:p>
            <a:pPr marL="0" indent="0">
              <a:buNone/>
            </a:pPr>
            <a:r>
              <a:rPr lang="en-US" altLang="zh-CN" dirty="0"/>
              <a:t>&lt;name&gt;</a:t>
            </a:r>
            <a:r>
              <a:rPr lang="en-US" altLang="zh-CN" dirty="0" err="1"/>
              <a:t>dfs.replication</a:t>
            </a:r>
            <a:r>
              <a:rPr lang="en-US" altLang="zh-CN" dirty="0"/>
              <a:t>&lt;/name&gt;</a:t>
            </a:r>
          </a:p>
          <a:p>
            <a:pPr marL="0" indent="0">
              <a:buNone/>
            </a:pPr>
            <a:r>
              <a:rPr lang="en-US" altLang="zh-CN" dirty="0"/>
              <a:t>&lt;value&gt;1&lt;/value&gt;</a:t>
            </a:r>
          </a:p>
          <a:p>
            <a:pPr marL="0" indent="0">
              <a:buNone/>
            </a:pPr>
            <a:r>
              <a:rPr lang="en-US" altLang="zh-CN" dirty="0"/>
              <a:t>&lt;/property&gt;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注意：</a:t>
            </a:r>
            <a:r>
              <a:rPr lang="en-US" altLang="zh-CN" dirty="0">
                <a:solidFill>
                  <a:srgbClr val="FF0000"/>
                </a:solidFill>
              </a:rPr>
              <a:t>/home/hadoop/hadoop-2.5.1/data 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/home/hadoop/hadoop-2.5.1/name </a:t>
            </a:r>
            <a:r>
              <a:rPr lang="zh-CN" altLang="en-US" dirty="0">
                <a:solidFill>
                  <a:srgbClr val="FF0000"/>
                </a:solidFill>
              </a:rPr>
              <a:t>这两个目录应该是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存在的</a:t>
            </a:r>
            <a:r>
              <a:rPr lang="zh-CN" altLang="en-US" dirty="0" smtClean="0">
                <a:solidFill>
                  <a:srgbClr val="FF0000"/>
                </a:solidFill>
              </a:rPr>
              <a:t>。（</a:t>
            </a:r>
            <a:r>
              <a:rPr lang="en-US" altLang="zh-CN" dirty="0" err="1" smtClean="0">
                <a:solidFill>
                  <a:srgbClr val="FF0000"/>
                </a:solidFill>
              </a:rPr>
              <a:t>mkdir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data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sz="1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19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安装</a:t>
            </a:r>
            <a:r>
              <a:rPr lang="en-US" altLang="zh-CN" dirty="0" smtClean="0">
                <a:solidFill>
                  <a:srgbClr val="FF0000"/>
                </a:solidFill>
              </a:rPr>
              <a:t>Hadoop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Hadoop</a:t>
            </a:r>
            <a:r>
              <a:rPr lang="zh-CN" altLang="en-US" dirty="0" smtClean="0">
                <a:solidFill>
                  <a:srgbClr val="FF0000"/>
                </a:solidFill>
              </a:rPr>
              <a:t>用户）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b="1" dirty="0" smtClean="0"/>
              <a:t>hadoop-env.sh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export JAVA_HOME</a:t>
            </a:r>
            <a:r>
              <a:rPr lang="en-US" altLang="zh-CN" dirty="0">
                <a:solidFill>
                  <a:srgbClr val="FF0000"/>
                </a:solidFill>
              </a:rPr>
              <a:t>=/</a:t>
            </a:r>
            <a:r>
              <a:rPr lang="en-US" altLang="zh-CN" dirty="0" err="1">
                <a:solidFill>
                  <a:srgbClr val="FF0000"/>
                </a:solidFill>
              </a:rPr>
              <a:t>usr</a:t>
            </a:r>
            <a:r>
              <a:rPr lang="en-US" altLang="zh-CN" dirty="0">
                <a:solidFill>
                  <a:srgbClr val="FF0000"/>
                </a:solidFill>
              </a:rPr>
              <a:t>/java/jdk1.8.0</a:t>
            </a:r>
          </a:p>
          <a:p>
            <a:pPr marL="0" indent="0">
              <a:buNone/>
            </a:pPr>
            <a:r>
              <a:rPr lang="en-US" altLang="zh-CN" dirty="0"/>
              <a:t>export HADOOP_PID_DIR</a:t>
            </a:r>
            <a:r>
              <a:rPr lang="en-US" altLang="zh-CN" dirty="0">
                <a:solidFill>
                  <a:srgbClr val="FF0000"/>
                </a:solidFill>
              </a:rPr>
              <a:t>=/</a:t>
            </a:r>
            <a:r>
              <a:rPr lang="en-US" altLang="zh-CN" dirty="0" smtClean="0">
                <a:solidFill>
                  <a:srgbClr val="FF0000"/>
                </a:solidFill>
              </a:rPr>
              <a:t>home/</a:t>
            </a:r>
            <a:r>
              <a:rPr lang="en-US" altLang="zh-CN" dirty="0" err="1" smtClean="0">
                <a:solidFill>
                  <a:srgbClr val="FF0000"/>
                </a:solidFill>
              </a:rPr>
              <a:t>hadoop</a:t>
            </a:r>
            <a:r>
              <a:rPr lang="en-US" altLang="zh-CN" dirty="0" smtClean="0">
                <a:solidFill>
                  <a:srgbClr val="FF0000"/>
                </a:solidFill>
              </a:rPr>
              <a:t>/hadoop-2.7.3/</a:t>
            </a:r>
            <a:r>
              <a:rPr lang="en-US" altLang="zh-CN" dirty="0" err="1" smtClean="0">
                <a:solidFill>
                  <a:srgbClr val="FF0000"/>
                </a:solidFill>
              </a:rPr>
              <a:t>tmp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export HADOOP_SECURE_DN_PID_DIR</a:t>
            </a:r>
            <a:r>
              <a:rPr lang="en-US" altLang="zh-CN" dirty="0">
                <a:solidFill>
                  <a:srgbClr val="FF0000"/>
                </a:solidFill>
              </a:rPr>
              <a:t>=/</a:t>
            </a:r>
            <a:r>
              <a:rPr lang="en-US" altLang="zh-CN" dirty="0" smtClean="0">
                <a:solidFill>
                  <a:srgbClr val="FF0000"/>
                </a:solidFill>
              </a:rPr>
              <a:t>home/</a:t>
            </a:r>
            <a:r>
              <a:rPr lang="en-US" altLang="zh-CN" dirty="0" err="1" smtClean="0">
                <a:solidFill>
                  <a:srgbClr val="FF0000"/>
                </a:solidFill>
              </a:rPr>
              <a:t>hadoop</a:t>
            </a:r>
            <a:r>
              <a:rPr lang="en-US" altLang="zh-CN" dirty="0" smtClean="0">
                <a:solidFill>
                  <a:srgbClr val="FF0000"/>
                </a:solidFill>
              </a:rPr>
              <a:t>/hadoop-2.7.3/</a:t>
            </a:r>
            <a:r>
              <a:rPr lang="en-US" altLang="zh-CN" dirty="0" err="1" smtClean="0">
                <a:solidFill>
                  <a:srgbClr val="FF0000"/>
                </a:solidFill>
              </a:rPr>
              <a:t>tmp</a:t>
            </a:r>
            <a:endParaRPr lang="en-US" altLang="zh-CN" sz="1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59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500</Words>
  <Application>Microsoft Office PowerPoint</Application>
  <PresentationFormat>宽屏</PresentationFormat>
  <Paragraphs>96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Poppins</vt:lpstr>
      <vt:lpstr>等线</vt:lpstr>
      <vt:lpstr>等线 Light</vt:lpstr>
      <vt:lpstr>Arial</vt:lpstr>
      <vt:lpstr>Consolas</vt:lpstr>
      <vt:lpstr>Courier New</vt:lpstr>
      <vt:lpstr>Roboto</vt:lpstr>
      <vt:lpstr>Office 主题​​</vt:lpstr>
      <vt:lpstr>准备工作</vt:lpstr>
      <vt:lpstr>ROOT用户</vt:lpstr>
      <vt:lpstr>ROOT用户</vt:lpstr>
      <vt:lpstr>ROOT用户</vt:lpstr>
      <vt:lpstr>ROOT用户</vt:lpstr>
      <vt:lpstr>Hadoop用户</vt:lpstr>
      <vt:lpstr>安装Hadoop（Hadoop用户）</vt:lpstr>
      <vt:lpstr>安装Hadoop（Hadoop用户）</vt:lpstr>
      <vt:lpstr>安装Hadoop（Hadoop用户）</vt:lpstr>
      <vt:lpstr>安装Hadoop（Hadoop用户）</vt:lpstr>
      <vt:lpstr>准备工作（Docker 版）</vt:lpstr>
      <vt:lpstr>Ubuntu 安装Docker</vt:lpstr>
      <vt:lpstr>Docker 一些有效配置</vt:lpstr>
      <vt:lpstr>Docker下安装Hadoop2.7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准备工作</dc:title>
  <dc:creator>yanjun pu</dc:creator>
  <cp:lastModifiedBy>Windows 用户</cp:lastModifiedBy>
  <cp:revision>22</cp:revision>
  <dcterms:created xsi:type="dcterms:W3CDTF">2016-09-21T05:57:30Z</dcterms:created>
  <dcterms:modified xsi:type="dcterms:W3CDTF">2018-09-17T05:50:48Z</dcterms:modified>
</cp:coreProperties>
</file>