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14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58" r:id="rId13"/>
    <p:sldId id="261" r:id="rId14"/>
    <p:sldId id="262" r:id="rId15"/>
    <p:sldId id="316" r:id="rId16"/>
    <p:sldId id="318" r:id="rId17"/>
    <p:sldId id="319" r:id="rId18"/>
    <p:sldId id="320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290" r:id="rId27"/>
    <p:sldId id="333" r:id="rId28"/>
    <p:sldId id="334" r:id="rId29"/>
    <p:sldId id="335" r:id="rId30"/>
    <p:sldId id="315" r:id="rId31"/>
    <p:sldId id="264" r:id="rId32"/>
    <p:sldId id="263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  <p:sldId id="285" r:id="rId54"/>
    <p:sldId id="286" r:id="rId55"/>
    <p:sldId id="287" r:id="rId56"/>
    <p:sldId id="288" r:id="rId57"/>
    <p:sldId id="28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93" autoAdjust="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1-28T23:42:31.828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7725 6988 5445,'0'0'1569,"0"-27"513,0 27 64,0 0-576,0 0-289,0 0-32,0 0-352,0 0-385,0 0-191,0 0 127,0 0 193,0 0 63,0 27-127,0-27 31,20 0-223,-20 26-33,0 1-96,0-27-63,19 25-33,-19-25 32,0 28-96,20-28 96,-20 0 96,20 0 129,0 0-33,0 0 33,19-28 127,-18 3-95,18-28 159,1-1-63,-1 1-161,2 0 0,-2 27-95,1-27-65,-1 28-128,-19-3-32,0 2 0,0 26 32,-20-26-128,0 26 64,20 0-128,-20 0-769,0 0-1697,-20 0-5830</inkml:trace>
  <inkml:trace contextRef="#ctx0" brushRef="#br0" timeOffset="3733.2135">6653 8418 64,'19'-26'1921,"-19"26"-543,0 0 928,0 0-416,0 0 96,0 0-1,20-27-223,-20 27-224,0 0-161,0 0-224,0 0-96,0 0-224,0 0-449,0 0-96,0 27 129,0-1-1,19 1-64,-19-2-63,21-25-97,-21 28-64,20-2 96,-1-26 65,21 0 511,0-26-255,-1-27-97,21 0-127,-20-27 95,19 28 96,-19-28-159,-1 53-257,-18 2-96,-1 25-993,-20 0-3011</inkml:trace>
  <inkml:trace contextRef="#ctx0" brushRef="#br0" timeOffset="6452.3691">9056 9874 4676,'0'0'2658,"0"0"-1216,0-25 1665,0 25-1217,0 0-449,0 0-160,0 0-160,0 0-320,0 0-32,0 0-161,0 0 65,19 0-129,-19 0-63,0 0-65,20 25 1,-20-25-129,19 28-160,-19-28 32,21 25-128,-21 3 0,20-2 64,-20-26-32,19 0 65,1 0 63,20 0 256,-20-26 1,40-2-129,-21-25 160,21 2 97,-21-30-193,21 29-63,-20 25-225,-1 1-64,-19-1-96,0 27-1538,-40 0-3042</inkml:trace>
  <inkml:trace contextRef="#ctx0" brushRef="#br0" timeOffset="10331.591">9750 7570 8776,'0'0'704,"-19"0"1731,19 0-65,0 0-1025,0 0-320,0 0-160,0 0-449,0 27-63,0 26 448,0-1 95,0 30-31,19-4-256,-19 28-65,0-26-223,-19-27-97,19-1-32,0 1-128,0-53 0,0 27-224,0-27-545,0-27-384,0 1-897,0-1-2434,0 2-4644</inkml:trace>
  <inkml:trace contextRef="#ctx0" brushRef="#br0" timeOffset="10650.6092">9631 7702 11306,'0'-52'1762,"0"26"1857,20-1-1953,-20 27-833,20 0-193,-1 27 33,22-1-32,-2 26 63,-19 2-287,39-1 31,-18 0-224,-2 1-64,1-29-32,-20 2 1,19-27-1,-18 26 320,-2-52 449,1-1-128,-1 2-193,-19-29-223,21 1-161,-21 0 0,20-27-32,-20 1-128,-20-1 96,20 1-96,-21 26 0,21 0-96,-19 1-128,19 24-288,0 28-802,19 0-800,-19 0-736,21 28-4902</inkml:trace>
  <inkml:trace contextRef="#ctx0" brushRef="#br0" timeOffset="10918.6245">10366 7517 16912,'-20'80'256,"0"-27"705,20-1 256,0 2-288,0-1-353,20 0-127,0-27-65,0-26 289,0 0 191,19-26-31,-18-27-224,-2 28-129,1-29-63,-20 0-161,0 2-96,0-2 64,-20 28-128,-20-1-96,20 2-64,1 25-480,-1 0-1410,-20 52-2466</inkml:trace>
  <inkml:trace contextRef="#ctx0" brushRef="#br0" timeOffset="11425.6535">11498 7014 14765,'-20'0'3492,"-20"0"-2691,20 27 1120,-19-2-1184,-21 29-192,21-1-321,-21 0 64,40 1-96,-20-29-128,40 2-32,0-1 0,20 1 129,20-27 31,20 0 224,-1 0-224,1-27-32,0 27-63,-2 27-65,-17-27-64,-22 27 96,-19 26 64,0-1 64,-19 1-96,-22 1 160,2-2-224,20-26 96,-2 2 129,-18-2-129,39-26 32,-20 0-256,20-26-1121,0-2-1378,20-24-5925</inkml:trace>
  <inkml:trace contextRef="#ctx0" brushRef="#br0" timeOffset="11729.6707">11835 7148 18321,'-39'78'256,"19"-52"1698,20 27-705,20 27-544,-20-27-417,39-26 96,2 25-191,-2-52-1,1 0 288,-1-25 161,21-2-65,-21-26 129,2 26-32,-22-26-97,-19 1-320,0-2 65,-19 1-225,-1 0 32,-40-1-96,20 29-128,-19-2 32,19 27-96,1 0-353,-2 27-704,22 26-545,19-27-992,0 27-4133</inkml:trace>
  <inkml:trace contextRef="#ctx0" brushRef="#br0" timeOffset="11867.6787">12014 7358 15342,'60'0'1858,"-20"0"1377,-20 0-2146,-1 0-352,1 0-481,0 0 32,0 0-224,0-26-1121,-1-1-3139</inkml:trace>
  <inkml:trace contextRef="#ctx0" brushRef="#br0" timeOffset="12135.6941">12392 6802 19922,'-20'79'1218,"0"-26"-866,20 1 1121,0 24-127,20 4-610,-20-32-351,20 32-353,-20-30 160,19-26-96,1 1 64,-20 0 0,21-27 321,18-27 191,1 0-159,-1 1-129,1-1-128,0 2-320,0-3 64,-1 28-993,1-26-1633,-20-2-1666</inkml:trace>
  <inkml:trace contextRef="#ctx0" brushRef="#br0" timeOffset="12347.7062">12928 6220 6598,'-20'0'12844,"0"0"-12492,20 25 1186,20 2-257,0 53-673,0-27-319,0 26-225,-1-1 192,1 4-544,20-2-1378,-20-28-6309</inkml:trace>
  <inkml:trace contextRef="#ctx0" brushRef="#br0" timeOffset="12461.7128">13206 7066 19890,'0'54'2499,"0"-54"-193,0 0 128,0 0-1985,20 28-385,-20-28-1730,0 25-23318</inkml:trace>
  <inkml:trace contextRef="#ctx0" brushRef="#br1" timeOffset="116170.6445">15489 6088 16944,'-19'-53'864,"19"53"-223,0 0 1217,0 0-929,0 25-801,0 3 448,0 24 289,19 28 160,2 25-160,-1 0-64,-1 2-321,-19 0 1,20-27-161,-20-2-160,0 1 0,20-52-64,-20-1-576,20-26-769,0 0-673,20-53-1441,-20 0-7784</inkml:trace>
  <inkml:trace contextRef="#ctx0" brushRef="#br1" timeOffset="116402.6579">15748 5504 18225,'20'-27'1313,"-20"27"-961,0 0 833,20 27 257,-20 25-353,19 3 96,1 23-192,0 2-320,0 26-129,0 0-96,20 1-255,-20-3 63,19-24-64,-19 0-96,0-2-192,0-24-288,-20-1-321,19-28-352,-19-25-865,0 0-1345,-19 0-3876</inkml:trace>
  <inkml:trace contextRef="#ctx0" brushRef="#br1" timeOffset="116648.6719">15689 6405 20179,'0'25'-193,"19"-25"1731,1-25 288,40-2-545,-1-26-384,21 0-65,-21 1-575,1 24-97,0 3-224,-21 25 128,-19 0-32,0 25 64,0 28 32,-20 0 32,19 1-64,-19-1 161,0-28-257,0 3-32,0-2-97,0-26-447,20-26-898,-20 26-1472,0-53-4453</inkml:trace>
  <inkml:trace contextRef="#ctx0" brushRef="#br1" timeOffset="116749.6777">16185 5875 11306,'0'0'5253,"-20"26"-5253,20-26-256,20 0-289,0 0-3843</inkml:trace>
  <inkml:trace contextRef="#ctx0" brushRef="#br1" timeOffset="117090.6971">16463 5743 13004,'-40'80'4004,"20"-55"-3396,0 28 1538,20 1-736,-19-28-706,19 28-480,0-29-192,19-25 65,1 0-1,20-25 160,-20-3-32,20-24-32,-20 25-32,-1-26 33,-19 26-1,0 27-256,20 0 64,-20 0 64,0 27 224,0 26-128,0 26 257,20 2 159,0 23-31,-20-24-1,20 0 1,-20-2-1,0 2-31,0-28-129,0 2-160,0-26 65,-20-28-129,20 0-897,0 0-1089,-20-54-1633,0-26-7303</inkml:trace>
  <inkml:trace contextRef="#ctx0" brushRef="#br1" timeOffset="117408.7154">16701 5477 21556,'0'0'544,"20"0"161,-20 27 512,20 25-64,-20 3-352,20 23-32,0 2-225,-1-1-512,1-26-32,0-26 128,0-27-95,0 0 223,-1-27-32,2 1-192,-1-26-32,-20-2 0,19 1-96,-19 0-128,20 26-1,-20 27 33,20 0-160,0 0 448,0 27 160,-1-1 1,2 28-129,18-28-32,-19-26 32,0 26-32,20-26-576,-21-26-577,1 0-1154,0-1-1920,-20-26-14671</inkml:trace>
  <inkml:trace contextRef="#ctx0" brushRef="#br1" timeOffset="117597.7261">17098 4868 20403,'20'53'-320,"-20"1"3491,20-2-1442,0 28 1,20 0-545,-21 25-352,1-26-513,20 2-64,-20-2-64,0-26-384,-20-26-512,20-27-353,-20 0-673,20 0-640,-20-27-2403</inkml:trace>
  <inkml:trace contextRef="#ctx0" brushRef="#br1" timeOffset="117966.7471">17496 5187 15438,'0'105'2434,"0"-78"-768,0-1 768,20-26-1185,-20 26-576,19-26-96,1 0-129,0 0-32,0-26-31,0-27-129,-1 26-96,2-26-224,-21 0-96,19 1-32,-19 25 64,20 2-96,-20 25-33,20 0 225,-20 25 192,20 2 65,0 25 159,-20-24 32,20 25-31,-1-1 63,1 1-96,0 1 1,20-1-65,-21-1-96,2 0 65,-1 3-33,-20-30 224,0 28-96,-20 1-31,-1-28 31,2 0-96,-21 2-480,0-3-545,1-25-448,-21 0-1954,0 0-7367</inkml:trace>
  <inkml:trace contextRef="#ctx0" brushRef="#br1" timeOffset="118393.7718">16086 7570 7591,'-21'-26'12107,"2"26"-12011,-1 0 1057,0 26-320,20 1-32,0 52-417,0 1 161,20 26-1,-20 0 65,20 0-257,-1 0-224,2-26 32,-1-2-63,-1-51-258,1 0-703,0-27-802,0-27-1153,-20-26-4099</inkml:trace>
  <inkml:trace contextRef="#ctx0" brushRef="#br1" timeOffset="118625.785">16006 7597 18737,'0'-80'224,"20"55"1826,19-29 160,21 28-416,-20-28-673,19 54-544,1 0-289,-20 0 64,-20 54-95,-20-1 159,0 26 32,-20 1-191,-20 26-65,-20-2-256,21-22 32,-1-30-128,20 1-225,20-53-800,0 0-929,40 0-160,0-53-2210,19-27-9385</inkml:trace>
  <inkml:trace contextRef="#ctx0" brushRef="#br1" timeOffset="119096.8119">16662 7465 4900,'-21'27'11499,"-18"-2"-9417,19 2 737,-20 26-1154,21 0-512,-1-1-256,-1 30-32,21-32-353,0 32-127,21-57-353,18 2 64,-19-27 128,20 0 0,-1-27-31,-18 2 31,-2-29 32,1 1-288,0 0-128,-20-1 64,0 2 32,-20-1 0,20 26-97,0 27 65,0 0-256,0 0-32,20 27 320,-20 0-64,20 25-257,20-26-480,-21 2-288,21-2-256,-20-26-609,19 28-705,2-28-287,-2 0 575,-19 25 2051,0-25 1249,0 0 2049,-20 0 610,0 0-1058,-20 0-1185,20-25-160,-20-3-160,20-26-128,-20 2-449,0-1-191,20 0-97,0 26 128,0-25-32,20 25-96,0 1-128,0-1 64,0 27-416,20-27-801,-21 27-993,1 0-1762,20-26-5797</inkml:trace>
  <inkml:trace contextRef="#ctx0" brushRef="#br1" timeOffset="119392.8289">17198 7305 4836,'0'0'9705,"0"0"-6662,0 0-160,0 27-1314,-20-1-896,20 1 160,0 26-129,0 1 1,0-2-353,0-26-223,20 1-33,-1 0 96,-19-27-128,20-27 128,0 0-32,0 1-320,-20-26 160,0 25-192,0-26 32,0 26 128,0 0-64,0 1 96,0 26-225,0 0 193,0 26 161,0 28 63,20-28 32,0 28-128,20-29 32,-21 2-32,1-27 32,0 0-224,20-27-672,0 2-482,-20-2-896,19-26-3171</inkml:trace>
  <inkml:trace contextRef="#ctx0" brushRef="#br1" timeOffset="119589.8401">17535 6670 18769,'-39'26'865,"39"2"1730,0 24-930,20 0-191,-1 28-289,21-27-449,-20 27-287,19-1-161,-18-26-128,-2 0 96,1-27-608,0 2-417,0-28-608,-20 0-833,20 0-1698,-20-54-12203</inkml:trace>
  <inkml:trace contextRef="#ctx0" brushRef="#br1" timeOffset="119777.8509">17714 6510 19986,'0'27'129,"0"-27"2049,0 25-257,20 29-479,0 26-545,-20 0 544,20 0-1057,19-2-256,-19 2 33,0-28-97,19 2-289,-18-1-799,-1-28-834,19 3-833,-39-28-2626</inkml:trace>
  <inkml:trace contextRef="#ctx0" brushRef="#br1" timeOffset="120052.8666">18072 7041 10666,'39'-27'3875,"-19"-26"-95,0 26-961,0 1-802,19-26-415,-19-2-481,0 1-320,0 0-321,-20 1-192,0-2 1,-20 26-33,0 3-224,0 25-288,1 25-97,-21 3 129,20 52 64,-20-1 128,40 0-96,0 1 32,0-27 0,20 0 128,0-1-32,0-52 0,20 28 288,-1-56-96,1 3-64,0-2-160,0-26-832,-21-27-866,1 27-897,0-51-2049</inkml:trace>
  <inkml:trace contextRef="#ctx0" brushRef="#br1" timeOffset="120269.8791">18508 5955 18673,'-40'26'1506,"40"-26"447,0 26-159,0-26-673,21 28 321,-2 25-610,21 26-223,0-1-321,-20 2 0,19 0-159,-19-1 63,0-1-192,0-24-449,0 0-576,-20-28-416,20 2-929,-20-28-2403,0-28-6341</inkml:trace>
  <inkml:trace contextRef="#ctx0" brushRef="#br1" timeOffset="120400.8865">18826 6378 15150,'20'0'1377,"0"27"1890,-20-2-832,19 3-1122,2 24-384,-1 0-353,-1-24-352,-19-2-192,20 2-992,-20-28-1603,0 0-5573</inkml:trace>
  <inkml:trace contextRef="#ctx0" brushRef="#br1" timeOffset="120530.894">18667 5981 16751,'0'0'225,"20"0"127,0 0-160,0 26-480,0 2-2979,19-28-833</inkml:trace>
  <inkml:trace contextRef="#ctx0" brushRef="#br1" timeOffset="120848.9119">19084 6060 21140,'-19'28'768,"19"-56"1378,19 3-576,21 25-930,0-28-127,-1 2 63,1 0 65,0 26-321,0 0-160,-20 0-31,-1 0-161,-19 26 224,0 0-64,-19 27-192,-1 0 64,0 1-96,0-1 64,0-1 96,20 1-321,0-26 129,0-1 0,20 1 160,0-27 160,20 0 129,-1-27-65,1 1-128,-1-28-128,1 28-705,0-26-736,0 24-1474,-1-24-2530,-19 25-8584</inkml:trace>
  <inkml:trace contextRef="#ctx0" brushRef="#br1" timeOffset="121160.9299">19700 5901 17840,'-40'0'1506,"20"-26"1761,0 26-1249,1 0-929,19 26-897,-20 1 160,20 26 193,0 1-1,20-1-319,-1-28 127,21 2-128,-20 0 0,0-27 33,0 0 31,0-27-192,0 0-256,-20 2-32,0-28-97,0-1 33,0 28 192,0-1 32,0 27-128,0 0-257,0 0-127,0 27 544,0 25 160,19-24 32,1-3 0,0 3-95,20-3 159,-21-25-128,21 0-833,-20-25-928,0-3-1058,-20-25-2850</inkml:trace>
  <inkml:trace contextRef="#ctx0" brushRef="#br1" timeOffset="121529.9511">19819 5212 17552,'-20'-53'2082,"20"53"641,0 28-994,0 25-191,20-1-129,20 1-160,-21 26-352,21 1-545,-20 0-95,20-28-33,-20 1-64,0-26-128,-20-27-128,19 27-64,-19-27 96,0-27 128,21 27-96,-2-27-224,1 1-1,0-1 161,0 2-128,20 25 64,-21 0-32,1 25 96,0 2 96,0-1 32,0 1 128,-20 26 32,0-27 64,-20 27 129,0-26-1,0-1-224,-19 1 32,19-27-32,-20 27-416,20-27-192,-19-27-481,18 0-545,21 1-832,0-1-1313,0-26-7752</inkml:trace>
  <inkml:trace contextRef="#ctx0" brushRef="#br1" timeOffset="121776.9652">20216 4948 21396,'-20'-27'448,"20"27"449,0 0 1473,20 0-2562,0 27 1569,0 25-1216,20 3 223,-1 23 192,21 29-255,-20-28-65,0 26-64,-21-25 96,1-28-159,0-24 31,-20 24-673,20-52-640,-20 27-737,20-27-1537,0 0-4228</inkml:trace>
  <inkml:trace contextRef="#ctx0" brushRef="#br1" timeOffset="122088.983">20753 5424 20018,'19'0'1314,"-19"-25"1184,20-3-96,20 2-1185,-20 0-704,-1-28-1,2 29-223,-21-28-65,0 25-64,0 2-384,0 0-32,-21-1-225,2 27-159,-1 0-1,-20 27 353,1 25 160,-1 1-1,0 0 33,20 27 289,20-1 63,0-26 96,40 26 193,0-24-65,19-30 193,1 2-65,-1-27 65,21 0-129,-41 0-159,21-27-1,-40 2-31,0-30-610,0 30-1440,-20-2-2820</inkml:trace>
  <inkml:trace contextRef="#ctx0" brushRef="#br1" timeOffset="127285.2802">14934 10061 15502,'-21'-27'2787,"2"0"-3204,19 1-191,0 26 832,19-26 0,-19-2-288,21 3 256,18-3-96,-19 3 193,40-1 159,0-2-31,-1-25-65,20 1 96,21-1 129,19-27-129,20-26-31,40 1-97,-1-28-64,1 1 129,40-28 31,19 28 32,0-27 129,40-1-65,0 2 97,20-1-96,0 0-193,20-1-32,-1-24-32,1 26 65,20-2-65,-1 1-256,-19 0 160,20 1-96,-1-2 64,-39 26 0,-20 2-96,1 27 96,-41 0 1,0-2 31,-39 1-64,-40 27 160,-40-1-32,-20 27-64,-39 27 33,-21-27-33,-19 53 32,-20-27 96,0 27-32,0 0 65,0 0-193,0 0 0,0 0-128,0 0-64,0 0-64,0 0-64,0 0-33,0 0-575,0 27-482,0-27-639,0 0-2500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1-28T23:46:07.384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8817 4583 7142,'-40'0'641,"20"0"1345,1 27 192,-1-27-288,20 0-545,-21 0-288,21 0-192,0 0-289,0 0-127,21-27-65,-1 27 64,-1 0 129,21 0-65,0-27 33,20 27-65,-1 0 97,0 0-97,21 0 33,19 0-97,1 0-31,-21 0-33,21-25-32,-21 25-63,20 25-1,-19-25-32,-1 0-32,-20 27 64,1-27-63,0 0-65,0 0 128,-2 0-160,-17 27 192,-2-27 33,1 0 63,-20-27-160,-1 27 32,2 0-63,-1 0-97,-20 0-64,19 0-32,-19 0-96,0 0-1025,0 0-1922,0 0-6502</inkml:trace>
  <inkml:trace contextRef="#ctx0" brushRef="#br0" timeOffset="727.0413">11577 4583 5605,'-19'27'2851,"-1"-27"-2051,20 0 1346,0 0 160,0 0-1120,20 0-642,-1 0 513,41 0 160,0 0 32,-1-27-127,20 27-98,21 0-95,-1 27-192,20-27-160,-20 0-33,21 0-63,-40 0-129,19 0-64,-20 0 65,1 0-65,-21 0-128,-19-27-64,-1 27 0,-18 0-64,-21 0-32,0 0-1153,0 0-1858,0 0-5253</inkml:trace>
  <inkml:trace contextRef="#ctx0" brushRef="#br0" timeOffset="1296.0737">13782 4635 11018,'0'28'1249,"0"-28"1730,0 0-1249,20 0-289,19-28-64,21 28 65,19 0-257,20 0-160,1 0-225,0 0-31,-21 0-352,0 0-257,-20 0-96,-18 0-128,-2 0-417,-19 28-1921,0-28-6855</inkml:trace>
  <inkml:trace contextRef="#ctx0" brushRef="#br0" timeOffset="1796.1026">15648 4556 7975,'-39'0'6118,"39"0"-5702,0 0 1282,0 0-1,0 0-736,20 0-897,-1 0 321,22 0 1152,38 0-608,20 0-128,40 27-128,0-27-65,0 0-127,20 27-289,0-27-32,-40 0 32,0 0-224,-39 0-64,-41 0-545,1 0-1024,-20 0-2948</inkml:trace>
  <inkml:trace contextRef="#ctx0" brushRef="#br0" timeOffset="8573.4904">17873 6411 3106,'-40'0'1506,"40"-27"-65,-20 27 705,0-26-384,-19 26-513,19 0-224,-20 0-128,1 0 160,-1 0-192,0 0-481,-19 0 0,18 0-127,-18 0-33,0 26-128,-1 1 96,0 0-128,1-1 64,-21 28-128,21-1 96,19-1-192,-19 28 128,18 0 32,22-27-64,-21 26 0,40 0 97,-20 1-33,20 0 0,20-27 96,0 26-64,19-26 32,21 0 64,0-1 161,19 2-1,1-1-32,-1 0 65,1-27-33,-1 27 32,21-26-63,-21-1-1,20-26 192,-19 0 193,19 0 320,20-26-128,-20-28 192,1-24-416,-21 24-257,1-52-64,-21 27-160,0 0-31,-19-27-97,0-1 64,-20 0-32,-20 29-64,0-1 96,-40-29-128,1 29 32,-21 26-96,0 1 64,-19-1-32,-20 26-32,-20 0-32,19 27 0,1 0 160,19 0-128,41 27-609,-1 0-2114,40-1-4740</inkml:trace>
  <inkml:trace contextRef="#ctx0" brushRef="#br0" timeOffset="11117.6358">5142 7630 1057,'-39'0'1473,"20"0"-704,-2 0 1601,21 0 0,-20 0-448,20 0-385,-19 0-95,19 0-225,-20 0-160,20 0-32,0 0-64,0 0-160,0 0-449,0 0-320,0 0-96,0 0 224,20 0 128,-20 0 97,19 0-97,1 0 160,20 26 33,-1-26-1,2 0-31,-2-26-129,21 26-64,0 0 65,-1 0-1,0 0-224,1 0-96,0 0 96,-1 0-32,20 0 32,-19 0-96,20 0 96,-20 0-32,-1 0 128,0 0 65,1 0-129,20 0 160,-21 0-192,0-26 128,21 26-127,-20-26-33,-21 26-32,21 0 0,0 0 64,-21 0-160,21 0 96,0 0 64,-1 0-160,-19 0 224,20 0-256,-1 0 192,0-27-32,-18 27-32,17 0 0,2 0-32,-20 0-32,19 0 32,-18 0 0,-2 0 32,1 0 32,-1 27-128,2-27 128,18 0 32,-19 0-96,-1 0-96,21 0 128,0 0 0,-21 0 0,1 0-32,-1 26 0,21-26-64,-20 0 128,0 0-64,-1 0-32,1 26 64,20-26-64,-1 0 32,-19 0 32,20 0-32,-1 0 0,-19 0-32,19 26 64,1-26 0,-20 0-96,19 0 96,1 0-32,0 0 0,-1 0 32,0 0 0,1 0-32,0 0 0,-1 0 32,1 0-64,0-26 32,-1 26 0,0 0 0,1 0 0,0 0 32,-1 0-128,1 0 256,0 0-224,-1 0 32,0 0 32,1-26 0,0 26 32,-1 0 32,1 0-96,-20-26 64,19 26-32,-19 0 0,20 0 32,-21 0-64,1 0 64,19 0-96,-18 26 64,-2-26 32,1 0 64,19 0-160,-19 0 128,20 0-32,-21 0 32,21 0 33,0 0-97,-21 0 96,1 0-64,0 0 32,-1 0-64,-18 0 96,-2 0-64,1 0 0,-20 0-32,0 0-32,0 0-737,-20 0-2274,1 26-14766</inkml:trace>
  <inkml:trace contextRef="#ctx0" brushRef="#br0" timeOffset="15496.8862">9770 8955 5829,'0'-26'609,"0"26"1569,0 0 0,0 0-929,0 0-256,0 0-128,0-27-65,0 27 65,0 0 0,0 0 64,0 0 64,0 0-288,-20 0-353,1 0-160,-1 27-128,-20-1 0,0 1 32,0 25-64,1 1 64,18-26 0,-18 26-31,20-26-97,19-2 32,0 3-161,0-2 97,19-26 160,20 28 225,2-28 63,18-28-128,0 28 129,1 0-97,0 0-224,-21 28-96,2-3 128,-22 0 0,-19 29 64,-19 26 193,-2 0-97,-38 25 96,-1-25 545,0-27-256,1-1 31,0 2-287,18-26-65,2-28-64,20 0-544,-2-28-481,42-26-1473,-2 2-2691</inkml:trace>
  <inkml:trace contextRef="#ctx0" brushRef="#br0" timeOffset="15822.9049">10128 9167 17584,'-60'80'481,"20"-26"576,40-4-32,-20 4 352,20 26-929,20 0-31,1-27-65,18-1-32,1-25 129,19-27-33,-19 0 65,20-27 159,-21-25 33,1-1-65,0-27-159,-40 28-129,0-2-32,0-24-127,-20 24 63,-20 1-256,1 0-128,-21 26-161,20 0-223,0 27-97,1 0-512,-1 27-993,20 26-2370,1-26-5478</inkml:trace>
  <inkml:trace contextRef="#ctx0" brushRef="#br0" timeOffset="15968.9133">10247 9405 17232,'40'54'1345,"-20"-54"449,-1 26-417,1-26-224,0 0-640,0 0-321,19 0-384,-19 0-897,20-26-3620</inkml:trace>
  <inkml:trace contextRef="#ctx0" brushRef="#br0" timeOffset="16235.9285">10584 8902 18929,'-19'80'705,"-1"-53"416,20 25 321,0 28 575,0-27-1024,0 26-512,0-1-97,0 4-256,0-4 32,0-24-128,20-1 33,-20-28-65,19-25-65,1 0 226,20 0-65,-20 0 96,40-25-96,-21-2-32,1 1-64,-1-1 0,2 0-384,-22 27-898,1-26-1985,0 0-3171</inkml:trace>
  <inkml:trace contextRef="#ctx0" brushRef="#br0" timeOffset="16389.9374">10942 9273 19378,'40'0'705,"-1"-26"2690,1-2-1730,-1 3-832,2-2-801,18 1-672,-39-1-2884,19 0-6726</inkml:trace>
  <inkml:trace contextRef="#ctx0" brushRef="#br0" timeOffset="16648.9521">11498 8583 13388,'-20'-25'9737,"1"25"-9416,19 0 832,0 0 64,0 25-993,0 3-160,0 26 160,0 24 97,19 28-1,-19-26-128,0 25 96,0-25-191,0 0 31,0-27-96,0 1 0,20-29-96,-20 0-417,19-25-640,2 0-1409,-1 0-3588</inkml:trace>
  <inkml:trace contextRef="#ctx0" brushRef="#br0" timeOffset="16802.9611">11736 9009 18417,'0'0'1377,"0"25"1186,20 28-609,-20-26-449,0 26-864,0-1-193,0 2-288,20-26-96,-20-28-480,0 25-1154,20-25-2017,-20-25-3524</inkml:trace>
  <inkml:trace contextRef="#ctx0" brushRef="#br0" timeOffset="16926.9681">11756 8770 17040,'-20'-55'2402,"20"30"128,0 25-896,0 0-641,0 0-1057,0 0-353,20 0-1280,-20 25-3492</inkml:trace>
  <inkml:trace contextRef="#ctx0" brushRef="#br0" timeOffset="17170.9821">11975 8558 20851,'-20'0'929,"20"0"1089,0 0-1441,0 25 383,20 29-447,-20-1-161,19 27-95,1-1-97,0 27 32,-20-27-192,20-26 256,-20 1-416,0-28 416,0 1-512,0-2-1025,0-25-1826,20-25-3940</inkml:trace>
  <inkml:trace contextRef="#ctx0" brushRef="#br0" timeOffset="17692.0118">12252 8611 20659,'-19'26'993,"-1"-26"801,0 28-769,-20-3 320,21 28-993,-22-26-160,22 26-31,-1-27-33,0 0-64,20-26 64,-20 27-160,20-27 64,20 0-64,-20 0 64,20 0 96,19 0-192,-18 0 160,18 27 64,1-1-192,0 1 128,-1 25-32,1-25-96,0-1 64,-20 1 32,0 0 32,-1-27 225,22 0 127,-22 0 65,20-27-97,2 0-96,-2 1-191,1-26 95,-1 25-192,-18-26-32,18-1 64,-19 28-128,-20-26-192,0-2-33,-20 1-31,1 28 64,-1-3 224,-1 28-161,-18 0-31,-1 28 128,20 22 96,-19 5-32,39-2 160,-21 26 225,42 1-1,18-28 257,1 1-193,19-26-96,1 0-64,0-27-159,-1 0 95,-19 0-128,0-27-32,0 0-1185,-21 1-1185,-19-1-16368</inkml:trace>
  <inkml:trace contextRef="#ctx0" brushRef="#br0" timeOffset="27452.5701">13901 10491 17680,'0'-26'-416,"0"26"480,0-26 1441,-20 26-384,20-28-352,0 28-128,-20 0 31,20 0-31,-20 0-64,0 0-321,1 0 0,-1 0-160,0 28 96,-20 24-32,1 2-160,18 26 161,-18 25 95,39 2 192,-20-1-192,20-2 97,20 3-161,19-27-128,-18-27 64,18-27 32,21 2-32,-1-28 33,1-28-514,19-24-992,-19-2-1762,0-26-2851</inkml:trace>
  <inkml:trace contextRef="#ctx0" brushRef="#br0" timeOffset="27691.5838">14179 10705 14445,'-20'78'1345,"0"2"1538,20-28-705,0 28-800,20-28-257,0-24-321,0-2 65,19 0-160,2-52 128,18 0-385,-19-2-64,-21-24-63,1-28-1,-20 28-64,0-1-256,-20 0 96,-19 26-320,-1 2 0,1-3-64,18 56-193,-18-3-320,19 2-224,20 26-1024,0 0-2820,20-27-11338</inkml:trace>
  <inkml:trace contextRef="#ctx0" brushRef="#br0" timeOffset="27988.6008">14576 10651 16303,'20'26'2082,"-20"2"-256,0-3 768,20 28-1217,-20-26-512,0 26-96,0-27-128,0 0-353,0 2-224,0-28 32,20 0 96,-20-28 32,0 2-96,19 0-128,2-27 65,-1 0-194,-1 26 97,1-26 64,0 53-64,-20-26-128,20 52 256,-20 2-32,20-3-32,-1 2 32,-19 26 33,20-26-65,-20 25-64,20-52-161,0 26-1024,0-26-1473,-20-26-4293</inkml:trace>
  <inkml:trace contextRef="#ctx0" brushRef="#br0" timeOffset="28242.6153">15053 10386 18033,'-40'25'1185,"20"3"1185,20-2-897,-20 0-768,20 1-160,0 0-129,20 1 96,0-28 33,0 25-225,19-25 1,2 0-129,-22 27 0,1-27-96,0 26 0,-20 0 96,0 2-32,-20 24-64,20-26-31,-20 1-33,20-27 0,0 0-705,0 0-1025,0 0-2946,0-53-5253</inkml:trace>
  <inkml:trace contextRef="#ctx0" brushRef="#br0" timeOffset="28379.6231">15291 10411 18449,'0'54'1441,"0"-1"1026,20-26-962,-20 1-576,20 24-352,-20-26-321,0 0-128,20 2-256,-20-28-1634,0 0-3811</inkml:trace>
  <inkml:trace contextRef="#ctx0" brushRef="#br0" timeOffset="28488.6291">15291 10201 17936,'-20'-27'833,"20"27"32,0 0-513,0 0-512,20 27-3011</inkml:trace>
  <inkml:trace contextRef="#ctx0" brushRef="#br0" timeOffset="28756.6448">15708 10333 19250,'-39'0'1217,"18"26"1281,2-26-1537,-1 27-641,0-2-191,0 29-33,0-28 32,20 1-32,20 0-96,0-27 96,0 28 160,0-28 0,20 0 33,-20 0 127,-20 0-192,19 25 161,-38 2-1,19-1-224,-20 0-96,-20 27-320,40-53-705,-20 27-1569,20-27-4357</inkml:trace>
  <inkml:trace contextRef="#ctx0" brushRef="#br0" timeOffset="29001.6588">15966 9777 16335,'-19'-27'2434,"-1"0"961,20 27-1216,-21 0-1283,21 27-671,0 26 127,0-1 128,0 55-159,0-28 63,21 27-256,-1 1 0,-1-28 32,1 27-95,0-54-1,0 2 32,0-26-128,-20-3-161,0-25-607,0 0-770,0-25-2177,-20-3-3332</inkml:trace>
  <inkml:trace contextRef="#ctx0" brushRef="#br0" timeOffset="29342.6782">15827 10279 5797,'0'28'10186,"20"-2"-8297,0 0 1218,0-26-1153,20 0-576,19 0-257,20 0-32,-19-26-96,20-28-161,-21 2-159,-19 26-353,0-28-192,-20 28-32,-20-26-224,0 24-128,0 2-128,0-2 63,-20 28-31,0 0 64,-20 28 160,20-2 64,0 27 32,0 0 64,1 1-32,-1-1 128,20 0 64,20-1-64,-1-25 64,21-2 32,0 3-95,0-28-33,19 0 0,-19-28 64,-1 3-320,-18-2-385,18-25-640,-19 24-1537,-20-24-4133</inkml:trace>
  <inkml:trace contextRef="#ctx0" brushRef="#br0" timeOffset="29676.6974">16662 9962 14862,'0'0'3619,"0"0"-672,0 25-769,0 3-513,0-2-383,19 27-289,1 0-289,-20 1-287,20-1-257,-20-28-32,0 3-64,20-28 128,-20 0-288,0 0 128,0-28-160,0-24-96,20-1 96,-20 0-65,20-27-191,-1 26 128,1 4 32,0 22 63,-20 28-31,20 0 224,0 28 161,-20 22-33,19 4 192,-19-1-128,0 0-256,0-26 352,0 0-287,21-1-66,-21-26-383,20 0-865,-1 0-2435,21-53-4996</inkml:trace>
  <inkml:trace contextRef="#ctx0" brushRef="#br0" timeOffset="29915.7111">17337 9643 18353,'-60'27'1025,"20"-27"1473,20 27-608,1-1-673,19 28-480,0-1-97,0-28-63,0 29 32,19-1-161,1-28-128,0 3-31,20-2 31,-20-26-32,20 0-64,-1-26-352,1-2-897,-1-22-961,2-4-2562,-2-26-8104</inkml:trace>
  <inkml:trace contextRef="#ctx0" brushRef="#br0" timeOffset="30363.7367">17615 9565 17488,'-40'78'1954,"40"-51"128,0 0 416,0-1-896,20 1-609,0-27-353,-1 27-63,2-27-257,18 0 0,-19 0-127,20-27-1,-20 0-545,-1 1 386,1-1-162,-20-25-95,0 25-96,20-26 96,-20 26 31,0 27 1,0 0-320,20 27 320,-20 0 256,20 51 160,20 2 288,-20 27 225,19 0-192,-19 25 31,0 0-224,0 26 1,-20-52-545,-20 27 608,0-54-352,-39 1-32,-1-27-224,-20 0-256,1-53-161,-1-26-192,1-28 545,20 1 288,19-26-128,20 1 64,40-30 128,40 54-96,-1-24 256,40 24 385,1 29-1,-1 25 193,0-27-256,-20 27-449,-39 0-96,-20 0-993,-20 0-1441,-60 27-16816</inkml:trace>
  <inkml:trace contextRef="#ctx0" brushRef="#br0" timeOffset="35522.0315">5301 7947 5541,'0'28'801,"0"-28"1633,-19 0-416,19 26-385,-20-26-480,0 28-160,0-28-128,0 25 192,1-25 0,-1 0-96,-20 0-224,1 0-289,-21 0-160,20 0 97,-39 0-161,19-25 32,0 25 33,-19-28-225,19 2 160,1-2 96,-1-23-64,0 23 65,1 3-97,0-30-160,18 3 32,-18-1-32,19 0 0,1-26-32,19 26-64,0-27 0,20-27-32,0 28 0,0-26 96,20-2-64,20 2 32,-1 26 32,21-29 32,-20 3-96,19 0 64,20 25 0,-19 0 32,0 1-128,20 0 32,-1-2 0,20 29 96,0-28-160,0 28 96,21-1-64,18-1 96,-18 28 0,39-28-32,-21 29 96,2-2-224,19-1 224,0 28-64,0 0-64,-21 0 128,1 28 0,1-1 0,-2-2-32,-18 29-32,-2-1 0,2-1-32,-21 55 65,0-27 63,-19 26-128,-20-2 32,0 3 96,-2 0 0,-17 25-192,-22 1 192,1-28-32,-20 27-96,0 2 128,-20-28-64,-19-2 128,-21 3-192,-19 0 97,-41-2-65,1 27 96,-40-25 0,-19 0-64,-21-2-32,0 2 0,-39-2 0,-1-26 96,1 1-256,-20-2-320,0-50-1250,-20-2-4100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1-11-29T00:39:59.64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7566 3239 7655,'-20'0'1281,"20"0"1474,0 0-802,-20 0-607,20 0-129,0 0-64,0 0-320,0 0-225,0 0-31,0 0 95,20 0 65,0 0 96,19-27-32,2 27-97,17 0 161,22 0-128,-20 0-96,19 0-33,1 0-159,19-26-1,0 26-224,-20 0 225,1 0-257,-1 0 0,-19 0-96,0 26-224,-1-26 512,1 0-224,0 0 129,-21 0-1,1-26-64,-1 26 96,2 0-159,-22 0-33,-19-27-32,20 27-64,-20 0-64,0 0-353,0 0-1248,20 27-2851</inkml:trace>
  <inkml:trace contextRef="#ctx0" brushRef="#br0" timeOffset="2028.1159">11538 3318 5060,'-21'-26'481,"2"26"1921,19 0-320,-20 0-673,20 0-224,-19 0 161,19 0-97,0 0 192,-21 0 1,21 0-225,0 26-352,0-26-97,0 0-543,0 0-1,21 0 96,-2 0 577,20 0-160,2 0-1,18 0 33,0 0 0,21-26-129,19 26-31,-19 0-33,19 0-287,1 0 31,-1 0-160,-20 0 161,-19 26-97,20-26-32,-22 0 64,2 0-32,0 0 33,0 0-1,-21 0 32,1 0-128,-20 0 97,19 0-97,-39-26-32,20 26 0,-20 0-96,0 0 64,21 0-128,-21 0 64,0 0-32,0 0-352,0 0-897,-21 26-898,1 2-3906</inkml:trace>
  <inkml:trace contextRef="#ctx0" brushRef="#br0" timeOffset="5614.3211">9353 4775 3363,'-20'0'1089,"20"0"640,0 0 193,-19 0-320,19 0-545,0 0-192,0 0-1,0 0-63,0 0-128,0 0-129,0 0 1,0 0-65,19 0 257,-19 0 32,20 0-193,0 0 129,0 0 64,19 0-129,2 0-320,-2 0 161,21 0 128,-21 0-193,21 0 96,0 0-159,-21 0 127,21 0-31,-21 0-129,21 0 32,-20 0-160,-1 0 1,21 0-1,-21 0-96,21 0 96,0 27-96,-21-27 0,21 0 64,0 0 1,-21 0 31,21 0-32,0 0-64,-1 0-64,20 0 192,-19 0-128,0 0 64,-21 0-128,21 0 129,0 0 31,-1 0 128,-19 0-32,20 0 97,-1 0-257,-19-27 384,-1 27-319,2 0-33,-2 0-96,1 0 96,-1 0-64,2 0 64,-2 0-64,1 0 0,-1 0 64,-19 0 33,20 0-129,-20 0 32,-1 0 128,-19 0-192,21 0 96,-21 0-32,0 0-32,0 0-64,0 0-64,0 0 128,0 0-416,0 0-609,0 0-480,-21 0-1570,2 0-5862</inkml:trace>
  <inkml:trace contextRef="#ctx0" brushRef="#br0" timeOffset="6505.3721">16324 4908 10890,'0'0'961,"0"0"1121,0 0-545,0 0-864,20 0 352,19-26 64,21 26 96,0 0 352,-1 0-191,20 0-161,1 0-64,19 0-320,-20-27-193,1 27-127,-40 0-193,20-27-96,-41 27-64,1 0 0,-20 0-64,20-26 0,-20 26 0,0 0-64,0 0-320,0 0-513,-20 0-832,0 26-1282,1-26-1569,-21 27-1</inkml:trace>
  <inkml:trace contextRef="#ctx0" brushRef="#br0" timeOffset="6809.3895">16443 4988 3171,'-20'26'7046,"20"-52"-5092,0 26 448,0 0-640,0 0-833,20 0 128,19 0 224,21 0 160,0 0-320,0 0 65,-1 0-97,1 0-225,19 0-191,-19 0-160,-1 0-129,-19 0 32,-1 0-256,-18 0 33,-2 0-97,-19 0-128,20-28 256,-20 28-192,0 0 0,0 0-64,0 0-192,0 0-865,0 0-1634,0 28-4548</inkml:trace>
  <inkml:trace contextRef="#ctx0" brushRef="#br0" timeOffset="10537.6027">8817 6259 5669,'0'0'705,"-20"0"1793,20 0-480,0 0-481,0 0-416,0 0-288,0 0-160,0 0-257,0 0-160,0 0 193,0 0 288,0 27 31,20-27 65,0 0-160,-1 0 31,22 0 65,-2 0-192,21 0-97,19 0 65,1 0-1,-1 0-63,-19 0 31,19 0-128,-20 0 65,21-27-65,-20 27-256,-1 0 385,0 0 63,1 0-383,20 0-1,-20 0-192,-1 0 96,-19 0 64,20 0-96,-2 0 0,-17 0 32,-2 0 64,-19 0-160,0 0 96,0 0 0,-1 0-96,2 0 33,-21 0-1,20 0-129,-20 0-703,0 0-1539,0 0-5252</inkml:trace>
  <inkml:trace contextRef="#ctx0" brushRef="#br0" timeOffset="11580.6624">11915 6232 5188,'-20'0'865,"20"-26"1538,0 26-386,0 0-511,-19 0-449,19 0-224,0 0-65,0 0-95,0 0-257,0 0-159,0 0 287,19 0 161,1 0 96,0 26 127,0-26 33,19 0 32,21 0-96,0 0-192,-1 0-1,1 0-95,19 0-193,-19 0-191,-21 0-65,21 0 0,0 0-64,-1 0-64,1 0 96,0 0-160,-1 0 96,0 27 0,1-27 0,0 0 64,-1 0-128,1 0 129,0 0-65,-1 0 32,-19 0-96,20 0 96,-41-27-128,21 27 96,-20 0-32,0 0 96,-1 0-64,1 0 128,0 0-96,-20 0 0,20 0-96,-20 0 0,20 0 32,-20 0 33,0 0-97,0 0-33,0 0 33,0 0-64,0 0-384,0 0-353,0 0-1217,-20 0-2594</inkml:trace>
  <inkml:trace contextRef="#ctx0" brushRef="#br0" timeOffset="53762.0749">3554 8618 5252,'0'-27'1602,"0"27"928,0 0 225,0 0-705,0 0-769,0 0 128,0 0-191,0 0-161,0 0-128,0 0-65,0 0-191,0 0-32,0 0-289,0 0-160,0 0-96,0 0 192,0 53 257,0 1 160,0-2 63,20 28 33,-20-2-96,20 2-225,-20 0-31,20-26-97,-20-29-96,0-25-64,0 25 33,0-25-65,0 0-32,0 0 545,0 0-898,0-25-1056,19 0-1858,-19-3-1313</inkml:trace>
  <inkml:trace contextRef="#ctx0" brushRef="#br0" timeOffset="54059.0918">3792 8618 18033,'-19'0'0,"19"0"1601,0 0-95,0 0-1410,0 0-257,19 0 386,-19 26 159,20 28 161,0-2 95,-20-26 65,0 54-33,0-54-31,0 27-193,0 0-63,0-26-225,0-27-64,0 25-128,0-25-32,0 0-481,0 0-896,20 0-321,-20 0-1152,0-25-5670</inkml:trace>
  <inkml:trace contextRef="#ctx0" brushRef="#br0" timeOffset="54334.1075">3753 8671 15054,'0'-27'3523,"0"1"-2434,0-1 769,20 27-32,-1-27-898,1 27-415,20 0-65,-1 0 33,2 0-1,-2 27-159,1 26-129,-20-26 96,19 25-96,-18-25-64,-21 26 193,0 0-33,0-27 64,0 0 33,-21 28 63,1-28-160,1 1-63,-1-2-65,0-25 0,0 28-128,0-28-641,1 26-1216,-1-26-2948</inkml:trace>
  <inkml:trace contextRef="#ctx0" brushRef="#br0" timeOffset="57200.2715">3614 10075 6342,'0'-27'512,"0"1"1346,0-1 128,0 27-833,0-27-577,0 27-384,0-26 1,0 26 191,0 0 385,0 0 416,0 0-128,0 0-641,19 26 577,-19 28 288,0-1-192,0 26-256,0 27-320,0-54-65,20 30-192,-20-32-320,0-22 449,0-2-257,0-26-192,0 0 768,0-26-223,0-2-65,0-22-416,-20-4 0,20 1 0,0 0 64,0-27-96,-19 26 0,19 2 64,0 26-64,0-1 0,0 27-128,19 27-64,-19-1 480,41 26 0,-22 28 1,20-26 31,-18 24-96,18-24-128,-19-26 32,0-3 64,20-25 97,-21 0 287,2-25 97,-1-29-65,-20 1-255,19 0-97,-19-1 32,0-26-160,0 2 0,-19-28-224,-1 52-384,20 0-129,0 29-480,0 25-1409,20 0 319,-1 25-1536,21 29-8297</inkml:trace>
  <inkml:trace contextRef="#ctx0" brushRef="#br0" timeOffset="57519.2898">4209 10100 17168,'0'0'1057,"0"-25"1761,-19 25-415,19 0-962,0 0-1185,-20 25-448,0 2 224,20 26-32,-20 1 64,20-1-160,0 0 32,0-27 64,20-26-64,0 28 128,-20-56 128,20 28 64,-1-26-63,1-27 31,0 26-192,0-26 64,-20 26 0,0 1-96,20 26-96,-20 0-224,0 0 192,0 0 31,0 53 162,0-26 159,19-1-160,2 1-417,-21-27 642,20 25-898,19-50-1249,-19 25-1281,0-53-5381</inkml:trace>
  <inkml:trace contextRef="#ctx0" brushRef="#br0" timeOffset="57932.3135">4487 9942 1377,'0'106'15374,"0"-54"-14060,21-25 1696,-21 26-735,0 1-738,0-28-576,19-26-320,-19 27-321,0-27-32,20-27 289,-20 27 63,0-26-319,0-28-225,0 1-160,20 1-225,-20-1-127,0 26 64,0 0-161,20 27 129,-20 27-65,20 0 417,-20-1 64,19 1 64,1 25 33,-20-25-1,21-1 0,-21-26-32,19 0 160,-19 0 64,0 0 193,20-53-353,-1 26-64,-19-25 0,21-1-448,-21 0-193,20 1-287,-1 52 255,-19 0 161,20 0 256,-20 26 128,20 26 96,-20-25 160,20 0-160,-20 26-32,20-53-128,-20 25-1185,19-25-1090,-19 0-2145</inkml:trace>
  <inkml:trace contextRef="#ctx0" brushRef="#br0" timeOffset="58178.3275">5004 10048 14477,'20'0'3524,"-1"-26"-289,1-1-321,1 0-1120,-2 1-481,1-26-512,-20 24-385,0 2 1,0-2-225,0 3 128,-20 0-576,1 25-224,-2 0-161,1 25 97,1 28 319,-1-27-31,20 28 128,-20-2-64,20 2 128,20-28 32,0 26-32,-1-25 64,1 0-545,1-27-1537,-21 26-1922</inkml:trace>
  <inkml:trace contextRef="#ctx0" brushRef="#br0" timeOffset="58692.357">3872 11082 17969,'-60'0'1089,"21"-27"-129,-2 27 418,2 0 63,-1 27-1121,20-1-159,-19 28-129,19-2 0,0 1 0,0 0 0,20 27 0,20-28 160,0 0-32,20 2 64,-1-1 193,1-26-161,20-27-64,-1 0 96,-19 0 33,20-27-1,-40 0 64,19 1-95,-39-28-1,20 29 0,-40-2-416,0 1-224,1 0 31,-1-2 193,-20 28 32,20 0-192,0 0 256,20 28-64,0-28-32,0 0-225,0 0 257,20 0 128,19-28-96,2 28 0,-2-26-1249,1 0-1121,-1 0-3588</inkml:trace>
  <inkml:trace contextRef="#ctx0" brushRef="#br0" timeOffset="58902.3689">4170 11320 5733,'0'106'10954,"0"-80"-9608,0 1 1312,20-2-480,-20-25-1121,0 0-384,0 0 63,19 0 1,-19-25-192,0-2-65,0 1-288,0-28-160,0 2-32,20 26-64,-20-1 32,0 27-288,20-27-705,0 27-641,0 0-512,-1 0-961,2 0-4516</inkml:trace>
  <inkml:trace contextRef="#ctx0" brushRef="#br0" timeOffset="59149.383">4448 11214 11851,'0'0'3779,"0"0"-480,0 0-960,0 0-674,-20 26-992,0 1-417,0 0 32,20 25 1,0-26-225,0 2-32,0-2-96,0 0 64,20-26 0,0 0 128,0 0 64,-20-26-64,19 26 96,1-26-128,-20-2 0,0 2 97,21 0-161,-21 26-128,0 0-129,0 0-255,0 0-289,19 0-672,-19 26-1218,20-26-4612</inkml:trace>
  <inkml:trace contextRef="#ctx0" brushRef="#br0" timeOffset="59496.4029">4746 11134 15726,'-21'28'961,"2"-3"737,-1 2 224,20 26-833,-19-26-256,19-1 288,19 0-577,-19 0-320,20-26 97,-20 0 95,19 0 97,2-26-65,-1 0-192,-1-27-64,1 0 1,-20-27-65,0 28-32,0-28-160,0 26-32,0 2 96,-20 24 32,20 28-32,0 0-128,-19 0-289,19 54 353,-20-28-96,20 28 192,0 26 128,0-28-192,0 1 256,0 0-256,0-26 64,20 0-32,19-1 96,1 0-256,-1-26-1730,2 0-2498</inkml:trace>
  <inkml:trace contextRef="#ctx0" brushRef="#br0" timeOffset="59792.4199">5142 11108 19794,'0'26'1410,"0"-26"768,0 0 160,0-26-1633,21 0-513,-21-1 96,0 2-32,0-3 0,0 28-320,-21-27-96,21 0-224,-19 27-161,-1 0-384,1 27 417,-2 0 224,1 26 128,1 0 96,19-27 224,0 27 192,0 0-32,0 1-63,19-28 31,1 0-96,1-26 0,18 0 96,1 0-63,-20-26-353,19-27-1858,-19 26-2402</inkml:trace>
  <inkml:trace contextRef="#ctx0" brushRef="#br0" timeOffset="59931.4278">5560 10868 21972,'-20'28'993,"0"-28"1089,20 0-1249,20 26-1153,-20-26-385,20 0-3139</inkml:trace>
  <inkml:trace contextRef="#ctx0" brushRef="#br0" timeOffset="60042.4342">5580 11294 18929,'-20'26'2947,"20"-52"-416,0-1-1731,0 0-1024,20-26-3908</inkml:trace>
  <inkml:trace contextRef="#ctx0" brushRef="#br0" timeOffset="60425.4561">5501 9332 18385,'0'0'1281,"0"0"1089,0 0-1056,0 0-1314,0 27-385,0-27-704,0 27-2658</inkml:trace>
  <inkml:trace contextRef="#ctx0" brushRef="#br0" timeOffset="60554.4633">5560 9758 21684,'0'0'1377,"0"0"1378,0-28-1858,0 28-993,20 0-1314,-20-26-3458</inkml:trace>
  <inkml:trace contextRef="#ctx0" brushRef="#br0" timeOffset="61047.4915">4269 8538 14413,'20'-27'1345,"-20"27"1218,0 0-641,0 0-1282,-20 0-672,20 0-384,0 27-129,20-27-1312,-20 26-5126</inkml:trace>
  <inkml:trace contextRef="#ctx0" brushRef="#br0" timeOffset="61170.4986">4388 8803 19058,'20'27'864,"-20"-27"1186,0 0-160,0 0-1057,0-27-1250,20 27-2914</inkml:trace>
  <inkml:trace contextRef="#ctx0" brushRef="#br1" timeOffset="65571.7504">5084 8354 12427,'0'0'1442,"19"0"-930,-19-28 801,20 2 353,-1 26-929,2-54-449,-1 28 192,-1 0 97,-19 26-33,20-27 1,-20 27 160,0-27-129,0 27 1,0-26-97,0 26-95,0 0-610,0 26 97,0 1 256,20 0 64,0 25-63,0 2 63,-1-28-128,-19 27 160,21-28-32,-21 3 64,0-2 193,0 2-129,0-3-32,0-25 33,-21 27-65,2-1 0,-1-26-64,-20 27-63,20-27-97,-19 0 32,18 0-32,21 0-64,0 0-128,0 0-97,0 27 225,21-27 256,18 0 65,1 0 191,0 0-31,0 0-65,19-27-288,-19 0 224,-1 27-992,2-26-3076,-2 26-7494</inkml:trace>
  <inkml:trace contextRef="#ctx0" brushRef="#br1" timeOffset="66143.7831">5897 9439 7559,'-20'0'8552,"20"0"-7623,-19 0 608,19 27-576,0-2-481,-20 28 257,20 27-96,0-28-1,0 2-319,0-26-65,0-28-128,0 0 96,20 0 289,-20-28 223,19 2-287,-19-27-129,20-27-320,-20 27 224,21-26-224,-2 26 32,1-1-32,-20 28-96,20 0 64,-20 26 64,20 26 0,0 0 161,-20 1 159,19 26-32,1 1 0,1-29-159,-2 28 31,1 1-96,-20-28 0,19 1 0,-19-27-96,0 0-801,0 0-1153,0 0-1633,0 0-6246</inkml:trace>
  <inkml:trace contextRef="#ctx0" brushRef="#br1" timeOffset="66281.7911">5937 9571 18769,'0'0'961,"20"0"-128,0-27 96,20 27-353,-1-53-512,21 28-1249,-20-2-2338,-1 0-12844</inkml:trace>
  <inkml:trace contextRef="#ctx0" brushRef="#br1" timeOffset="66651.8119">6315 9439 16303,'0'79'1057,"0"-26"1473,0-26-832,0-27-417,20 26-224,-20-26-256,0 0-96,0 0-97,19-26-95,-19-1-193,0 0-192,20-26-64,-20 1-96,20 25-64,-20 1-64,0 26-96,20-27 31,0 54-95,-1-1 320,-19 1 96,20 25-32,1-25-64,-21-1 0,19-26-32,-19 0 96,0 0 160,20 0 1,-20-26-129,20-26-32,-20-2-32,20 1-128,-20 26-128,20 1-65,-20 26 1,19 0 64,-19 26 160,0 28 0,20-28 96,1 28-32,-2-29-32,-19-25-865,20 0-961,-1 0-1217,2-25-5381</inkml:trace>
  <inkml:trace contextRef="#ctx0" brushRef="#br1" timeOffset="66947.8292">6831 9280 15214,'0'79'1409,"0"-52"1282,0-1-769,20-26-641,-20 0-96,19 0 96,1-26-448,20-1-545,-20 0-64,0-25-127,0-1 31,0 26-128,-1-1-96,-19 3-1,20 25-159,-20 0-32,0 25 288,0 3 64,0-1 192,-20 26 97,20-1 95,0 2-32,0-28-31,0 28-129,0-29-160,20 28 64,-20-26-128,0 26 32,21-1-320,-21 2-737,0-26-1281,0 22-1698</inkml:trace>
  <inkml:trace contextRef="#ctx0" brushRef="#br1" timeOffset="67599.8663">6414 10604 12139,'-20'-26'3235,"0"26"-1858,20-27 609,-20 2-640,1 25-482,-1-28-351,-1 28-193,2 0-128,-21 28-96,0-3 0,21 28 33,-22 1 95,22-28-32,-1 26-96,1 2-32,19-28 64,19 1-64,1-2-64,-1-25 257,22 0 31,-22-25 32,21-2-64,0-25-127,-21 24-1,2-24-128,-1 26 160,-1-1-160,1 27-64,-20 0-289,0 0 610,0 27-33,0 26 0,0 0 353,0 26 159,0-26-31,0-1 0,0 2-161,0-1-31,-20 0-65,20-27-96,0 27-159,0-53-193,0 0 96,0 27-32,0-27-128,20 0 0,-20-27-609,20 27-1441,0-25-2915</inkml:trace>
  <inkml:trace contextRef="#ctx0" brushRef="#br0" timeOffset="78069.4651">11617 11823 4003,'0'-25'3972,"-20"25"-3011,20-28 1697,0 28 161,20-26-1313,-20 26-33,0 0-128,0 0-288,0 0-320,20 26 192,-20 27-64,0 0-97,0 1 161,0 24-352,0 2-33,0 0-255,0-28-1,0 2-224,0-28-32,0 1 0,0-2-224,20-25-1506,-20-25-672,19-2-2531</inkml:trace>
  <inkml:trace contextRef="#ctx0" brushRef="#br0" timeOffset="78460.4874">12054 11664 15086,'-20'27'160,"20"0"1281,0 25 385,0 1-577,0 0-704,0 1 191,0-2-127,0 1-257,0 0-159,0-26 63,0-2-160,0 3 32,0-28-128,0 0-448,0 0-738,0-28-928,0 3-4356</inkml:trace>
  <inkml:trace contextRef="#ctx0" brushRef="#br0" timeOffset="78685.5004">11915 11718 15983,'20'-27'768,"20"0"2147,-1 27-1185,21-26 95,0 26-928,-21 0-544,21 26 31,-41 1 0,1 52-63,-20-26-97,0 27 96,-20 25-64,-19-25-95,19-28-65,-20 2 0,21-1 0,-1-26-32,-1-27-288,2 0-641,19 0-1377,19 0-2242</inkml:trace>
  <inkml:trace contextRef="#ctx0" brushRef="#br0" timeOffset="79467.5451">11418 13174 11210,'-19'28'352,"19"-28"2371,0 25-865,0 2-577,-20 53 96,20-27-31,0 26-257,0-1-449,0-24-95,0-1-1,0-26-159,20-27 95,-20 0 321,0-52-129,19-2-383,-19 1-33,0-26-160,0-1 0,0 0-32,0 2 0,0 24-32,0 1-64,0 28 32,0-3 0,0 56-352,20-3 320,-20 54 128,21-26 32,-2 27 128,20 0 1,-18-27-257,18-1 128,-19-52-32,20 0 256,-20 0 225,-1-26-65,2 0-127,-1-27-225,-1 0-32,-19-27 32,20 28-96,-20-28-32,0 28-64,-20 24-224,20-24-129,0 52-351,0 0-994,20 0-416,0 0-833,20 0-4964</inkml:trace>
  <inkml:trace contextRef="#ctx0" brushRef="#br0" timeOffset="79778.563">12093 13042 16719,'-19'28'1506,"-1"-3"1312,-20-25-1120,20 27-513,1-1-736,-1 28 159,0-2-256,20 1 97,0-26-353,20-1 64,0 1-32,-1-27 96,1 0-63,0-27 31,0 1 32,0-1-96,-1 0-96,-19-26 32,0 28-128,21 25 0,-21-28-96,0 28-160,0 28 256,0-3 96,0 2-96,0 26 128,0-26 0,0-1-32,0 1-96,20-2-129,-1-25-1280,1 0-1121,0-25-1795</inkml:trace>
  <inkml:trace contextRef="#ctx0" brushRef="#br0" timeOffset="80198.5871">12352 13095 16976,'0'53'832,"0"1"1699,-20-29-802,20 2-191,0 26-673,0-53-1,0 27-383,0-27-321,0 0-160,0-27 192,0 27-128,20-53-32,-20 1-160,20-2-96,0 1-32,-20 0 128,19 27 32,1 26-1,1 0-63,-2 0 128,-19 26 64,20 27 128,-20 0-31,0-27 31,0 27-64,19-26-32,-19-1-32,0-26 32,21 0 192,-21-26-32,20-1-224,-20-26 161,19 27-129,1-27-128,0 0-65,0 1 65,-20 52-32,20-28 64,-1 56-32,-19-2 64,21 0 128,-21 2 0,20 24 160,-20-26-320,19 0 192,-19 2-544,20-3-1474,0-25-2306</inkml:trace>
  <inkml:trace contextRef="#ctx0" brushRef="#br0" timeOffset="80517.6053">12948 13042 3267,'0'53'16143,"0"-53"-14413,0 0 1248,20-25-736,-1 25-1409,1-54-96,20 28-225,-20-28-255,-1 26-129,2 3-32,-21-2 0,0-25-288,0 24-193,-21 3 33,2 25 128,-1 0-128,-20 25 159,20 3 33,1-2 32,-1 27 96,0 0-32,20-27 32,0 28 128,0-28 32,20 2-32,0-28 32,19 0-32,1 0-192,-1-28 289,2-24-1411,-2 24-2273,-19-51-4677</inkml:trace>
  <inkml:trace contextRef="#ctx0" brushRef="#br0" timeOffset="80763.6194">12908 11744 15406,'-20'26'2114,"20"-26"1698,0 0-1058,0 0-672,0 0-1665,0 0-193,0 0-416,0 0-33,20 28-1985,-20-28-1697</inkml:trace>
  <inkml:trace contextRef="#ctx0" brushRef="#br0" timeOffset="80908.6277">13047 12140 18929,'0'0'1442,"20"-25"1793,-20 25-1345,19 0-1122,-19-27-832,21 27-801,-21 27-2241,0-27-6183</inkml:trace>
  <inkml:trace contextRef="#ctx0" brushRef="#br0" timeOffset="81185.6434">13524 12776 18641,'0'0'3139,"0"0"-833,0 0 65,0 0-1154,0 0-1089,0 0-224,0 0-128,20 28-1474,-20-2-1313,0-26-2883</inkml:trace>
  <inkml:trace contextRef="#ctx0" brushRef="#br0" timeOffset="81307.6505">13603 13016 18225,'20'26'2754,"-20"-26"321,0 0 96,20 0-1922,-20 0-1184,0 0-130,19 0-2529,-19 0-4677</inkml:trace>
  <inkml:trace contextRef="#ctx0" brushRef="#br0" timeOffset="81887.6837">12093 14208 16079,'-99'54'96,"60"-54"1858,-1 25-129,1 2-1120,-2 26-385,22 0 1,-21 1-33,20-2 160,0 28-255,20-2 255,0-24-32,20-1 1,20 0-1,-1-53 33,21 26-161,0-26-32,-1-26-96,1-2 0,0 3-160,-21 0 96,-19-3 1,-20 28-386,0-27-31,-40 0-160,1 27 255,-1 0 129,0 0 32,0 0 128,21 0 64,19 0-64,0 0 0,0 0 33,19 0-1,21 0 64,0-26-128,0 0-160,-1 0-385,1-1-1473,0 27-1729,-1 0-12076</inkml:trace>
  <inkml:trace contextRef="#ctx0" brushRef="#br0" timeOffset="82096.6956">12352 14658 15086,'0'80'1153,"0"-80"1890,0 28-897,0-28-417,20 0-960,-20 25 192,0-25-224,-20 0-577,20-25-96,0-30 64,0 28-128,0-25-32,20-1 64,-20 26-160,20 1-224,-20-1-225,19 2-576,1 25-513,20 0-864,-20 0-4517</inkml:trace>
  <inkml:trace contextRef="#ctx0" brushRef="#br0" timeOffset="82357.7104">12630 14526 13548,'0'26'2178,"0"1"897,-20 0-929,0-27-800,20 52-866,-20-26 33,20 1-353,0-27-96,0 27 32,0-27 32,20 0 64,-20 0-192,20-27 192,0-26-96,0 27-32,-1 0-64,-19-1 97,21 0-161,-21 27 31,0 27 226,0 0-193,0-1 320,20 0-448,-20 0 160,19-26 32,-19 0-929,20 0-1089,0 0-2530</inkml:trace>
  <inkml:trace contextRef="#ctx0" brushRef="#br0" timeOffset="82705.7304">12968 14474 15694,'-40'25'1666,"20"-25"992,20 27-1120,-20-1-321,20 1-480,0 0 64,0 25-225,20-26-416,0-26 32,0 27-96,0-27 193,-1-27-225,1 1 128,0 0 0,-20-27-192,20 0 64,-20 1-320,0 25 96,0-26-128,0-1-97,-20 1 321,20 53-96,-20 0-128,20 0 224,-20 53 192,20-26 128,-19 53-128,19-28 64,0 1 65,19 1-97,1-2-32,0-26-224,20 1-96,0-27-1090,-1-27-1472,1 1-5062</inkml:trace>
  <inkml:trace contextRef="#ctx0" brushRef="#br0" timeOffset="82980.7459">13385 14499 19346,'19'0'1601,"-19"-25"1378,20-29-1089,0 28-1185,0-1-385,0 0-32,-20 1-160,0 26-32,-20 0-288,0-27 0,0 27-481,0 0 161,-19 27-1,19-1 385,0 28 32,0-28-32,1 28 192,19-2 128,0-26 161,19 28-97,1-28 128,0 0-95,20-26-129,-1 0 0,1-26-128,-1 0-384,2-28-1955,-22 28-2401</inkml:trace>
  <inkml:trace contextRef="#ctx0" brushRef="#br0" timeOffset="83139.7553">13841 14102 20979,'-20'0'1890,"1"0"705,19 0-1314,19 28-1377,-19-28 64,20 25-353,-20 0-2113,20 3-2210</inkml:trace>
  <inkml:trace contextRef="#ctx0" brushRef="#br0" timeOffset="83262.7619">13901 14420 16815,'0'79'3620,"20"-79"-161,-20 0-576,0-25-641,0 25-1698,20 0-415,-20 0-354,0-27-2817,0 27-9642</inkml:trace>
  <inkml:trace contextRef="#ctx0" brushRef="#br0" timeOffset="84098.8101">17793 8458 10698,'0'0'2082,"-19"0"-929,19 0 961,0 28-545,0-3-256,19 28 225,-19 27-513,0-1-160,0 1-257,0-27-319,20-1-1,-20 2-320,0-28 0,20-26-1057,0 0-1442,0-26-5156</inkml:trace>
  <inkml:trace contextRef="#ctx0" brushRef="#br0" timeOffset="84301.8218">18131 8432 19218,'-20'0'256,"20"26"1506,0 2-609,0 24 0,0 1-417,0 0-127,20 26-321,-20-26-224,20-26 97,-20 26-193,20-27-545,0-26-864,-20 0-673,19 0-2178</inkml:trace>
  <inkml:trace contextRef="#ctx0" brushRef="#br0" timeOffset="84540.8354">18072 8432 10217,'0'-28'7175,"0"3"-6727,19 25 1891,21 0-610,0 0-383,-1 0-225,1 25-385,0 3-319,0 26 95,-40-2-31,20-26-257,-20 28 96,-20-1-96,0-1-352,0 1 481,0-26-257,0 0-160,0-1-257,20 0-544,-20-26-896,20 0-802,0-26-6085</inkml:trace>
  <inkml:trace contextRef="#ctx0" brushRef="#br0" timeOffset="84692.8441">18608 8432 18321,'-20'0'1633,"20"0"-351,0 0 639,0 26-1536,0-26-417,0 0-289,20 28-1696,-1-28-3717</inkml:trace>
  <inkml:trace contextRef="#ctx0" brushRef="#br0" timeOffset="84793.8499">18667 8671 17712,'0'52'2082,"-20"-52"-608,20 0-449,20-25-1057,-20 25-3652</inkml:trace>
  <inkml:trace contextRef="#ctx0" brushRef="#br0" timeOffset="85430.8864">17933 9676 6566,'-20'0'8232,"-1"28"-7111,21-28 1281,-19 26-1569,19 27-97,0 0 33,0 27-192,-20-1-129,20-26-128,0-1-160,0 2-127,0-54-1,0 26 64,20-26 64,-20-26 96,19-28-128,2 2-32,-1-1-192,-20-26 0,19 25-32,-19-25-64,0 26 64,0-1 128,0 29-96,0 25 192,0 0 0,0 25 96,20 29 64,0-1 257,0 0 159,0 27-223,-1-28 31,21-25-160,-20 0-127,20-27 159,-20 0 160,0-27-223,-1 0 31,-19-25-96,20 26-96,-20-28-32,0 1-31,0 0-65,0-1-193,-20 2-223,20-1-257,0 26-480,0 27-640,20 0-1058,0 0-4452</inkml:trace>
  <inkml:trace contextRef="#ctx0" brushRef="#br0" timeOffset="85742.904">18449 9704 18129,'-40'26'224,"20"2"2082,0-3-1185,20 0-288,0 3-385,0 26 1,0-28-129,20 0-256,0 0 32,0-26 160,0 0-63,-1-26-33,-19 0 32,21 0-32,-2-28-32,-19 26-32,0 3-32,0 0-96,0 25 32,0 0-96,0 0-96,0 0 160,-19 25-32,19 0 64,0 3 96,0-2-128,19 2-64,1-28-769,0 0-929,0 0-1697,0-28-6054</inkml:trace>
  <inkml:trace contextRef="#ctx0" brushRef="#br0" timeOffset="86161.9281">18707 9676 12940,'0'0'3171,"0"28"-1089,0-2 288,0 2-704,0-3-481,20 28-128,-20-27 160,0-26-801,0 0 1,0 0-417,0 0 544,0 0-416,20-54-64,0 29-256,-20-28-64,19-1-64,-19 29 31,20-2 1,-20 1-32,20 26 192,-20 0-97,20 0 161,-20 26 64,20 1 64,-20-2 97,19 3 95,-19-2-480,0-26 608,21 0-512,-21 0 544,0 0-224,20-26-192,-20-2-32,19 3-128,-19 25-32,20-27 0,-20 1 0,20 26-65,-20 0 65,0 0 160,20 26 32,-20 1 96,20-2 129,-20 3-129,19-2 64,-19 2-128,21-28-160,-2 25-1634,-19-25-1089,20-25-6021</inkml:trace>
  <inkml:trace contextRef="#ctx0" brushRef="#br0" timeOffset="86429.9424">19263 9571 14285,'20'-27'3043,"0"27"-96,0-26-609,0-1-993,-1 2-640,-19-2-385,20 27-64,-20-27-63,-20 27-65,1 0-320,-1 0-97,0 27 1,-20 0 128,20-2 128,0 28-64,0-26-64,20 26 224,0-1 224,0-24-96,20-28 0,20 26-96,-20-26-96,20 0 64,-1-26-864,1-2-1186,0 3-1249,0-2-9738</inkml:trace>
  <inkml:trace contextRef="#ctx0" brushRef="#br0" timeOffset="86569.9514">19700 9332 18481,'0'27'1377,"0"-27"801,0 0 129,0 0-1571,0 0-640,20 0-448,-20 0-2627,20 27-6982</inkml:trace>
  <inkml:trace contextRef="#ctx0" brushRef="#br0" timeOffset="86683.9577">19839 9598 20883,'-40'0'1858,"40"0"1249,0 0-2595,0 0-896,0 0-2403,-20 0-6501</inkml:trace>
  <inkml:trace contextRef="#ctx0" brushRef="#br0" timeOffset="87291.9917">18310 10711 14477,'-20'0'481,"0"0"1569,0 0-289,0 0-640,0 0-768,1 25-1,-21-25-192,20 28-224,-20 24 192,0 0-32,21-24 32,-1 24-31,20 2 95,20-1 160,-1 0 0,21-27 225,20-26-33,-1 0-159,1 0-161,0-26 0,-21 0-64,1-1 65,-20 2-225,-20-3 96,0 1-192,0 27-33,-20-27-95,-20 1 192,21 26-32,-21 0 32,20 0-32,20 0 0,-20 0 32,20 0-160,20 0 96,-20 0 32,40 0 64,-20 0 32,19 0-1217,-19-26-994,20 26-2785</inkml:trace>
  <inkml:trace contextRef="#ctx0" brushRef="#br0" timeOffset="87502.0047">18608 10868 14381,'19'28'993,"-19"-2"1794,20 0-994,-20 1-511,20 0-546,-20 1-127,0-28-257,0 0 65,0 0 63,0 0-96,0 0-255,0-28-65,0-26-64,0 28-32,0-28-32,20 2-737,-20 26-256,20 0-673,20-2-1057,-20 3-4067</inkml:trace>
  <inkml:trace contextRef="#ctx0" brushRef="#br0" timeOffset="87784.0209">18926 10736 11723,'0'28'2946,"0"-28"225,0 0-1121,-20 26-544,20-26-770,-21 26 1,2 26-160,-1-24-161,20-2-320,0 0 0,20-26-64,-20 27 0,19-27 96,2-27-31,-1 27-1,-1-26-192,1-28-33,0 29 97,0-2-32,-20 27-32,0-26 96,0 26-64,20 0 0,-20 0 96,0 26 64,0 1-192,19-27 192,-19 25-608,21-25-1122,-2 0-1857,1 0-7239</inkml:trace>
  <inkml:trace contextRef="#ctx0" brushRef="#br0" timeOffset="88132.0404">19283 10658 9416,'-20'0'4773,"0"26"-2883,0 1 416,0-2-673,20 3-608,0 24 257,0-25-321,0-2-513,20-25 32,0 28-319,0-56 159,0 28-96,0-52-64,0 26-128,0 0 0,-20-27-192,0 26-32,0-26-128,0 0 63,0 26 97,0-26-64,-20 27-32,20-2 224,-20 28-32,20 28 0,-20-2 128,20 27 288,0 0-32,0 1 33,0-28 31,20 26-128,0-24-224,0-2 64,-1-26-224,1 26-993,0-26-1249,20-26-3684</inkml:trace>
  <inkml:trace contextRef="#ctx0" brushRef="#br0" timeOffset="88400.0561">19660 10658 15598,'0'0'2114,"20"0"-64,0-27 417,0 0-1154,0 1-673,-20-1-223,20 2-65,-20-3-96,0 2-63,0 26-225,-20-28-193,0 28 1,0 28 0,-20-2 64,20 27 224,-19-26-64,39 26 32,-20-26 32,20-1 64,20 26-64,-1-24 32,1-28 0,20 0-64,-20 0 128,20 0-544,-1-28-1249,1 3-2307</inkml:trace>
  <inkml:trace contextRef="#ctx0" brushRef="#br0" timeOffset="88561.0654">20137 10287 19474,'-20'25'1762,"20"-25"1120,-20 0-1216,20 0-1122,20 0-704,-20 0 192,0 28-448,0-2-1890,0 2-1858</inkml:trace>
  <inkml:trace contextRef="#ctx0" brushRef="#br0" timeOffset="88698.0731">20137 10631 19506,'0'27'1089,"0"-54"2979,20 27-2114,-20 0-1218,0 0-607,0 0-65,0 0-897,0 0-2819</inkml:trace>
  <inkml:trace contextRef="#ctx0" brushRef="#br1" timeOffset="94697.4157">13385 11400 4131,'0'26'6535,"0"-26"-5607,19-26 1635,1 26-737,0-28-577,20 2 384,20-26-480,-1 52-160,-19-27-544,0 27-289,-1 27 96,-19-1-192,-20 26 32,0 2 97,0 24-225,-39-24 96,-2 26-128,22 0 160,-21-28-96,20-24 64,0-3 96,20-25 320,20 0 353,0-25 160,20 25-288,20-28-33,-1 2-63,20 0-65,-19 26 1,19-27-417,-39 27-64,0 0-288,-21 27-1922,2-1-2563</inkml:trace>
  <inkml:trace contextRef="#ctx0" brushRef="#br1" timeOffset="95089.4386">14060 12538 15726,'-20'0'1410,"0"0"-65,20 28-32,20-28-544,-20 25-417,20 28 385,-20 1-225,19-1-127,-19-28-193,21 3-128,-21-2-224,20 0-673,-20-26-1249,0 27-4452</inkml:trace>
  <inkml:trace contextRef="#ctx0" brushRef="#br1" timeOffset="95436.4584">14000 12538 15630,'40'-52'801,"-20"25"2402,20 2-1057,-1-3-801,1 28-736,-20 0-193,0 28-95,-1 24-1,-38-26-96,-1 28-96,0-2-256,-20 1-64,1 0-160,18-53-1,21 27 65,0-27 64,0 0 64,21-27 96,18 1 160,-19 26 32,20-27 128,-1 27 257,-19 0-289,20 0-32,-20 0-192,-20 27 128,0-1 32,0 1 0,0-2-31,-20 3 63,1 24-160,-2-25-64,1-27-32,20 25-641,-19-25-480,19 0-865,0-25-3107</inkml:trace>
  <inkml:trace contextRef="#ctx0" brushRef="#br1" timeOffset="95747.4763">14417 12724 15246,'20'0'2498,"0"-26"-576,19-1 384,2-26-1249,-22 26-544,21-26-193,-20 27-96,-20 0-64,20-1 65,-20 27 95,-20-25-192,0 25-64,0 0-192,0 25 0,-19 2 64,18 25 32,2-24 0,-1 24-64,20-26 64,0 28 160,20-28 0,-1 1-32,2-27-96,38 0 64,-19 0-288,-1-27-961,2 1-1089,-2-1-2659</inkml:trace>
  <inkml:trace contextRef="#ctx0" brushRef="#br1" timeOffset="96015.4914">14814 12406 11274,'0'28'5253,"0"-3"-3395,0 28 704,0-27-1056,0 2-161,0 24-416,20-26-321,-20-26-383,0 27-97,20-27 128,-20-27-128,20 1-32,0-26-128,-20 24-64,19-24 32,2 0 32,-1 24-128,-20 2 96,19 26-32,1 54 352,-20-2 32,20 0 97,0 1-33,-20 0-160,20-26-96,-1 0-96,-19-1-897,21 1-1505,-21-27-2338</inkml:trace>
  <inkml:trace contextRef="#ctx0" brushRef="#br1" timeOffset="97029.5497">14596 14022 8776,'20'-26'2146,"-20"0"897,0 26-545,0 0-864,0-27-770,0 27 161,0-27-256,0 27-128,-20-26-161,0 26-95,0 0-97,-19 0-64,-1 0-32,0 26 64,20-26-223,-19 27 63,19 26 32,20-27 128,-20 28-96,20-28-96,20 2 96,19-3 0,-19-25-31,20 0 191,20 0-160,-21-25 32,-19-3-64,20 2-32,-20-2 33,-1 2-65,-19 0-32,21 26 0,-21-26 32,0 26-32,0 26-64,0-26-32,0 26-32,0 28 256,0 0 64,0 24 192,0-24-63,0 24 31,20-24-160,-20-1 0,0-26-127,0-2-1,0 2 96,19-27-128,-19 0 32,0 0-384,0-27-929,0 27-1666,0-52-2146</inkml:trace>
  <inkml:trace contextRef="#ctx0" brushRef="#br1" timeOffset="100307.7371">19164 8140 4163,'-20'0'2146,"20"0"417,0 0-1,0-26-512,0 26-640,0 0 63,0-27-192,20 27-128,0-25-192,19-2 192,1 0-256,0 27-96,19-26-481,-19 26-256,-20 0-32,19 26 0,-39 1-32,0 25 128,0-25-63,-39 26-33,19 0 32,-20-27-32,21 0-32,19-26 64,0 0-64,0 0-96,19 0 0,1-26 128,20 26 32,-1-26 96,1 0 64,0 26 96,0 26-224,-1 0-32,-19 0-64,0 28 64,-20-1 161,-20 0-33,-19 1-96,19-29 192,-20 2-224,0-1 32,0 1 33,21-27-162,-1 0-831,20-27-1635,20 1-6405</inkml:trace>
  <inkml:trace contextRef="#ctx0" brushRef="#br1" timeOffset="100864.7691">20554 9122 12748,'0'0'1633,"-20"-28"385,20 2 192,0 26-929,-20 0-384,0 0-416,1 0-129,-2 0 0,-18 26-31,19 2 159,0 22-160,0-22 33,0 26 31,20-2-32,0-26-31,20 28-33,0-28-256,0 1 32,20 0 96,0-27-96,-1 0-448,1-27-833,0 0-321,-21 1-640,21-1-1441,-20-26-3396</inkml:trace>
  <inkml:trace contextRef="#ctx0" brushRef="#br1" timeOffset="101146.7851">20693 9172 8968,'0'0'3555,"0"0"225,0 0-1506,0 28-865,0-1-159,-20 0-225,20 25 64,0-26-161,0 1-319,0 0-321,0-27 33,20 0-65,-20 0 0,20 0 32,0-27-63,0 0-129,-20 1 32,19-26-160,-19 25-32,20 0-64,-20 27 96,0 0-193,0 0 33,0 0 96,20 27-96,-20-27 480,0 27-288,0-1 96,20 0-160,0 0-416,-20-26-1602,19 0 192,2 0-1633,-21 0-4773</inkml:trace>
  <inkml:trace contextRef="#ctx0" brushRef="#br1" timeOffset="101342.7959">21011 9227 12139,'19'27'2146,"-19"-27"545,0 26-641,21-26-801,-21 0-128,0 0-32,0 0-481,0 0-351,-21-26-33,21-1-32,0 0-32,0-26-64,0 28-96,0-3-96,21 28-288,-2 0 576,1-26-1249,0 26-673,0 0-1088,0 0-4902</inkml:trace>
  <inkml:trace contextRef="#ctx0" brushRef="#br1" timeOffset="101574.8097">21229 9068 2786,'0'26'9833,"0"-26"-7558,0 28 832,0-28-1410,0 25-640,0 0-416,0 3 192,0-28-481,20 27 96,-20-27 33,20 0-33,20 0-95,-21-27-193,1 27 64,0-28-64,-20 3-64,20 0 32,-20-3-128,-20 2-32,20-2-128,-20 28-352,0 0-65,1 0-352,-2 0-833,2 28-1953</inkml:trace>
  <inkml:trace contextRef="#ctx0" brushRef="#br1" timeOffset="101843.8251">21468 8698 12203,'-21'0'6278,"21"-27"-5157,0 27 1217,0 0-1569,0 27-224,21-2 95,-21 2 1,19 26-65,1 0 1,0 26-129,-20-26-192,20-1-31,-20 2-129,20-1 0,-20-28 0,20 3-160,-20-28-192,0 0-577,0 0-1057,0 0-1441</inkml:trace>
  <inkml:trace contextRef="#ctx0" brushRef="#br1" timeOffset="105045.0081">20713 10340 9064,'0'-28'-128,"-20"3"1345,20 25 1057,0-27-1249,0 27-64,-20 0 0,20 0-64,0 0 0,0 0 0,0 0-257,0 27-95,0-2 223,0 3 97,20 26 96,-20-4-192,0 32-64,0-30-161,0-26-352,0 28 0,20-28-127,-20-26-130,0 0-799,20 0-770,0 0-1249,-20-26-4964</inkml:trace>
  <inkml:trace contextRef="#ctx0" brushRef="#br1" timeOffset="105333.0247">20991 10207 14541,'0'27'449,"0"-1"704,0 1 1249,0-2-1313,0 29 160,0-1-96,20 0-320,20 1-96,-1-29-32,1-25-193,0 0-96,19 0 1,-19-25-161,0-3 64,-1-26 1,-19 29-65,-20-28 32,0 27 64,-20-27-287,0 26-33,-20 1-129,-19-1-31,19 0 0,1 27-32,19 27-64,0 0-321,0-1-1056,40 1-1666,0-2 4420</inkml:trace>
  <inkml:trace contextRef="#ctx0" brushRef="#br0" timeOffset="112196.4171">4905 7558 7463,'0'0'128,"0"-27"1185,0 27 673,-21-27 96,21 27-577,-19 0-320,19 0-96,-20 0-320,0 0-192,0 0-97,-19 0-96,19 0 1,-20 0-33,1 0-96,-2 27-31,2-27 31,-21 0-128,20 0 0,-19 27 64,-1-1-64,-19-26 33,19 27-1,-19-2 0,-1 3 64,21 26 0,-20-29-96,19 28-64,-20 1-32,20-2 1,-19 28-1,20-27-32,-1 26 32,-19 1 0,19-2-32,-20 4 32,1 22-32,0-24 64,-1 26-32,1-27 0,20 28 64,-1-2-32,0-25 32,1 27 64,19-2-160,1 0 160,18 29-128,-18-29-32,19 28 0,0-1 32,-20 0 32,40 0-96,-19 2 96,-2-2-96,21 0 0,0 1 64,0 0-64,21-29 32,-2 30-32,1-28 64,20 26-32,-20-26 0,19 0 96,1 0-96,0 0 97,19-26-1,-19 26 32,19 0-128,21-27 0,-20 1 64,19-1-64,1 1 64,19-2 96,-20-24-64,1-1 0,-1 0 32,20 1-96,-19-29 0,19 28 65,1-26-322,-21 0 482,21-1-161,18 1-32,-19-2 32,1 3 128,0-28-256,-1 0 128,0 0 0,20 0-32,-19 0-32,18 0 0,2-28 32,-21 3 0,20-2-32,-20 27 32,1-26 33,-1-1-97,0 0 32,0 1 32,1-1-32,0-26 32,-21 27-64,20 0 160,0-1-192,-19-26 64,-1-1 64,1 29-64,-1-28 0,1-1 0,-1-26 0,20 28 32,-19-28-64,-20 28 577,19-28-994,0 2 481,-20-2-64,1 26 64,0-26-64,20 0 32,-21 2 129,0-2-225,-18-26 32,17 28 64,-17-2 0,-2 0 160,1 0-224,-1 1 160,-19 0-32,1-1 0,-21 0 96,19 2-192,-19-4 96,0 4-32,0-1-128,0 26-64,-19-27 416,19 1-223,0-28-1,0 29 0,-21-4-64,1 4 96,1-1-32,-1-1-64,-20 0 32,20 1 0,1-1-32,-1 2 0,-20-4 0,20 4-32,-20-1 96,20-1 0,-19 1-32,-1-1 64,1 2-96,-2 24 32,2-26-32,-21 2 32,21 24 0,-21-24 32,20-4-64,-19 30 32,19-28 0,-20 27 32,21 1-64,-21-28 0,0 27 64,-19 26-32,0-26-32,19 27 32,-19-27-64,19 28 32,-20-3 32,21 2-96,-20-2 96,-1 3-32,1-2 32,0 1 33,-1-1-65,20 27 64,-19-27-64,-1 27 32,20 0-32,-19-26 32,20 26 32,-1 0-96,0-27 32,21 27 0,-21-25-32,0 25 64,-19 25 0,20-25-32,-1 27-96,-19-27 96,19 53 0,-20-26-96,21-1 31,19 1-1376,1-27-1249,39 25-1955</inkml:trace>
  <inkml:trace contextRef="#ctx0" brushRef="#br0" timeOffset="114012.5211">11796 10816 11082,'-40'0'64,"20"-26"545,1 26 1377,-1 0-801,-1 26-192,-18 1-225,-1-2-95,1 3 128,-2 24-129,2-25-63,-21 28-129,1 23-63,0 1-97,-1 1-64,-20-1-31,-19 27 31,20 0-160,-1 0 192,1 28-160,-1-2 64,1 0 33,-1 0 31,20 1 0,2-1 96,17 27-95,-18-26-97,19-1 64,21 27-160,-1 1 0,-1-2 64,2-26 0,19 27-128,19-26 64,2-1 1,-1 0 63,-1 0 128,41-25-96,-21 0 32,2 25-224,17-26 160,22 0-64,-20 0-64,19-27-32,1 28 225,19-29-97,0 2-64,21-1-32,-21 1 128,20-27-32,-19-1-64,-21 2-32,-20-26 128,20-3-32,21 28 64,0-27-64,38 28 0,-18-28 65,18 0-65,1 1-64,1 0 32,-1-27 32,-1 0-96,21 0 32,0 0 64,0-27-128,0 0 128,-20 1-96,20 0 96,20-28-64,0 0 32,19 4 0,1-4 0,-40 1-64,-1 0 64,-19-27 0,1 1-64,-22-1 193,-18 1-257,19-1 160,-20 2-417,-19-29 770,19 27-353,0-25 0,-20 25-32,1-26 64,-1 26-32,-19-26-96,0 27 96,-21-28 0,1 2 1,0 25-65,0-25 32,-20-2 0,-1 0 0,1 3 64,0-29-192,-20 28 160,0-2 0,-20 28-96,20-29 64,-20 4-64,-19-2 64,19 26-64,-20-26 32,0 28 32,-19-29-64,19 0-32,-19 2 0,19-2 64,-20 2-64,1 25 32,-1-25 0,0-2 0,1 28-32,0-27 32,-1 26-32,-20 1-64,20-26 320,-19 25-192,0 0-32,-1 0 32,1 26 32,-21-24-96,21 24 96,-20 2-96,0-1 32,19 0 64,-19 26-160,0-26 128,-1 27 32,1-2-128,0 3 64,0 25 32,-1-25-64,1 25 128,-20-28-192,39 28 96,-19 0 0,0 0-32,19 0 32,-19 28-64,19-28 64,1 0 32,-21 25-64,1 0 32,20-25 64,-1 28-96,-19-2 0,20 2 64,-1 24-64,1-26 64,-1 1-160,1 26 128,-20-26-64,19 26 128,1-1-64,-1 0-96,1 2-96,19-1-673,21-26-929,-1 26-1345,40-53-7687</inkml:trace>
  <inkml:trace contextRef="#ctx0" brushRef="#br0" timeOffset="116525.6649">18310 7690 5765,'-20'0'384,"0"0"1218,20 0-1,-20 0 193,0 0-513,-19 0-192,19 28-576,-20-28-1,0 25-63,-19 0-33,19 3-96,-19 26 97,-1-29-65,0 2-32,1 26 65,-21 0 63,21 26-63,-1 1-65,-20-1-160,21 1-64,0-2 32,-1 29-32,20 0 32,-19-2 65,19 2-65,0-2 160,1 0-32,-1 2 1,0 0-290,20-2 578,-19 27-417,19-25 0,20-1 128,0-2-127,0 30-33,0-28-32,20 0 32,19 0 0,-19-26-64,20 24 64,19-22 32,-19 23-96,0-25 96,19 25-32,1-25-32,-20-1 65,39 1-97,-20-27 160,1 26-64,20 1-64,-1-27 0,-19 27 32,19-28-64,1 28 64,19-28 64,-20 2-96,1-1 33,-1 0 31,1 1-288,-1-29 480,1 28-128,19-26-160,0 0-32,-19-1 96,19 0 0,0 0 0,1 1 0,-21 0-32,20-27 161,1 0-417,-1 0 576,0 0-320,0 0 64,21 0-32,-21 0 0,20-27-128,-20 0 96,20 1-32,-19 0 193,19 0-225,0-28 96,20 28-64,-20-26 160,0-2-160,0 1 0,1 0-32,-1-1 64,0 2 0,-20-28 0,20 28-32,-19-2-32,19 2 96,-20-2-192,0-24 288,1-2-64,-21 0-64,0 26 65,1-26-1,-20 2 64,-1 24 32,-19-24-64,0-2 0,-1 0-128,1 1 32,0-28 65,-20 29-97,19-29-32,1 2 96,0-1-64,-20 26 0,20-26-32,-21 0 64,1 0 64,-20 0-128,0 26 64,0 2-32,-20-29-32,1 28 32,-2-1-32,2-26-64,-1 0 160,0 28-96,0-2-32,-20-27 0,21 28 160,-21 1-128,20-4 32,-20 4-64,1 24 160,-1-24-256,0 24 160,1 1-32,-1-27-32,-40 27 96,20-1-128,-19 4 64,20-4 0,-40 1 32,19 0-32,1-1 0,-21 28-32,21-1 96,-1-26-160,-19 27 128,19 0 0,1-1-32,-1 2-32,1-3 32,20 2 0,-21 26 96,-19-26-192,20 26 32,-1-28 32,-19 28 64,19 0-64,1-26 32,-21 26 0,21 0 0,0 0-32,-1 0 32,1 26 32,-21 2-128,21-28 96,-20 26 32,0-26-96,19 26 128,1 2-64,-1-28-32,1 25 64,-1 2-64,1-1-32,19 0 64,-19 2 32,0-3-64,-1 28 0,1-26-32,-1 0 0,21 26 160,-1-28-128,20 3 32,0-2 0,1-26 0,19 28 0,0-28 32,0 0-224,0 0 128,1 0-289,-2 0-351,2 0-1346,19 0-1346,-20-28-12523</inkml:trace>
  <inkml:trace contextRef="#ctx0" brushRef="#br0" timeOffset="144102.2422">7904 11002 3843,'0'-27'2499,"-21"0"992,21 27-96,0 0-736,0-26-738,-20 26-287,20 0-321,0 0-224,0 0-224,0 0-96,0 0-289,0 0-256,0 0 33,0 0 63,20 26 0,-20-26 1,21 27-97,-2 0 32,1-27 96,20 28-63,-1-3 63,2-25-64,-2 27-96,21-1 97,-1 0 63,0 2-352,21-3 256,-40 2-96,19-1 1,1 1-33,0 0 0,-1-1 224,0 0-288,1-26 160,20 26 65,-20 2-33,-1-2-64,0 0-32,1 1 32,0-2-63,-1 3-33,1-28-32,19 26 0,-19 0 0,-1 1 0,1-27 128,19 27-128,-19-1 64,0 1-32,-1 0 161,1-27-257,-21 26 32,21 0 0,-20 2 0,-1-3 32,2 2-64,-2-1 32,1 1 32,-1-27-32,-19 27-32,20-1 32,-20 0-96,-1-26 96,2 0 128,-21 26-96,20-26 224,-20 0-256,0 0 64,0 0-31,0 0-65,0 0 0,19 0 0,1 27 0,-20-27 0,20 0 0,0 0 0,-20 27 0,20-27 0,-20 0 0,0 0 0,0 0-321,0-27-1248,0 0-962,-20 27-1633,20-26-1697</inkml:trace>
  <inkml:trace contextRef="#ctx0" brushRef="#br0" timeOffset="144551.2678">10187 11611 6470,'20'27'4164,"-20"-1"-929,0-26-609,0 0 97,20 0-1122,-20 27-63,0 0-161,0-1-160,20 0-288,-20 27-96,19-26-64,2-1-1,-1 28-223,19-2 63,-19 1 65,20-26-417,-21-1 97,1 26-129,1-52-64,-21 28 96,-21-2 129,21-26-33,-39 26-128,19-26-160,-20 27-64,1 0 0,-2-1 96,2-26-32,-1 27-32,-19-2 32,19 3 32,1-2-31,18-26-322,1 0 417,1 0-1056,19 0-1539,19-26-3811</inkml:trace>
  <inkml:trace contextRef="#ctx0" brushRef="#br0" timeOffset="145543.3239">7764 11903 8968,'0'0'1217,"20"0"2082,-20 0-672,0-27-769,0 27-962,0 0-31,0 27-256,0-27 63,0 27-191,0-1 127,0 26 1,0 2-64,-20-1-129,20 26-128,-19-26-32,-1 27-63,20-27-65,-21 1 192,21-29-96,-19 2 161,19-27-129,0 0 64,19 0 32,2-27 1,-1 27-33,19-25 0,-19-3 129,39 28-33,-39-26-224,20 26-128,0 0 1,-20 26 31,0-26-128,-20 0-513,19 28-640,-19-28-833,0 0-1025,0-28-1185</inkml:trace>
  <inkml:trace contextRef="#ctx0" brushRef="#br0" timeOffset="145695.3332">8063 12194 17072,'0'26'1185,"0"-26"1153,19 27 0,-19-27-1153,20 27-480,-20-1-193,19 26-287,-19-24-97,21-28-448,-21 26-1346,0-26-1633,0 0-6919</inkml:trace>
  <inkml:trace contextRef="#ctx0" brushRef="#br0" timeOffset="145819.3403">8082 12008 17712,'0'0'1474,"0"-26"383,20 26-511,-20 0-1378,19 0-353,-19 0-1985,21 0-4677</inkml:trace>
  <inkml:trace contextRef="#ctx0" brushRef="#br0" timeOffset="146028.3522">8321 11903 640,'0'27'17937,"-20"-27"-16592,20 26 257,0 0 320,20 0-1057,-20 28-33,19 24-319,1 2-161,-20-26-224,0 24 64,20-50-63,-20 26-418,0-29-1088,0-25-225,0 0-1280,20-25-4902</inkml:trace>
  <inkml:trace contextRef="#ctx0" brushRef="#br0" timeOffset="146289.3673">8480 11982 16655,'0'0'2403,"0"0"-642,0 0 1,0 26-513,-21 1-704,1 0 63,1 26-223,-1-28-225,0 3-32,0-2-64,20-26 32,0 26-160,0-26-32,0 0-32,0 0 192,20 0 64,20 27 32,-21-27 64,1 27-32,20-1-31,-20 1-97,-1-27 32,22 25-32,-41 3-320,39-28-1026,-39 0-1376,20 0-2243</inkml:trace>
  <inkml:trace contextRef="#ctx0" brushRef="#br0" timeOffset="146572.3829">8757 12194 15790,'40'26'3171,"-20"-26"0,0-26-352,19 0-1057,-18-2-545,-2 3-769,1-2-255,0 1 63,-20-1-96,0 0-160,-20 1-256,0 26-129,1 0-383,-2 26 191,-18 1 257,-1 26 224,0-1 192,21 2-160,-1-1 224,20 0 64,0-1-128,20-24-32,-1-2 0,21-26 0,0 0-128,20-26-833,-1-2-1921,-19 3-1923</inkml:trace>
  <inkml:trace contextRef="#ctx0" brushRef="#br0" timeOffset="146796.3962">9234 12008 15983,'-40'54'2818,"1"-54"-383,19 53-514,-1-28 161,2 3-1121,-1-2-192,20 0-289,0 1-191,20-27 31,20 27-96,-20-27-32,19 26-95,1-26-65,-40 27 32,0-2 0,0 3 64,-40 26-96,20-29 0,-19 2-64,-1-1-481,20 0-1537,1-26-2722</inkml:trace>
  <inkml:trace contextRef="#ctx0" brushRef="#br0" timeOffset="149102.5282">15489 11187 8199,'-39'0'481,"19"0"1953,20 0-352,0 0-801,0 0-384,0 0-160,20 0 224,-20-25-225,20 25-159,-1 0-161,2-28-127,-21 28-33,20 0 128,-20 0-128,0 0 65,0 0 95,0 0-160,0 0 1,0 0-33,19 0-32,-19 0 0,0 0-64,0 0 32,20-26 1,0 26 127,20-26-160,0-1 96,19-26 0,1-1 97,39 2 319,0-1-63,1 0 63,19-26 97,-20-1 64,20 27-385,-39 1-191,-1 24-65,-20 2 96,1-2-192,-20 3-32,-20 0 128,0 25-32,-20 0 32,19-28 97,-19 28-97,0 0 64,20 0-128,0-26 0,0 26 0,0-28-160,-1 28 128,22-25-64,-22 25 0,-19-27 0,20 27 160,-20 0-256,20 0 225,-20 0-258,0 0 33,0 0-256,0 0 0,-20 0-353,20 0-640,-20 0-641,1 27-1570,-1-27-12715</inkml:trace>
  <inkml:trace contextRef="#ctx0" brushRef="#br0" timeOffset="149456.5483">16562 10154 12940,'0'0'288,"0"0"192,0 0 1186,0 0 480,20 0-1281,0 0 384,0 0-192,-1 0 128,2 26-256,18 1-256,-19 0-65,20-1-159,-20 1-33,-1-2-160,1 3 1,0-2 63,-20 2 32,0-3 65,-20 28 63,0-27-128,1 27-63,-21-26-33,20-1-288,0 28 0,20-28-865,0-26-2146,20 0-2818</inkml:trace>
  <inkml:trace contextRef="#ctx0" brushRef="#br0" timeOffset="150101.5853">16284 11240 8359,'0'-26'1218,"-20"26"2241,20 0-769,0-27-1088,20 27-994,-20 0-159,0 0 63,0 27-63,0-1-1,0 28 161,-20-2 63,20 28-223,-20-27-193,20 0 96,-20-1-191,20-25-1,0 0-96,0-27 128,20 0-32,-20 0 128,20 0-63,0 0-1,0-27 0,0 27 64,0-27-384,0 27 320,19 0-352,-19 0 160,0 0-768,-20 0-834,20 0-928,-1 0-4965</inkml:trace>
  <inkml:trace contextRef="#ctx0" brushRef="#br0" timeOffset="150254.5939">16542 11452 15214,'0'0'224,"0"27"1314,0-2 351,0 3-864,0-2-640,0 0 159,0 28-320,0-28-256,0 1-512,20 0-1698,-20-27-5798</inkml:trace>
  <inkml:trace contextRef="#ctx0" brushRef="#br0" timeOffset="150391.6019">16622 11267 17264,'0'-27'128,"-20"1"1730,20 26-705,0 0-705,0 0-736,20 26-353,-20-26-1665,0 0-5477</inkml:trace>
  <inkml:trace contextRef="#ctx0" brushRef="#br0" timeOffset="150586.613">16761 11240 15630,'20'0'289,"-20"27"2177,0 0-929,19 25-736,-19 2-224,0-2-353,0 28-96,0-28-32,0 28 32,-19-26-32,19-2-384,0-24-385,0-28-992,0 0-2243</inkml:trace>
  <inkml:trace contextRef="#ctx0" brushRef="#br0" timeOffset="150862.6288">17019 11372 17328,'0'54'576,"-20"-28"1955,0 1-994,0-2-448,1 3-704,-1-2 95,-20 27-192,20-53-224,20 27 33,-20-1-1,20-26-96,0 0-64,20-26 160,-20 26 0,20 0 96,-1 0 32,-19 0-96,41 0 0,-22 26 1,1 1 31,0 0-96,0-1-64,0 0-481,-1 2-640,2-3-1281,-2-25-1922</inkml:trace>
  <inkml:trace contextRef="#ctx0" brushRef="#br0" timeOffset="151151.6454">17257 11798 14029,'0'25'2915,"20"-25"416,-20-25-1409,20 25-609,0-28-352,0 28-449,0-26-288,-20 0-31,0-1-97,0 0 32,0 27-192,-20 0-161,0 0-127,0 0-128,0 27 352,0 0 31,-20 25 130,21 1-33,19-26-97,0 26 1,0-26 192,19 25-96,1-52 32,0 26 0,20-26-64,20-26-1441,-21 0-1570,1 0-11242</inkml:trace>
  <inkml:trace contextRef="#ctx0" brushRef="#br0" timeOffset="151383.6585">17655 11770 14509,'-21'28'2691,"2"-3"-65,-1-25-736,0 27-513,0-1-640,20 1-64,0 0-289,0-27-128,20 26-160,0-26 129,0 0-65,-1 26-64,2-26 0,-2 26-160,-19 1 288,0 0-32,-19-1-32,-21 26-128,0-24-96,20-2-256,-19 0-673,19 1-1761,-1-27-7784</inkml:trace>
  <inkml:trace contextRef="#ctx0" brushRef="#br0" timeOffset="153958.8059">7646 8379 8263,'-21'0'193,"1"0"1504,20-25 257,0 25-769,-19 0 160,19 0-256,0-28-192,0 28-96,0 0-96,0 0-193,0-26-63,19 26 31,1-28-192,1 28 33,-2-26-161,20 0 160,21 0-128,-20-1 97,19-26-161,1 26-32,0-25 192,-1-1-160,20 26 64,1-26 65,20 26-1,-1-26-32,0-1-32,20 4 0,1-4-31,18-26 63,1 27-32,20 0-128,-19 1 192,19-2-128,-21 28 32,21-26 33,20-2-1,0 0-96,0 28-32,-1-27 32,1 26-128,19 1 128,1-28-64,-1 29-32,2-28 64,-2 26-64,0 27-64,1-27 256,-1 1-160,2 26-32,-2-27 96,0 27 1,-19 0-97,0 0 0,19 0 96,-39 0-64,20 0-32,0 27 32,0-27 0,-21 0-32,1 26-64,0 1 128,0 0-64,19-1 32,-19 1-96,0-2 160,0 3-160,-19-2 224,-1 27-192,19-28 96,-19 29-64,1 0 64,-22-28 0,22 27-32,-41 0 160,20 1-128,0-2 257,-20 1-161,21 0 32,-21-1-96,0 30-32,0-32-96,-19 4 160,-1-26-64,1 24-96,-1-26 256,1 28-63,-21-28 95,1 1-160,-20 0 0,-21-27-160,1 25 192,0-25-64,-20 0 32,0 27 32,0-27-64,0 0-32,20 0 33,-20 0-1,0 0-32,0 26 64,0-26-32,0 0 32,0 0-320,0 0-865,-20-26-1538,0 26-2017</inkml:trace>
  <inkml:trace contextRef="#ctx0" brushRef="#br0" timeOffset="154429.8329">17535 7718 14189,'0'0'224,"0"0"225,20 25 447,-20-25 546,0 25-673,20 3-97,-20-2-223,20-26 63,-20 28 161,20-3-1,-20 2 129,19-27-128,2 26-33,-21 1-95,19 0 31,1-1-287,-20 1 31,20 0-96,-20-2 32,0 2 65,-20-1 63,0 1 97,-20 0-97,-19-27 64,0 26-352,-21-26 225,20 26-97,-19-26-96,19 26 0,21-26-64,-1 0-32,20 0-1665,20 0-3652</inkml:trace>
  <inkml:trace contextRef="#ctx0" brushRef="#br0" timeOffset="156578.9557">17079 8803 4228,'0'0'1633,"0"0"65,0 0 544,0 0 32,0-27-705,0 27-640,0 0-96,0 0 32,0 0-128,0 27-33,0-27-31,0 0-225,0 0-63,0 0-1,0 27-224,0-27-128,0 26 257,-21-26-129,21 26-96,-19-26 64,-1 0-128,0 26 32,0 1 64,0-27-128,1 27 96,-1-27 64,-20 26 0,0-26-128,0 27 192,1-27-128,-1 25-64,-19-25 225,-1 28-65,0-28 32,0 0 32,-19 26-64,20-26 1,-21 0-161,1 28 128,0-28-32,-1 25 32,1-25-32,-1 25-96,-19-25 64,20 0 0,-21 28 0,21-28 64,-21 0-128,1 27 128,0-27-64,-20 0-64,19 27 65,-19-27-1,20 26-32,0-26 0,-1 0-64,-19 26 128,20-26-128,-1 26 96,1-26-64,-20 0 32,20 0 0,-21 27 32,21-27-96,0 0 128,-21 0 0,21 0 0,-19 27-64,18-27 0,-19 0-32,0 26 96,19-26-64,-19 0 0,0 0 32,0 27-96,0-27 96,-1 27-64,2-27 32,-2 0 0,1 0-64,0 25 96,0-25 33,0 0-129,19 0 160,-19 27-96,20-27 0,-21 0 32,21 0-32,0 0 32,0 0-96,-21 0 64,21 0 32,0 0-96,0 0 96,-21-27-32,21 27 64,-19 0-128,18 0 96,0 0-128,1 0 32,0 0 128,0-25-64,20 25-32,-21 0 64,21 0-64,-21-27 0,20 27 96,1-27-128,0 27 32,-1-26-32,21 26 96,-20-27-96,-1 27 64,20 0-128,-19 0 128,19 0 32,21-27-64,-1 27 0,0-26 32,1 26-32,-1-26 32,0 26 0,20 0 64,-19 0-160,19 0-32,-1 0 256,2 0-320,-1 0 128,-20 0 32,20 0-32,1 26 0,-1-26 32,20 26-32,0-26 0,0 0 64,0 0 0,0 0-96,0 0-160,0 0-192,0-26-738,0 26-992,0 0-5060</inkml:trace>
  <inkml:trace contextRef="#ctx0" brushRef="#br0" timeOffset="156975.9784">8301 9147 17008,'0'0'-225,"0"0"1058,-21-25 673,21 25-385,-19 0-993,-1 0-96,-20 0 32,1 25 0,-2 0-32,22-25-32,-20 28 32,18-1 128,-18-27-160,19 27 0,0-27 96,20 0 0,-20 0 0,0 0 97,20 0-97,-19 0 0,19 0-32,0 0 96,0 0-64,-21 26-32,21-26-32,21 0 32,-21 0 96,0 26 65,19-26 159,1 26 96,0 1 97,20 26-33,-1-26-63,21 0-97,0-2-95,-21 2-65,21-1-96,0 1-1217,-41 0-3075</inkml:trace>
  <inkml:trace contextRef="#ctx0" brushRef="#br0" timeOffset="157669.0181">10584 7558 13452,'0'26'64,"0"-26"1538,0 27 159,0-2-575,0 29-482,0-1 65,20 0-160,-20-27-65,0 2-224,0-3 161,0-25-161,0 27 97,0-54 255,0 27-384,0-53 1,0 27-225,0-27 0,-20 0-64,20-1 0,-19 2 0,19-1-64,0 0 64,0 26-160,19 2 288,1-3 224,20 2 97,-1 26 287,2 0-159,-2-26-385,-19 26-160,20 0 128,-1 0-160,-18 0-512,-2 0-1634,-19 0-1506</inkml:trace>
  <inkml:trace contextRef="#ctx0" brushRef="#br0" timeOffset="158017.038">10584 7690 18225,'20'28'929,"-20"-56"-65,40 2 642,-1-2-417,-18 3-929,18 25-128,1 0-64,-20 0 32,19 0-224,-19 25-64,1 3 159,-2 26 33,1-29 160,0 0-96,0-25 64,-20 28 0,0-28 33,0 0 351,0 0 64,0 0-127,-20-28 95,20-22-128,0 22-223,0 2 31,-20-2-96,20 3-128,20-2 64,-20 27-97,20-26 193,0 26-128,19 0-96,-18 0-1057,-2 0-961,20 0-2594</inkml:trace>
  <inkml:trace contextRef="#ctx0" brushRef="#br0" timeOffset="158163.0463">11259 7531 6726,'0'53'8904,"0"-53"-7174,0 27 384,0-2-448,0 3-994,0-2-63,21 2-225,-21-3-256,0-25-64,0 25-993,0-25-1633,0 0-5542</inkml:trace>
  <inkml:trace contextRef="#ctx0" brushRef="#br0" timeOffset="158278.0529">11259 7398 15438,'-19'-26'1281,"19"26"-768,0 0-385,19 0 64,2 0-865,-1 26-5380</inkml:trace>
  <inkml:trace contextRef="#ctx0" brushRef="#br0" timeOffset="158539.0679">11418 7636 13004,'41'0'3107,"-41"0"-449,39-25-512,-20-28 32,2 26-1505,-1-26-161,-20 26-255,19 2-65,-19 25 64,-19-28-352,-1 28-352,-1 28 127,2-3 97,-1 2 160,1 26-160,-2 0 224,21-1 0,0 2-96,21-26 128,-2-3-32,1 0 0,20-25 32,-1 0-481,21-25-1440,-21 0-3653</inkml:trace>
  <inkml:trace contextRef="#ctx0" brushRef="#br0" timeOffset="158828.0839">11835 7478 17008,'-19'80'224,"19"-27"2178,0 0 161,-20 1-898,20-29-896,0 0 192,0 3-705,20-28 160,-1 0-159,1-28 127,1-22-128,-2-4-160,1 1-96,20 0 96,-20-1-128,-1 1-32,1 53 0,-20 0-320,20 27 352,-20 26 32,0 0 32,0 27 64,0-26-96,-20-4 0,20-22-256,20-28-865,-20 26-1025,40-52-545,-21-2-3138</inkml:trace>
  <inkml:trace contextRef="#ctx0" brushRef="#br0" timeOffset="159147.1027">12411 7346 15054,'-19'52'3395,"-1"-24"-2274,0 24 737,0-26 544,20 28-1537,-20-28-257,20 1-383,0-2 31,20-25-160,0 0 256,0 0-127,19-25 31,-19-28-160,20 26 192,-20-26-192,-20-27 0,19 28-128,-19-54-96,0 26 0,0 27 32,-19 0 96,19 53 0,0 0-192,-20 53 288,20 0 256,-19 27 97,19-1-129,0 28 64,0-29-127,19 29-97,1-54-160,-1 26-769,2-54-2178,-1 29-6117</inkml:trace>
  <inkml:trace contextRef="#ctx0" brushRef="#br0" timeOffset="159712.135">11736 8908 15214,'-19'-26'1345,"-1"26"-1249,20 0 1121,0 0 545,0 0-1474,0 0-192,0 26 257,0 28 255,0-28 1,0 26-129,0 2-255,0-26-97,20-3 32,-20 0-96,0-25-64,0 0 64,0 0 0,0 0-224,0-25-417,0 0-223,0-3-514,0 2-319,0-2-161,0-24 737,0-1 929,0 0 160,0 1 545,0-2 544,0 28 224,19-1 32,-19 27 1,20-25-289,0-2 32,0 27-64,0-27 0,40 1 32,-21-1-289,1 0-319,-1 27-353,1-26 64,-20 26-352,0 0-1153,-20 0-1410,-20 26-1441</inkml:trace>
  <inkml:trace contextRef="#ctx0" brushRef="#br0" timeOffset="159857.1433">11697 9040 19122,'39'0'-161,"-19"-25"1443,40-2-65,-21 1-929,21-1-896,-20 0-2051,-1 1-4292</inkml:trace>
  <inkml:trace contextRef="#ctx0" brushRef="#br0" timeOffset="160066.1552">12054 9040 11146,'0'107'2562,"0"-54"417,0-26-192,0 0-993,0-1-353,0-26-192,0 0 128,0-26-640,0-1-513,20 0-63,-20-26-161,19 28 64,22-29 32,-22 26-160,-19 3 32,20 25 0,0-27-32,-20 27-289,20 0-768,0 0-993,-20 0-1345,19 27-7496</inkml:trace>
  <inkml:trace contextRef="#ctx0" brushRef="#br0" timeOffset="160212.1635">12372 9040 17168,'0'28'672,"0"-2"1891,0 2-769,0-3-481,0 0-737,0-25-287,0 28-161,20-28-32,-20 27-1153,0-27-1410,0-27-3170</inkml:trace>
  <inkml:trace contextRef="#ctx0" brushRef="#br0" timeOffset="160320.1698">12392 8856 14926,'0'-26'993,"0"26"704,0 0-1184,19 0-481,-19 26-1121,20-26-6246</inkml:trace>
  <inkml:trace contextRef="#ctx0" brushRef="#br0" timeOffset="160581.1843">12590 9094 16207,'40'0'1057,"-20"0"1473,-1-26-448,2-2-352,18 3-1154,-19-2-255,-20 1-1,20-1 0,-20 0-160,-20 27-352,0 0-192,1 0-65,-1 27 97,-1 0 288,2-1 0,-1 26 0,20-24 32,-20-2-64,20 2 96,20-3 0,-20 0-32,39-25-96,2 0-705,-2 0-1281,1 0-5798</inkml:trace>
  <inkml:trace contextRef="#ctx0" brushRef="#br0" timeOffset="160878.2017">13086 8882 10730,'-59'80'3907,"39"-54"-1729,20 1 353,-20-2-545,20 3-1186,0-28-95,0 26-96,0-26-161,0 0-128,20 0 1,0 0 63,0-26-256,0-2 0,20-24-64,-20 26 65,-1-28-162,1 28-31,0 26 32,0 0-64,-20 26 256,0 1-95,0 26 191,0-26-160,0-2-96,0 3 64,0-2 32,0-26-769,0 0-1409,20 0-1889</inkml:trace>
  <inkml:trace contextRef="#ctx0" brushRef="#br0" timeOffset="161247.2228">13583 8830 17520,'-59'26'1570,"19"0"447,20 0-383,0 1-705,20 0-385,0 26-95,0-28-65,0 3-192,20-28 33,0 0 63,20 0-64,-20-28 0,19 3 33,1-28-161,-20-1 0,20-24 0,-20 24-32,-1-24-64,-19-2-64,20 26 32,-20-24-64,-20 24 96,20 26-96,-19 28-97,-1 28 1,20-2 288,-21 54 257,21 0 159,0 25 1,0-25-1,0-1-160,21 1-95,-1-27-193,-1-28 64,21 3-705,-20-28-2530,-20 0 673</inkml:trace>
  <inkml:trace contextRef="#ctx0" brushRef="#br0" timeOffset="174163.9613">20415 12486 4964,'0'26'6791,"0"-26"-6407,0 26 2659,0-26-1698,0 0-224,0 0 32,20 28-64,-20-28-224,0 0-64,0 0 224,0 0-128,0-28-225,0 2-223,0 0-193,0-1-128,0-26-32,0-1 64,0-24-160,0 24 64,0 2 65,0-1 159,0 0 128,0 26 1,19 27-129,-19-27-192,21 27-128,-21-26 96,19 26-64,1 0-64,0 0 128,0 26-64,20 1 32,-21 0 32,21 26 64,-20-28-96,20 29-64,0-1 160,-1 0-96,-19-1 64,20-24-96,-40-2 97,19 2 63,-19-3 64,21-25 32,-21 0 32,0 0 65,0 0 223,0 0-127,-21 0-257,21-25 0,-19 25-160,-1-28-96,0 28 160,0-26-64,0 26-32,1 0 32,-1 0-32,0 0 0,-20 0 0,0 0-64,1 0 32,-21 26 0,1-26 32,19 28 32,-20-3-64,1 2 0,19-1 32,-20-26 32,40 26-128,1-26 96,-1 0-32,20 28-64,0-28-192,20 0 224,-20-28 64,19 28 96,1 0-64,0 0-64,-20 0 96,20-26-64,0 26 32,0 0-64,19-26 32,-19-1 96,20 2-64,-20-3 0,19 2 0,-18-2 0,-2 3-32,-19-2 32,20 1 32,-20 26-64,20-27 32,-20 0 0,20 27-64,-20-26 32,20 26-32,-20-26 32,0 26 0,20-28-32,-20 28 32,19-25 0,1 25-64,-20-27 64,20 27 64,-20 0-32,0-26-32,0 26 32,0 0-32,0 0 0,0 0 64,0 0 0,0 0-32,0 0 32,0 0-64,0 0-32,0 0 64,0 0-32,0 0-32,-20 0 0,20 26 0,0 1-64,-20-2 32,20 29 0,0-1 96,-19 27 0,19-1-32,0-26 32,-20 26 0,20-26 0,-20 0 32,20-26 0,-20 0-32,20-27 32,0 0 64,-20 0 65,20 0-65,0 0-96,0-27 0,0 27-64,20-27 0,-20 27 32,0-26-128,0 26-193,0-27-672,20 27-2114,0 0-1345</inkml:trace>
  <inkml:trace contextRef="#ctx0" brushRef="#br0" timeOffset="175202.0209">20792 12380 1505,'-20'-28'1345,"20"3"-384,-19 25-609,19 0-287,-20-27 191,20 27 512,0 0 674,-20-26 320,20 26-65,0 0-63,0-27 159,0 27-223,0 0-97,0-27 33,20 27-449,-20 0-353,20 0 65,19 0-192,-19 0-161,20-26 64,0 26-127,-21 0-1,21-26 32,-20 26-31,-20 0 95,0-28-95,0 28 127,0 0-224,-20 0-416,0 0-545,0 0-960,1 28-3204</inkml:trace>
  <inkml:trace contextRef="#ctx0" brushRef="#br0" timeOffset="178483.2086">15827 6975 6886,'0'-27'545,"0"27"1665,0-26-449,20 26-319,-20 0-97,0 0-96,0 0 64,0 0-384,0 0 0,0 0-64,0 0-224,0-27-97,20 27-128,-20-27-95,0 1 63,20-26 0,-20 24-127,19-24 31,-19 25-160,21-26 64,-21 27-64,0-27-128,0 26 97,0 27 31,0-26-64,0 26 0,0 0-32,0 0-160,0 0 96,20 26 0,-1 26 128,1-24 0,0 26-32,0-29 64,19 2 0,-18 25 32,-1-24-96,-1 24 64,1-26-96,-20-26 65,20 0 159,-20 27 96,0-27 97,-20 0-65,0 0-192,1 0 0,-22-27-96,2 27-192,-21-26 96,21-1-96,-21 2 0,20-3 64,1 28-96,19-26 192,0 26-128,20 0 64,0-26-224,0 26 32,0 0-33,20 0 321,0 0 33,19-27-194,1 27 258,-1 0-161,21 0 64,0 0 64,-21 0-192,2 0 32,-2 0 32,-19 0 0,0 0 32,-20 0-96,0 0 288,0 0-64,0 27-128,-20-27 161,-20 26-193,1 0 32,-1 2-32,0-3-32,0 28-32,1-26 0,18 0-32,2-27-289,19 26-768,0-26-993,19 0-1825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325B0-141D-4EF5-AA44-FE090D15542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83184-AD5D-4819-97AB-69781D811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63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8EA50-0FED-4317-B389-5F6D737C6AFF}" type="slidenum">
              <a:rPr lang="en-US"/>
              <a:pPr/>
              <a:t>12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NoSQL was a term coined by Eric Evans.  He states that ‘… but the whole point of seeking alternatives is that you need to solve a problem that relational databases are a bad fit for. …</a:t>
            </a:r>
          </a:p>
          <a:p>
            <a:r>
              <a:rPr lang="en-US"/>
              <a:t>-&gt; This is why people are continually interpreting nosql to be </a:t>
            </a:r>
            <a:r>
              <a:rPr lang="en-US" i="1"/>
              <a:t>anti-RDBMS</a:t>
            </a:r>
            <a:r>
              <a:rPr lang="en-US"/>
              <a:t>, it's the only rational conclusion when the only thing some of these projects share in common is that they are </a:t>
            </a:r>
            <a:r>
              <a:rPr lang="en-US" i="1"/>
              <a:t>not relational databases</a:t>
            </a:r>
            <a:r>
              <a:rPr lang="en-US"/>
              <a:t>.’  </a:t>
            </a:r>
          </a:p>
          <a:p>
            <a:r>
              <a:rPr lang="en-US"/>
              <a:t>-&gt; Emil Elfrem stated it is not a ‘NO’ SQL but more of a ‘Not Only” SQL.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C4C78-02BF-4C80-9A3A-C2A928E7D344}" type="slidenum">
              <a:rPr lang="en-US"/>
              <a:pPr/>
              <a:t>54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Not an exhaustive list, just some of the more well-known. </a:t>
            </a:r>
          </a:p>
          <a:p>
            <a:r>
              <a:rPr lang="en-US" dirty="0"/>
              <a:t>-&gt; </a:t>
            </a:r>
            <a:r>
              <a:rPr lang="en-US" dirty="0" err="1"/>
              <a:t>HBase</a:t>
            </a:r>
            <a:r>
              <a:rPr lang="en-US" dirty="0"/>
              <a:t> is the data storage solution for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r>
              <a:rPr lang="en-US" dirty="0"/>
              <a:t>-&gt; Graph: is a network database that uses edges and nodes to represent and store data.</a:t>
            </a:r>
          </a:p>
          <a:p>
            <a:r>
              <a:rPr lang="en-US" dirty="0"/>
              <a:t>-&gt; Document: views are stored as rows which are kept sorted by key. Can adapt to variations in document structure.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CA992-E4AD-4926-BEB2-3A626019151C}" type="slidenum">
              <a:rPr lang="en-US"/>
              <a:pPr/>
              <a:t>55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http://chariotsolutions.blogspot.com/2010/01/why-you-need-nosql-in-your-toolbox.html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73B2A-B24E-4E8C-91FE-5AF140E7EDC1}" type="slidenum">
              <a:rPr lang="en-US"/>
              <a:pPr/>
              <a:t>57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As the data is written, the latest version is on at least one node.  The data is then versioned/replicated to other nodes within the system.  </a:t>
            </a:r>
          </a:p>
          <a:p>
            <a:r>
              <a:rPr lang="en-US"/>
              <a:t>-&gt; Eventually, the same version is on all nodes.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F69D2-42B3-48E0-BD76-46E68C1C25F4}" type="slidenum">
              <a:rPr lang="en-US"/>
              <a:pPr/>
              <a:t>13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BigTable: http://labs.google.com/papers/bigtable.html</a:t>
            </a:r>
          </a:p>
          <a:p>
            <a:r>
              <a:rPr lang="en-US"/>
              <a:t>-&gt; Dynamo: http://www.allthingsdistributed.com/2007/10/amazons_dynamo.html and  http://www.allthingsdistributed.com/files/amazon-dynamo-sosp2007.pdf</a:t>
            </a:r>
          </a:p>
          <a:p>
            <a:r>
              <a:rPr lang="en-US"/>
              <a:t>-&gt; Amazon and consistency </a:t>
            </a:r>
          </a:p>
          <a:p>
            <a:r>
              <a:rPr lang="en-US"/>
              <a:t>    * http://www.allthingsdistributed.com/2010/02</a:t>
            </a:r>
          </a:p>
          <a:p>
            <a:r>
              <a:rPr lang="en-US"/>
              <a:t>    * http://www.allthingsdistributed.com/2008/12</a:t>
            </a:r>
          </a:p>
          <a:p>
            <a:pPr lvl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57BF7-D7EE-44DF-924E-A342F065FC53}" type="slidenum">
              <a:rPr lang="en-US"/>
              <a:pPr/>
              <a:t>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So you have reached a point where a read-only cache and write-based RDBMS isn’t delivering the throughput necessary to support a particular application.</a:t>
            </a:r>
          </a:p>
          <a:p>
            <a:r>
              <a:rPr lang="en-US"/>
              <a:t>-&gt; You need to examine alternatives and what alternatives are out there.</a:t>
            </a:r>
          </a:p>
          <a:p>
            <a:r>
              <a:rPr lang="en-US"/>
              <a:t>-&gt; The NoSQL databases are a pragmatic response to growing scale of databases and the falling prices of commodity hardware.  </a:t>
            </a:r>
          </a:p>
          <a:p>
            <a:r>
              <a:rPr lang="en-US"/>
              <a:t>-&gt; Most likely, 10 years from now, the majority of data is still stored in RDBMS.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7697F4-FCAA-4C32-A588-89BFDC88FC03}" type="slidenum">
              <a:rPr lang="en-US" altLang="zh-CN" sz="1200"/>
              <a:pPr algn="r"/>
              <a:t>31</a:t>
            </a:fld>
            <a:endParaRPr lang="en-US" altLang="zh-CN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PODC:ACM Symposium on Principles of Distributed Computing(PODC)International Conference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110393-DACB-4FE2-924D-10835F4A6B36}" type="slidenum">
              <a:rPr lang="en-US"/>
              <a:pPr/>
              <a:t>32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Proposed by Eric Brewer (talk on Principles of Distributed Computing July 2000).</a:t>
            </a:r>
          </a:p>
          <a:p>
            <a:r>
              <a:rPr lang="en-US"/>
              <a:t>-&gt; Partitionability: divide nodes into small groups that can see other groups, but they can't see everyone.</a:t>
            </a:r>
            <a:br>
              <a:rPr lang="en-US"/>
            </a:br>
            <a:r>
              <a:rPr lang="en-US"/>
              <a:t>-&gt; Consistency: write a value and then you read the value you get the same value back. In a partitioned system there are windows where that's not true.</a:t>
            </a:r>
            <a:br>
              <a:rPr lang="en-US"/>
            </a:br>
            <a:r>
              <a:rPr lang="en-US"/>
              <a:t>-&gt; Availability: may not always be able to write or read. The system will say you can't write because it wants to keep the system consistent.</a:t>
            </a:r>
            <a:br>
              <a:rPr lang="en-US"/>
            </a:br>
            <a:r>
              <a:rPr lang="en-US"/>
              <a:t>-&gt; To scale you have to partition, so you are left with choosing either high consistency or high availability for a particular system. You must find the right</a:t>
            </a:r>
          </a:p>
          <a:p>
            <a:r>
              <a:rPr lang="en-US"/>
              <a:t>     overlap of availability and consistency. </a:t>
            </a:r>
          </a:p>
          <a:p>
            <a:r>
              <a:rPr lang="en-US"/>
              <a:t>-&gt; Choose a specific approach based on the needs of the service.</a:t>
            </a:r>
            <a:br>
              <a:rPr lang="en-US"/>
            </a:br>
            <a:r>
              <a:rPr lang="en-US"/>
              <a:t>-&gt; For the checkout process you always want to honor requests to add items to a shopping cart because it's revenue producing. </a:t>
            </a:r>
          </a:p>
          <a:p>
            <a:r>
              <a:rPr lang="en-US"/>
              <a:t>    In this case you choose high availability. Errors are hidden from the customer and sorted out later. </a:t>
            </a:r>
            <a:br>
              <a:rPr lang="en-US"/>
            </a:br>
            <a:r>
              <a:rPr lang="en-US"/>
              <a:t>-&gt; When a customer submits an order you favor consistency because several services--credit card processing, shipping and handling, reporting—</a:t>
            </a:r>
          </a:p>
          <a:p>
            <a:r>
              <a:rPr lang="en-US"/>
              <a:t>    are simultaneously accessing the data.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lIns="92250" tIns="45415" rIns="92250" bIns="4541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Cluster</a:t>
            </a:r>
            <a:r>
              <a:rPr lang="zh-CN" altLang="en-US" smtClean="0"/>
              <a:t>里面至少有一个</a:t>
            </a:r>
            <a:r>
              <a:rPr lang="en-US" altLang="zh-CN" smtClean="0"/>
              <a:t>replica</a:t>
            </a:r>
            <a:r>
              <a:rPr lang="zh-CN" altLang="en-US" smtClean="0"/>
              <a:t>是最新的，其他的</a:t>
            </a:r>
            <a:r>
              <a:rPr lang="en-US" altLang="zh-CN" smtClean="0"/>
              <a:t>replica</a:t>
            </a:r>
            <a:r>
              <a:rPr lang="zh-CN" altLang="en-US" smtClean="0"/>
              <a:t>最终会达到一致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6FF67-C71B-466C-A196-0004386B1244}" type="slidenum">
              <a:rPr lang="en-US"/>
              <a:pPr/>
              <a:t>48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http://cloudera-todd.s3.amazonaws.com/nosql.pdf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EA59FA-7D7F-4179-B470-D35BD10FE3FF}" type="slidenum">
              <a:rPr lang="en-US"/>
              <a:pPr/>
              <a:t>49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http://en.wikipedia.org/wiki/Eventual_consistency</a:t>
            </a:r>
          </a:p>
          <a:p>
            <a:r>
              <a:rPr lang="en-US"/>
              <a:t>-&gt; http://www.allthingsdistributed.com/2008/12/eventually_consistent.html</a:t>
            </a:r>
          </a:p>
          <a:p>
            <a:endParaRPr lang="en-US"/>
          </a:p>
          <a:p>
            <a:r>
              <a:rPr lang="en-US"/>
              <a:t>The types of large systems based on CAP aren't ACID they are BASE (http://queue.acm.org/detail.cfm?id=1394128):</a:t>
            </a:r>
            <a:br>
              <a:rPr lang="en-US"/>
            </a:br>
            <a:r>
              <a:rPr lang="en-US"/>
              <a:t>* Basically Available - system seems to work all the time</a:t>
            </a:r>
            <a:br>
              <a:rPr lang="en-US"/>
            </a:br>
            <a:r>
              <a:rPr lang="en-US"/>
              <a:t>* Soft State - it doesn't have to be consistent all the time</a:t>
            </a:r>
            <a:br>
              <a:rPr lang="en-US"/>
            </a:br>
            <a:r>
              <a:rPr lang="en-US"/>
              <a:t>* Eventually Consistent - becomes consistent at some later time</a:t>
            </a:r>
            <a:br>
              <a:rPr lang="en-US"/>
            </a:br>
            <a:endParaRPr lang="en-US"/>
          </a:p>
          <a:p>
            <a:r>
              <a:rPr lang="en-US"/>
              <a:t>Everyone who builds big applications builds them on CAP and BASE: Google, Yahoo, Facebook, Amazon, eBay, etc 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5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6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08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48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0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5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4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3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7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C842-D2E1-4756-B8CD-312B37A05D96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1CBD-B190-4EB1-9A73-AA41526C6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NoSQL </a:t>
            </a:r>
            <a:r>
              <a:rPr lang="en-US" altLang="zh-CN" dirty="0" smtClean="0"/>
              <a:t>Database and CAP Theorem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2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794745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Example #3: Wikipedia pages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Large collection of documents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Combination of </a:t>
            </a:r>
            <a:r>
              <a:rPr lang="en-US" sz="2400" dirty="0" smtClean="0">
                <a:sym typeface="Symbol"/>
              </a:rPr>
              <a:t>structured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and </a:t>
            </a:r>
            <a:r>
              <a:rPr lang="en-US" sz="2400" dirty="0" smtClean="0">
                <a:sym typeface="Symbol"/>
              </a:rPr>
              <a:t>unstructured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</a:t>
            </a:r>
            <a:endParaRPr lang="en-US" sz="24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dirty="0" smtClean="0"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Task:</a:t>
            </a: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Retrieve introductory paragraph of all pages about U.S. presidents before 1900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812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 Systems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Alternative to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Flexible schema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Quicker/cheaper to set up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Massive scalability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Relaxed consistency 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higher performance &amp; availability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No declarative query language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>
                <a:sym typeface="Wingdings"/>
              </a:rPr>
              <a:t>more programming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ym typeface="Wingdings"/>
              </a:rPr>
              <a:t> Relaxed consistency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>
                <a:sym typeface="Wingdings"/>
              </a:rPr>
              <a:t> fewer guarantees</a:t>
            </a:r>
            <a:endParaRPr lang="en-US" sz="24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0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NoSQL?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Stands for </a:t>
            </a:r>
            <a:r>
              <a:rPr lang="en-US" sz="2800" b="1" dirty="0"/>
              <a:t>N</a:t>
            </a:r>
            <a:r>
              <a:rPr lang="en-US" sz="2800" dirty="0"/>
              <a:t>ot </a:t>
            </a:r>
            <a:r>
              <a:rPr lang="en-US" sz="2800" b="1" dirty="0"/>
              <a:t>O</a:t>
            </a:r>
            <a:r>
              <a:rPr lang="en-US" sz="2800" dirty="0"/>
              <a:t>nly </a:t>
            </a:r>
            <a:r>
              <a:rPr lang="en-US" sz="2800" b="1" dirty="0"/>
              <a:t>SQL</a:t>
            </a:r>
          </a:p>
          <a:p>
            <a:r>
              <a:rPr lang="en-US" sz="2800" dirty="0"/>
              <a:t>Class of non-relational data storage systems</a:t>
            </a:r>
          </a:p>
          <a:p>
            <a:r>
              <a:rPr lang="en-US" sz="2800" dirty="0"/>
              <a:t>Usually do not require a fixed table schema nor do they use the concept of joins</a:t>
            </a:r>
          </a:p>
          <a:p>
            <a:r>
              <a:rPr lang="en-US" sz="2800" dirty="0"/>
              <a:t>All NoSQL offerings relax one or more of the ACID properties (will talk about the CAP theorem)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6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Dynamo and BigTable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Three major papers were the seeds of the NoSQL movement</a:t>
            </a:r>
          </a:p>
          <a:p>
            <a:pPr lvl="1"/>
            <a:r>
              <a:rPr lang="en-US" sz="2400" dirty="0" err="1"/>
              <a:t>BigTable</a:t>
            </a:r>
            <a:r>
              <a:rPr lang="en-US" sz="2400" dirty="0"/>
              <a:t> (Google)</a:t>
            </a:r>
          </a:p>
          <a:p>
            <a:pPr lvl="1"/>
            <a:r>
              <a:rPr lang="en-US" sz="2400" dirty="0"/>
              <a:t>Dynamo (Amazon)</a:t>
            </a:r>
          </a:p>
          <a:p>
            <a:pPr lvl="2"/>
            <a:r>
              <a:rPr lang="en-US" dirty="0"/>
              <a:t>Gossip protocol (discovery and error detection)</a:t>
            </a:r>
          </a:p>
          <a:p>
            <a:pPr lvl="2"/>
            <a:r>
              <a:rPr lang="en-US" dirty="0"/>
              <a:t>Distributed key-value data store</a:t>
            </a:r>
          </a:p>
          <a:p>
            <a:pPr lvl="2"/>
            <a:r>
              <a:rPr lang="en-US" dirty="0"/>
              <a:t>Eventual consistency</a:t>
            </a:r>
          </a:p>
          <a:p>
            <a:pPr lvl="1"/>
            <a:r>
              <a:rPr lang="en-US" dirty="0"/>
              <a:t>CAP Theorem (discuss in a sec ..)</a:t>
            </a:r>
          </a:p>
        </p:txBody>
      </p:sp>
    </p:spTree>
    <p:extLst>
      <p:ext uri="{BB962C8B-B14F-4D97-AF65-F5344CB8AC3E}">
        <p14:creationId xmlns:p14="http://schemas.microsoft.com/office/powerpoint/2010/main" val="12356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Perfect Storm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datasets, acceptance of alternatives, and dynamically-typed data has come together in a perfect storm</a:t>
            </a:r>
          </a:p>
          <a:p>
            <a:r>
              <a:rPr lang="en-US" dirty="0"/>
              <a:t>Not a backlash/rebellion against RDBMS</a:t>
            </a:r>
          </a:p>
          <a:p>
            <a:r>
              <a:rPr lang="en-US" dirty="0"/>
              <a:t>SQL is a rich query language that cannot be rivaled by the current list of NoSQL offerings</a:t>
            </a:r>
          </a:p>
        </p:txBody>
      </p:sp>
    </p:spTree>
    <p:extLst>
      <p:ext uri="{BB962C8B-B14F-4D97-AF65-F5344CB8AC3E}">
        <p14:creationId xmlns:p14="http://schemas.microsoft.com/office/powerpoint/2010/main" val="1298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3800"/>
            <a:ext cx="3354922" cy="44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306216" y="1397000"/>
            <a:ext cx="4413525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sz="4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3177829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191000" y="3530600"/>
            <a:ext cx="4637087" cy="254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306" y="3429000"/>
            <a:ext cx="4954245" cy="11265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6480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 Systems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Alternative to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Flexible schema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Quicker/cheaper to set up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Massive scalability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Relaxed consistency 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higher performance &amp; availability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No declarative query language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>
                <a:sym typeface="Wingdings"/>
              </a:rPr>
              <a:t>more programming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ym typeface="Wingdings"/>
              </a:rPr>
              <a:t> Relaxed consistency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>
                <a:sym typeface="Wingdings"/>
              </a:rPr>
              <a:t> fewer guarantees</a:t>
            </a:r>
            <a:endParaRPr lang="en-US" sz="24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600" b="1" dirty="0" err="1" smtClean="0">
                <a:solidFill>
                  <a:srgbClr val="990000"/>
                </a:solidFill>
              </a:rPr>
              <a:t>NoSQL</a:t>
            </a:r>
            <a:r>
              <a:rPr lang="en-US" sz="3600" b="1" dirty="0" smtClean="0">
                <a:solidFill>
                  <a:srgbClr val="990000"/>
                </a:solidFill>
              </a:rPr>
              <a:t> Systems</a:t>
            </a:r>
            <a:endParaRPr lang="en-US" sz="36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600" dirty="0" smtClean="0">
                <a:solidFill>
                  <a:srgbClr val="990000"/>
                </a:solidFill>
                <a:sym typeface="Symbol"/>
              </a:rPr>
              <a:t>Several incarnations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sym typeface="Symbol"/>
              </a:rPr>
              <a:t>MapReduce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framework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Key-value stores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Document stores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Graph database systems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b="1" dirty="0" err="1" smtClean="0">
                <a:solidFill>
                  <a:srgbClr val="990000"/>
                </a:solidFill>
                <a:sym typeface="Symbol"/>
              </a:rPr>
              <a:t>MapReduce</a:t>
            </a:r>
            <a:r>
              <a:rPr lang="en-US" b="1" dirty="0" smtClean="0">
                <a:solidFill>
                  <a:srgbClr val="990000"/>
                </a:solidFill>
                <a:sym typeface="Symbol"/>
              </a:rPr>
              <a:t> Framework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Originally from Google, open source </a:t>
            </a:r>
            <a:r>
              <a:rPr lang="en-US" sz="2800" dirty="0" err="1" smtClean="0">
                <a:solidFill>
                  <a:srgbClr val="990000"/>
                </a:solidFill>
                <a:sym typeface="Symbol"/>
              </a:rPr>
              <a:t>Hadoop</a:t>
            </a:r>
            <a:endParaRPr lang="en-US" sz="2800" dirty="0" smtClean="0">
              <a:solidFill>
                <a:srgbClr val="990000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No data model, data stored in files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User provides specific functions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>
                <a:sym typeface="Symbol"/>
              </a:rPr>
              <a:t>m</a:t>
            </a:r>
            <a:r>
              <a:rPr lang="en-US" sz="2800" dirty="0" smtClean="0">
                <a:sym typeface="Symbol"/>
              </a:rPr>
              <a:t>ap()  reduce()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  <a:sym typeface="Symbol"/>
              </a:rPr>
              <a:t> System provides data processing “glue”, fault-tolerance,  scalability</a:t>
            </a:r>
          </a:p>
        </p:txBody>
      </p:sp>
    </p:spTree>
    <p:extLst>
      <p:ext uri="{BB962C8B-B14F-4D97-AF65-F5344CB8AC3E}">
        <p14:creationId xmlns:p14="http://schemas.microsoft.com/office/powerpoint/2010/main" val="29562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b="1" dirty="0" err="1" smtClean="0">
                <a:solidFill>
                  <a:srgbClr val="990000"/>
                </a:solidFill>
                <a:sym typeface="Symbol"/>
              </a:rPr>
              <a:t>MapReduce</a:t>
            </a:r>
            <a:r>
              <a:rPr lang="en-US" b="1" dirty="0" smtClean="0">
                <a:solidFill>
                  <a:srgbClr val="990000"/>
                </a:solidFill>
                <a:sym typeface="Symbol"/>
              </a:rPr>
              <a:t> Framework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No data model, data stored in files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User provides specific functions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System provides data processing “glue”, fault-tolerance, scalability</a:t>
            </a:r>
          </a:p>
        </p:txBody>
      </p:sp>
    </p:spTree>
    <p:extLst>
      <p:ext uri="{BB962C8B-B14F-4D97-AF65-F5344CB8AC3E}">
        <p14:creationId xmlns:p14="http://schemas.microsoft.com/office/powerpoint/2010/main" val="237969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NoSQL</a:t>
            </a:r>
          </a:p>
          <a:p>
            <a:r>
              <a:rPr lang="en-US" altLang="zh-CN" dirty="0" smtClean="0"/>
              <a:t>NoSQL System</a:t>
            </a:r>
          </a:p>
          <a:p>
            <a:r>
              <a:rPr lang="en-US" altLang="zh-CN" dirty="0"/>
              <a:t>CAP Theorem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r>
              <a:rPr lang="en-US" altLang="zh-CN" dirty="0" smtClean="0"/>
              <a:t>Impala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7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75634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  <a:sym typeface="Symbol"/>
              </a:rPr>
              <a:t>MapReduce</a:t>
            </a: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 Framework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Schemas and declarative queries are missed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400" b="1" dirty="0" smtClean="0">
                <a:sym typeface="Symbol"/>
              </a:rPr>
              <a:t>Hive –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schemas, SQL-like query language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None/>
            </a:pPr>
            <a:r>
              <a:rPr lang="en-US" sz="2400" b="1" dirty="0" smtClean="0">
                <a:sym typeface="Symbol"/>
              </a:rPr>
              <a:t>Pig –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more imperative but with relational operators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Both compile to  “workflow” of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Hadoop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MapReduce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) jobs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8791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4" y="381001"/>
            <a:ext cx="8911766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Key-Value Stores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Extremely simple interface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model: </a:t>
            </a:r>
            <a:r>
              <a:rPr lang="en-US" sz="2400" dirty="0" smtClean="0">
                <a:sym typeface="Symbol"/>
              </a:rPr>
              <a:t>(key, value)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Operations:</a:t>
            </a:r>
            <a:r>
              <a:rPr lang="en-US" sz="2400" dirty="0" smtClean="0">
                <a:sym typeface="Symbol"/>
              </a:rPr>
              <a:t> Insert(</a:t>
            </a:r>
            <a:r>
              <a:rPr lang="en-US" sz="2400" dirty="0" err="1" smtClean="0">
                <a:sym typeface="Symbol"/>
              </a:rPr>
              <a:t>key,value</a:t>
            </a:r>
            <a:r>
              <a:rPr lang="en-US" sz="2400" dirty="0" smtClean="0">
                <a:sym typeface="Symbol"/>
              </a:rPr>
              <a:t>), Fetch(key),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                     Update(key), Delete(key)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Implementation: efficiency, scalability, fault-tolerance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Records distributed to nodes based on key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Replication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Single-record transactions, “eventual consistency”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4" y="381001"/>
            <a:ext cx="8911766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Key-Value Stores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Extremely simple interface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model: </a:t>
            </a:r>
            <a:r>
              <a:rPr lang="en-US" sz="2400" dirty="0" smtClean="0">
                <a:sym typeface="Symbol"/>
              </a:rPr>
              <a:t>(key, value)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Operations:</a:t>
            </a:r>
            <a:r>
              <a:rPr lang="en-US" sz="2400" dirty="0" smtClean="0">
                <a:sym typeface="Symbol"/>
              </a:rPr>
              <a:t> Insert(</a:t>
            </a:r>
            <a:r>
              <a:rPr lang="en-US" sz="2400" dirty="0" err="1" smtClean="0">
                <a:sym typeface="Symbol"/>
              </a:rPr>
              <a:t>key,value</a:t>
            </a:r>
            <a:r>
              <a:rPr lang="en-US" sz="2400" dirty="0" smtClean="0">
                <a:sym typeface="Symbol"/>
              </a:rPr>
              <a:t>), Fetch(key),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                     Update(key), Delete(key)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Some allow (non-uniform) </a:t>
            </a:r>
            <a:r>
              <a:rPr lang="en-US" sz="2400" dirty="0" smtClean="0">
                <a:sym typeface="Symbol"/>
              </a:rPr>
              <a:t>columns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within </a:t>
            </a:r>
            <a:r>
              <a:rPr lang="en-US" sz="2400" dirty="0" smtClean="0">
                <a:sym typeface="Symbol"/>
              </a:rPr>
              <a:t>value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Some allow </a:t>
            </a:r>
            <a:r>
              <a:rPr lang="en-US" sz="2400" dirty="0" smtClean="0">
                <a:sym typeface="Symbol"/>
              </a:rPr>
              <a:t>Fetch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on range of keys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Example systems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Google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BigTable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Amazon Dynamo, Cassandra,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Voldemort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HBase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6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717935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Document  Stores</a:t>
            </a: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Like Key-Value Stores except value is document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model: </a:t>
            </a:r>
            <a:r>
              <a:rPr lang="en-US" sz="2400" dirty="0" smtClean="0">
                <a:sym typeface="Symbol"/>
              </a:rPr>
              <a:t>(key, document)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pairs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Document: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JSON</a:t>
            </a:r>
            <a:r>
              <a:rPr lang="en-US" sz="2400" dirty="0" smtClean="0">
                <a:sym typeface="Symbol"/>
              </a:rPr>
              <a:t>, XML, other semistructured formats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Basic operations:</a:t>
            </a:r>
            <a:r>
              <a:rPr lang="en-US" sz="2400" dirty="0" smtClean="0">
                <a:sym typeface="Symbol"/>
              </a:rPr>
              <a:t> Insert(</a:t>
            </a:r>
            <a:r>
              <a:rPr lang="en-US" sz="2400" dirty="0" err="1" smtClean="0">
                <a:sym typeface="Symbol"/>
              </a:rPr>
              <a:t>key,document</a:t>
            </a:r>
            <a:r>
              <a:rPr lang="en-US" sz="2400" dirty="0" smtClean="0">
                <a:sym typeface="Symbol"/>
              </a:rPr>
              <a:t>), Fetch(key),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ym typeface="Symbol"/>
              </a:rPr>
              <a:t>                                    Update(key), Delete(key)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Also </a:t>
            </a:r>
            <a:r>
              <a:rPr lang="en-US" sz="2400" dirty="0" smtClean="0">
                <a:sym typeface="Symbol"/>
              </a:rPr>
              <a:t>Fetch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based on document contents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Example systems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CouchDB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MongoDB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sym typeface="Symbol"/>
              </a:rPr>
              <a:t>SimpleDB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, 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600" b="1" dirty="0" smtClean="0">
                <a:solidFill>
                  <a:srgbClr val="990000"/>
                </a:solidFill>
                <a:sym typeface="Symbol"/>
              </a:rPr>
              <a:t>Graph Database Systems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Data model: </a:t>
            </a:r>
            <a:r>
              <a:rPr lang="en-US" sz="2400" dirty="0" smtClean="0">
                <a:sym typeface="Symbol"/>
              </a:rPr>
              <a:t>nodes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and </a:t>
            </a:r>
            <a:r>
              <a:rPr lang="en-US" sz="2400" dirty="0" smtClean="0">
                <a:sym typeface="Symbol"/>
              </a:rPr>
              <a:t>edges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Nodes may have </a:t>
            </a:r>
            <a:r>
              <a:rPr lang="en-US" sz="2400" dirty="0" smtClean="0">
                <a:sym typeface="Symbol"/>
              </a:rPr>
              <a:t>properties 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(including </a:t>
            </a:r>
            <a:r>
              <a:rPr lang="en-US" sz="2400" dirty="0" smtClean="0">
                <a:sym typeface="Symbol"/>
              </a:rPr>
              <a:t>ID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Edges may have </a:t>
            </a:r>
            <a:r>
              <a:rPr lang="en-US" sz="2400" dirty="0" smtClean="0">
                <a:sym typeface="Symbol"/>
              </a:rPr>
              <a:t>labels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or </a:t>
            </a:r>
            <a:r>
              <a:rPr lang="en-US" sz="2400" dirty="0" smtClean="0">
                <a:sym typeface="Symbol"/>
              </a:rPr>
              <a:t>roles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00360" y="1516320"/>
              <a:ext cx="7350120" cy="4550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760" y="1121760"/>
                <a:ext cx="7377480" cy="34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6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3600" b="1" dirty="0" smtClean="0">
                <a:solidFill>
                  <a:srgbClr val="990000"/>
                </a:solidFill>
                <a:sym typeface="Symbol"/>
              </a:rPr>
              <a:t>Graph Database Systems</a:t>
            </a:r>
            <a:endParaRPr lang="en-US" dirty="0" smtClean="0">
              <a:solidFill>
                <a:srgbClr val="0000FF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Interfaces and query languages vary</a:t>
            </a:r>
            <a:endParaRPr lang="en-US" sz="32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Single-step versus “path expressions” versus full recursion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Example systems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3200" dirty="0" smtClean="0">
                <a:sym typeface="Symbol"/>
              </a:rPr>
              <a:t>Neo4j, </a:t>
            </a:r>
            <a:r>
              <a:rPr lang="en-US" sz="3200" dirty="0" err="1" smtClean="0">
                <a:sym typeface="Symbol"/>
              </a:rPr>
              <a:t>FlockDB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Pregel</a:t>
            </a:r>
            <a:r>
              <a:rPr lang="en-US" sz="3200" dirty="0" smtClean="0">
                <a:sym typeface="Symbol"/>
              </a:rPr>
              <a:t>, …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sym typeface="Symbol"/>
              </a:rPr>
              <a:t>RDF</a:t>
            </a:r>
            <a:r>
              <a:rPr lang="en-US" sz="3200" dirty="0" smtClean="0">
                <a:solidFill>
                  <a:srgbClr val="0000FF"/>
                </a:solidFill>
                <a:sym typeface="Symbol"/>
              </a:rPr>
              <a:t> “triple stores” can map to graph databases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NoSQL and related systems, by feature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87493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1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When to use Document DB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(</a:t>
            </a:r>
            <a:r>
              <a:rPr lang="en-US" altLang="zh-CN" dirty="0"/>
              <a:t>e.g. </a:t>
            </a:r>
            <a:r>
              <a:rPr lang="en-US" altLang="zh-CN" dirty="0" err="1"/>
              <a:t>MongoDB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</a:t>
            </a:r>
            <a:r>
              <a:rPr lang="en-US" altLang="zh-CN" dirty="0"/>
              <a:t>data is collections of similar entities</a:t>
            </a:r>
          </a:p>
          <a:p>
            <a:r>
              <a:rPr lang="en-US" altLang="zh-CN" dirty="0" smtClean="0"/>
              <a:t>But </a:t>
            </a:r>
            <a:r>
              <a:rPr lang="en-US" altLang="zh-CN" dirty="0"/>
              <a:t>semi structured (sparse) rather than tabular</a:t>
            </a:r>
          </a:p>
          <a:p>
            <a:r>
              <a:rPr lang="en-US" altLang="zh-CN" dirty="0"/>
              <a:t>•When fields in entries have multiple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0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When to use </a:t>
            </a:r>
            <a:r>
              <a:rPr lang="en-US" altLang="zh-CN" dirty="0" err="1"/>
              <a:t>ColumnFamily</a:t>
            </a:r>
            <a:r>
              <a:rPr lang="en-US" altLang="zh-CN" dirty="0"/>
              <a:t> DB (e.g. Cassandra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</a:t>
            </a:r>
            <a:r>
              <a:rPr lang="en-US" altLang="zh-CN" dirty="0"/>
              <a:t>scalability is the main issue</a:t>
            </a:r>
          </a:p>
          <a:p>
            <a:r>
              <a:rPr lang="en-US" altLang="zh-CN" dirty="0" smtClean="0"/>
              <a:t>Both </a:t>
            </a:r>
            <a:r>
              <a:rPr lang="en-US" altLang="zh-CN" dirty="0"/>
              <a:t>scaling size and scaling load</a:t>
            </a:r>
          </a:p>
          <a:p>
            <a:r>
              <a:rPr lang="en-US" altLang="zh-CN" dirty="0"/>
              <a:t>‣In particular scaling write load</a:t>
            </a:r>
          </a:p>
          <a:p>
            <a:r>
              <a:rPr lang="en-US" altLang="zh-CN" dirty="0" smtClean="0"/>
              <a:t>Linear </a:t>
            </a:r>
            <a:r>
              <a:rPr lang="en-US" altLang="zh-CN" dirty="0"/>
              <a:t>scalability (as you add servers) both in read and write</a:t>
            </a:r>
          </a:p>
          <a:p>
            <a:r>
              <a:rPr lang="en-US" altLang="zh-CN" dirty="0" smtClean="0"/>
              <a:t>Low </a:t>
            </a:r>
            <a:r>
              <a:rPr lang="en-US" altLang="zh-CN" dirty="0"/>
              <a:t>level - will require you to duplicate data to support queries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to use Graph DB (e.g. Neo4j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</a:t>
            </a:r>
            <a:r>
              <a:rPr lang="en-US" altLang="zh-CN" dirty="0"/>
              <a:t>deep traversals are important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complex and domains</a:t>
            </a:r>
          </a:p>
          <a:p>
            <a:r>
              <a:rPr lang="en-US" altLang="zh-CN" dirty="0" smtClean="0"/>
              <a:t>When </a:t>
            </a:r>
            <a:r>
              <a:rPr lang="en-US" altLang="zh-CN" dirty="0"/>
              <a:t>how entities relate is an important aspect of the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3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295481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:  The Name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“SQL” 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=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Recognition over past decade or so:</a:t>
            </a:r>
            <a:endParaRPr lang="en-US" sz="2400" dirty="0" smtClean="0">
              <a:solidFill>
                <a:srgbClr val="0000FF"/>
              </a:solidFill>
              <a:sym typeface="Wingdings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   Not every data management/analysis problem is best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   solved using a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NoSQL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” 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=  “No  SQL”  =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   Not using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“No SQL”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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 Don’t use SQL language</a:t>
            </a:r>
          </a:p>
        </p:txBody>
      </p:sp>
    </p:spTree>
    <p:extLst>
      <p:ext uri="{BB962C8B-B14F-4D97-AF65-F5344CB8AC3E}">
        <p14:creationId xmlns:p14="http://schemas.microsoft.com/office/powerpoint/2010/main" val="20183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CAP Theorem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smtClean="0"/>
              <a:t>The CAP Theorem</a:t>
            </a:r>
          </a:p>
        </p:txBody>
      </p:sp>
      <p:graphicFrame>
        <p:nvGraphicFramePr>
          <p:cNvPr id="40963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" y="2752725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图表" r:id="rId4" imgW="8229600" imgH="4524285" progId="MSGraph.Chart.8">
                  <p:embed followColorScheme="full"/>
                </p:oleObj>
              </mc:Choice>
              <mc:Fallback>
                <p:oleObj name="图表" r:id="rId4" imgW="8229600" imgH="4524285" progId="MSGraph.Chart.8">
                  <p:embed followColorScheme="full"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4038600" cy="222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53923564"/>
              </p:ext>
            </p:extLst>
          </p:nvPr>
        </p:nvGraphicFramePr>
        <p:xfrm>
          <a:off x="2608262" y="1670050"/>
          <a:ext cx="4916065" cy="479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Visio" r:id="rId6" imgW="2740848" imgH="2740762" progId="">
                  <p:embed/>
                </p:oleObj>
              </mc:Choice>
              <mc:Fallback>
                <p:oleObj name="Visio" r:id="rId6" imgW="2740848" imgH="274076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2" y="1670050"/>
                        <a:ext cx="4916065" cy="4791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2843808" y="3645024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C</a:t>
            </a:r>
            <a:r>
              <a:rPr lang="en-US" altLang="zh-CN" sz="2400" dirty="0"/>
              <a:t>onsistency</a:t>
            </a:r>
          </a:p>
        </p:txBody>
      </p:sp>
      <p:sp>
        <p:nvSpPr>
          <p:cNvPr id="40967" name="Text Box 13"/>
          <p:cNvSpPr txBox="1">
            <a:spLocks noChangeArrowheads="1"/>
          </p:cNvSpPr>
          <p:nvPr/>
        </p:nvSpPr>
        <p:spPr bwMode="auto">
          <a:xfrm>
            <a:off x="4932040" y="4581128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P</a:t>
            </a:r>
            <a:r>
              <a:rPr lang="en-US" altLang="zh-CN" sz="2400" dirty="0"/>
              <a:t>artition tolerance</a:t>
            </a:r>
          </a:p>
        </p:txBody>
      </p:sp>
      <p:sp>
        <p:nvSpPr>
          <p:cNvPr id="40968" name="Text Box 14"/>
          <p:cNvSpPr txBox="1">
            <a:spLocks noChangeArrowheads="1"/>
          </p:cNvSpPr>
          <p:nvPr/>
        </p:nvSpPr>
        <p:spPr bwMode="auto">
          <a:xfrm>
            <a:off x="4932040" y="267493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</a:rPr>
              <a:t>A</a:t>
            </a:r>
            <a:r>
              <a:rPr lang="en-US" altLang="zh-CN" sz="2400" dirty="0"/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42896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Three properties of a system: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consistency</a:t>
            </a:r>
            <a:r>
              <a:rPr lang="en-US" b="1" dirty="0">
                <a:solidFill>
                  <a:srgbClr val="FF0000"/>
                </a:solidFill>
              </a:rPr>
              <a:t>, availability and partitions</a:t>
            </a:r>
          </a:p>
          <a:p>
            <a:r>
              <a:rPr lang="en-US" dirty="0"/>
              <a:t>You can have </a:t>
            </a:r>
            <a:r>
              <a:rPr lang="en-US" dirty="0">
                <a:solidFill>
                  <a:srgbClr val="FF0000"/>
                </a:solidFill>
              </a:rPr>
              <a:t>at most two of these three </a:t>
            </a:r>
            <a:r>
              <a:rPr lang="en-US" dirty="0"/>
              <a:t>properties for </a:t>
            </a:r>
            <a:r>
              <a:rPr lang="en-US" dirty="0">
                <a:solidFill>
                  <a:srgbClr val="FF0000"/>
                </a:solidFill>
              </a:rPr>
              <a:t>any shared-data </a:t>
            </a:r>
            <a:r>
              <a:rPr lang="en-US" dirty="0"/>
              <a:t>system</a:t>
            </a:r>
          </a:p>
          <a:p>
            <a:r>
              <a:rPr lang="en-US" dirty="0"/>
              <a:t>To scale out, you have to partition.  That leaves either consistency or availability to choose from</a:t>
            </a:r>
          </a:p>
          <a:p>
            <a:pPr lvl="1"/>
            <a:r>
              <a:rPr lang="en-US" dirty="0"/>
              <a:t>In almost all cases, you would choose </a:t>
            </a:r>
            <a:r>
              <a:rPr lang="en-US" dirty="0">
                <a:solidFill>
                  <a:srgbClr val="FF0000"/>
                </a:solidFill>
              </a:rPr>
              <a:t>availability over consistency</a:t>
            </a:r>
          </a:p>
        </p:txBody>
      </p:sp>
    </p:spTree>
    <p:extLst>
      <p:ext uri="{BB962C8B-B14F-4D97-AF65-F5344CB8AC3E}">
        <p14:creationId xmlns:p14="http://schemas.microsoft.com/office/powerpoint/2010/main" val="31229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smtClean="0"/>
              <a:t>The CAP Theorem</a:t>
            </a:r>
          </a:p>
        </p:txBody>
      </p:sp>
      <p:sp>
        <p:nvSpPr>
          <p:cNvPr id="430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   Once a writer has written, all readers will see that write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57200" y="2752725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图表" r:id="rId3" imgW="8229600" imgH="4524285" progId="MSGraph.Chart.8">
                  <p:embed followColorScheme="full"/>
                </p:oleObj>
              </mc:Choice>
              <mc:Fallback>
                <p:oleObj name="图表" r:id="rId3" imgW="8229600" imgH="45242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57200" y="1676400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Visio" r:id="rId5" imgW="3808462" imgH="3187621" progId="">
                  <p:embed/>
                </p:oleObj>
              </mc:Choice>
              <mc:Fallback>
                <p:oleObj name="Visio" r:id="rId5" imgW="3808462" imgH="31876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685800" y="3505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C</a:t>
            </a:r>
            <a:r>
              <a:rPr lang="en-US" altLang="zh-CN" sz="2400"/>
              <a:t>onsistency</a:t>
            </a:r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2590800" y="41910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P</a:t>
            </a:r>
            <a:r>
              <a:rPr lang="en-US" altLang="zh-CN" sz="2400"/>
              <a:t>artition tolerance</a:t>
            </a:r>
          </a:p>
        </p:txBody>
      </p:sp>
      <p:sp>
        <p:nvSpPr>
          <p:cNvPr id="43018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A</a:t>
            </a:r>
            <a:r>
              <a:rPr lang="en-US" altLang="zh-CN" sz="2400"/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23797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>
            <a:normAutofit fontScale="90000"/>
          </a:bodyPr>
          <a:lstStyle/>
          <a:p>
            <a:pPr eaLnBrk="1" hangingPunct="1"/>
            <a:r>
              <a:rPr lang="en-US" altLang="zh-CN" sz="4000" smtClean="0"/>
              <a:t>Consistency</a:t>
            </a:r>
            <a:br>
              <a:rPr lang="en-US" altLang="zh-CN" sz="4000" smtClean="0"/>
            </a:br>
            <a:endParaRPr lang="en-US" altLang="zh-CN" sz="4000" smtClean="0"/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600200"/>
            <a:ext cx="8077200" cy="45307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Two kinds of consistency:</a:t>
            </a:r>
          </a:p>
          <a:p>
            <a:pPr marL="669925" lvl="1" indent="-325438" eaLnBrk="1" hangingPunct="1"/>
            <a:r>
              <a:rPr lang="en-US" altLang="zh-CN" sz="3200" dirty="0" smtClean="0"/>
              <a:t>strong consistency – ACID(Atomicity Consistency Isolation Durability)</a:t>
            </a:r>
          </a:p>
          <a:p>
            <a:pPr marL="669925" lvl="1" indent="-325438" eaLnBrk="1" hangingPunct="1"/>
            <a:endParaRPr lang="en-US" altLang="zh-CN" sz="2400" dirty="0" smtClean="0"/>
          </a:p>
          <a:p>
            <a:pPr marL="669925" lvl="1" indent="-325438" eaLnBrk="1" hangingPunct="1"/>
            <a:r>
              <a:rPr lang="en-US" altLang="zh-CN" sz="3200" dirty="0" smtClean="0"/>
              <a:t>weak consistency – BASE(Basically Available Soft-state Eventual consistency )</a:t>
            </a:r>
          </a:p>
        </p:txBody>
      </p:sp>
    </p:spTree>
    <p:extLst>
      <p:ext uri="{BB962C8B-B14F-4D97-AF65-F5344CB8AC3E}">
        <p14:creationId xmlns:p14="http://schemas.microsoft.com/office/powerpoint/2010/main" val="14285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0F92-7DC4-4D51-9A20-F0A0B92F826F}" type="slidenum">
              <a:rPr lang="en-US"/>
              <a:pPr/>
              <a:t>35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ACID Transactions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DBMS is expected to support “</a:t>
            </a:r>
            <a:r>
              <a:rPr lang="en-US" i="1" dirty="0">
                <a:solidFill>
                  <a:srgbClr val="FF0066"/>
                </a:solidFill>
              </a:rPr>
              <a:t>ACID transactions</a:t>
            </a:r>
            <a:r>
              <a:rPr lang="en-US" dirty="0"/>
              <a:t>,” processes that are: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Atomic</a:t>
            </a:r>
            <a:r>
              <a:rPr lang="en-US" dirty="0"/>
              <a:t> : Either the whole process is done or none is.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Consistent</a:t>
            </a:r>
            <a:r>
              <a:rPr lang="en-US" dirty="0"/>
              <a:t> : Database constraints are preserved.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Isolated </a:t>
            </a:r>
            <a:r>
              <a:rPr lang="en-US" dirty="0"/>
              <a:t>: It appears to the user as if only one process executes at a time.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Durable</a:t>
            </a:r>
            <a:r>
              <a:rPr lang="en-US" dirty="0">
                <a:solidFill>
                  <a:srgbClr val="33CC33"/>
                </a:solidFill>
              </a:rPr>
              <a:t> </a:t>
            </a:r>
            <a:r>
              <a:rPr lang="en-US" dirty="0"/>
              <a:t>: Effects of a process do not get lost if the system crashes.</a:t>
            </a:r>
          </a:p>
        </p:txBody>
      </p:sp>
    </p:spTree>
    <p:extLst>
      <p:ext uri="{BB962C8B-B14F-4D97-AF65-F5344CB8AC3E}">
        <p14:creationId xmlns:p14="http://schemas.microsoft.com/office/powerpoint/2010/main" val="2316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5BB00-28DF-482B-890A-6AE4FFAA1A6F}" type="slidenum">
              <a:rPr lang="en-US"/>
              <a:pPr/>
              <a:t>36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Atomicity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038600"/>
          </a:xfrm>
        </p:spPr>
        <p:txBody>
          <a:bodyPr/>
          <a:lstStyle/>
          <a:p>
            <a:r>
              <a:rPr lang="en-US" sz="2800" b="1" dirty="0">
                <a:solidFill>
                  <a:srgbClr val="006600"/>
                </a:solidFill>
                <a:latin typeface="Arial" charset="0"/>
              </a:rPr>
              <a:t>A real-world event</a:t>
            </a:r>
            <a:r>
              <a:rPr lang="en-US" sz="2800" b="1" dirty="0">
                <a:latin typeface="Arial" charset="0"/>
              </a:rPr>
              <a:t> either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happens</a:t>
            </a:r>
            <a:r>
              <a:rPr lang="en-US" sz="2800" b="1" dirty="0">
                <a:latin typeface="Arial" charset="0"/>
              </a:rPr>
              <a:t> or does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not happen</a:t>
            </a:r>
          </a:p>
          <a:p>
            <a:pPr lvl="1">
              <a:spcBef>
                <a:spcPct val="35000"/>
              </a:spcBef>
            </a:pP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Student either registers or does not register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Arial" charset="0"/>
              </a:rPr>
              <a:t>Similarly, the </a:t>
            </a:r>
            <a:r>
              <a:rPr lang="en-US" sz="2800" b="1" dirty="0">
                <a:solidFill>
                  <a:srgbClr val="006600"/>
                </a:solidFill>
                <a:latin typeface="Arial" charset="0"/>
              </a:rPr>
              <a:t>system must ensure</a:t>
            </a:r>
            <a:r>
              <a:rPr lang="en-US" sz="2800" b="1" dirty="0">
                <a:latin typeface="Arial" charset="0"/>
              </a:rPr>
              <a:t> that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either </a:t>
            </a:r>
            <a:r>
              <a:rPr lang="en-US" sz="2800" b="1" dirty="0">
                <a:latin typeface="Arial" charset="0"/>
              </a:rPr>
              <a:t>the corresponding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 transaction runs to completion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or</a:t>
            </a:r>
            <a:r>
              <a:rPr lang="en-US" sz="2800" b="1" dirty="0">
                <a:latin typeface="Arial" charset="0"/>
              </a:rPr>
              <a:t>, if not, it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has no effect at all</a:t>
            </a:r>
          </a:p>
          <a:p>
            <a:pPr lvl="1">
              <a:spcBef>
                <a:spcPct val="35000"/>
              </a:spcBef>
            </a:pP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Not true of ordinary programs.</a:t>
            </a:r>
            <a:r>
              <a:rPr lang="en-US" sz="2400" b="1" dirty="0">
                <a:latin typeface="Arial" charset="0"/>
              </a:rPr>
              <a:t>  A crash could leave files partially updated on recovery</a:t>
            </a:r>
          </a:p>
        </p:txBody>
      </p:sp>
    </p:spTree>
    <p:extLst>
      <p:ext uri="{BB962C8B-B14F-4D97-AF65-F5344CB8AC3E}">
        <p14:creationId xmlns:p14="http://schemas.microsoft.com/office/powerpoint/2010/main" val="29129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5B7F-289D-41DB-8679-29D07C86D39A}" type="slidenum">
              <a:rPr lang="en-US"/>
              <a:pPr/>
              <a:t>37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Commit and Abort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4267200"/>
          </a:xfrm>
        </p:spPr>
        <p:txBody>
          <a:bodyPr/>
          <a:lstStyle/>
          <a:p>
            <a:r>
              <a:rPr lang="en-US" sz="2800" b="1">
                <a:latin typeface="Arial" charset="0"/>
              </a:rPr>
              <a:t>If the transaction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successfully completes</a:t>
            </a:r>
            <a:r>
              <a:rPr lang="en-US" sz="2800" b="1">
                <a:latin typeface="Arial" charset="0"/>
              </a:rPr>
              <a:t> it is said to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commit</a:t>
            </a:r>
          </a:p>
          <a:p>
            <a:pPr lvl="1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The system is responsible for ensuring that all changes to the database have been saved</a:t>
            </a:r>
          </a:p>
          <a:p>
            <a:pPr>
              <a:spcBef>
                <a:spcPct val="50000"/>
              </a:spcBef>
            </a:pPr>
            <a:r>
              <a:rPr lang="en-US" sz="2800" b="1">
                <a:latin typeface="Arial" charset="0"/>
              </a:rPr>
              <a:t>If the transaction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does not successfully complete</a:t>
            </a:r>
            <a:r>
              <a:rPr lang="en-US" sz="2800" b="1">
                <a:latin typeface="Arial" charset="0"/>
              </a:rPr>
              <a:t>, it is said to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abort</a:t>
            </a:r>
          </a:p>
          <a:p>
            <a:pPr lvl="1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The system is responsible for undoing, or rolling back, all changes the transaction has made</a:t>
            </a:r>
          </a:p>
        </p:txBody>
      </p:sp>
    </p:spTree>
    <p:extLst>
      <p:ext uri="{BB962C8B-B14F-4D97-AF65-F5344CB8AC3E}">
        <p14:creationId xmlns:p14="http://schemas.microsoft.com/office/powerpoint/2010/main" val="37625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8976-5608-44C8-9E6D-100113C8CF0A}" type="slidenum">
              <a:rPr lang="en-US"/>
              <a:pPr/>
              <a:t>38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 </a:t>
            </a:r>
            <a:r>
              <a:rPr lang="en-US" sz="4000" b="1">
                <a:solidFill>
                  <a:srgbClr val="CC0000"/>
                </a:solidFill>
                <a:latin typeface="Arial" charset="0"/>
              </a:rPr>
              <a:t>Database Consistency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sz="2800" b="1">
                <a:solidFill>
                  <a:srgbClr val="006600"/>
                </a:solidFill>
                <a:latin typeface="Arial" charset="0"/>
              </a:rPr>
              <a:t>Enterprise (Business) Rules</a:t>
            </a:r>
            <a:r>
              <a:rPr lang="en-US" sz="2800" b="1">
                <a:latin typeface="Arial" charset="0"/>
              </a:rPr>
              <a:t> limit the occurrence of certain real-world events</a:t>
            </a:r>
          </a:p>
          <a:p>
            <a:pPr lvl="1">
              <a:spcBef>
                <a:spcPct val="35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Student cannot register for a course if the current number of registrants equals the maximum allowed</a:t>
            </a:r>
          </a:p>
          <a:p>
            <a:pPr>
              <a:spcBef>
                <a:spcPct val="35000"/>
              </a:spcBef>
            </a:pPr>
            <a:r>
              <a:rPr lang="en-US" sz="2800" b="1">
                <a:solidFill>
                  <a:srgbClr val="006600"/>
                </a:solidFill>
                <a:latin typeface="Arial" charset="0"/>
              </a:rPr>
              <a:t>Correspondingly</a:t>
            </a:r>
            <a:r>
              <a:rPr lang="en-US" sz="2800" b="1">
                <a:latin typeface="Arial" charset="0"/>
              </a:rPr>
              <a:t>, allowable database states are restricted</a:t>
            </a:r>
          </a:p>
          <a:p>
            <a:pPr lvl="1">
              <a:spcBef>
                <a:spcPct val="35000"/>
              </a:spcBef>
              <a:buFontTx/>
              <a:buNone/>
            </a:pPr>
            <a:r>
              <a:rPr lang="en-US" sz="2400" i="1">
                <a:latin typeface="Arial" charset="0"/>
              </a:rPr>
              <a:t>    </a:t>
            </a:r>
            <a:r>
              <a:rPr lang="en-US" sz="2400" b="1" i="1">
                <a:solidFill>
                  <a:srgbClr val="000099"/>
                </a:solidFill>
                <a:latin typeface="Arial" charset="0"/>
              </a:rPr>
              <a:t>cur_reg &lt;= max_reg</a:t>
            </a:r>
          </a:p>
          <a:p>
            <a:pPr>
              <a:spcBef>
                <a:spcPct val="35000"/>
              </a:spcBef>
            </a:pPr>
            <a:r>
              <a:rPr lang="en-US" sz="2800" b="1">
                <a:latin typeface="Arial" charset="0"/>
              </a:rPr>
              <a:t>These limitations are called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(static)</a:t>
            </a:r>
            <a:r>
              <a:rPr lang="en-US" sz="2800" b="1">
                <a:latin typeface="Arial" charset="0"/>
              </a:rPr>
              <a:t>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integrity constraints</a:t>
            </a:r>
            <a:r>
              <a:rPr lang="en-US" sz="2800" b="1" i="1">
                <a:solidFill>
                  <a:srgbClr val="006600"/>
                </a:solidFill>
                <a:latin typeface="Arial" charset="0"/>
              </a:rPr>
              <a:t>:</a:t>
            </a:r>
            <a:r>
              <a:rPr lang="en-US" sz="2800" b="1" i="1"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assertions that must be satisfied by all database states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(state invariants).</a:t>
            </a:r>
          </a:p>
        </p:txBody>
      </p:sp>
    </p:spTree>
    <p:extLst>
      <p:ext uri="{BB962C8B-B14F-4D97-AF65-F5344CB8AC3E}">
        <p14:creationId xmlns:p14="http://schemas.microsoft.com/office/powerpoint/2010/main" val="25056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7723-80C5-4A07-8C28-E2CEA892E9CC}" type="slidenum">
              <a:rPr lang="en-US"/>
              <a:pPr/>
              <a:t>39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Database Consistency</a:t>
            </a:r>
            <a:br>
              <a:rPr lang="en-US" sz="4000" b="1">
                <a:solidFill>
                  <a:srgbClr val="CC0000"/>
                </a:solidFill>
                <a:latin typeface="Arial" charset="0"/>
              </a:rPr>
            </a:br>
            <a:r>
              <a:rPr lang="en-US" sz="2800" b="1">
                <a:solidFill>
                  <a:srgbClr val="CC0000"/>
                </a:solidFill>
                <a:latin typeface="Arial" charset="0"/>
              </a:rPr>
              <a:t>(state invariants)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114800"/>
          </a:xfrm>
        </p:spPr>
        <p:txBody>
          <a:bodyPr/>
          <a:lstStyle/>
          <a:p>
            <a:r>
              <a:rPr lang="en-US" sz="2800" b="1">
                <a:solidFill>
                  <a:srgbClr val="006600"/>
                </a:solidFill>
                <a:latin typeface="Arial" charset="0"/>
              </a:rPr>
              <a:t>Other static consistency requirements</a:t>
            </a:r>
            <a:r>
              <a:rPr lang="en-US" sz="2800" b="1">
                <a:latin typeface="Arial" charset="0"/>
              </a:rPr>
              <a:t> are related to the fact that the database might </a:t>
            </a:r>
            <a:r>
              <a:rPr lang="en-US" sz="2800" b="1">
                <a:solidFill>
                  <a:srgbClr val="000099"/>
                </a:solidFill>
                <a:latin typeface="Arial" charset="0"/>
              </a:rPr>
              <a:t>store the same information in different ways</a:t>
            </a:r>
            <a:r>
              <a:rPr lang="en-US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 lvl="1">
              <a:spcBef>
                <a:spcPct val="50000"/>
              </a:spcBef>
            </a:pPr>
            <a:r>
              <a:rPr lang="en-US" sz="2400" b="1" i="1">
                <a:latin typeface="Arial" charset="0"/>
              </a:rPr>
              <a:t>cur_reg</a:t>
            </a:r>
            <a:r>
              <a:rPr lang="en-US" sz="2400" b="1">
                <a:latin typeface="Arial" charset="0"/>
              </a:rPr>
              <a:t> = |</a:t>
            </a:r>
            <a:r>
              <a:rPr lang="en-US" sz="2400" b="1" i="1">
                <a:latin typeface="Arial" charset="0"/>
              </a:rPr>
              <a:t>list_of_registered_students</a:t>
            </a:r>
            <a:r>
              <a:rPr lang="en-US" sz="2400" b="1">
                <a:latin typeface="Arial" charset="0"/>
              </a:rPr>
              <a:t>|</a:t>
            </a:r>
          </a:p>
          <a:p>
            <a:pPr lvl="1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Such limitations are also expressed as integrity constraints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6600"/>
                </a:solidFill>
                <a:latin typeface="Arial" charset="0"/>
              </a:rPr>
              <a:t>Database is consistent</a:t>
            </a:r>
            <a:r>
              <a:rPr lang="en-US" sz="2800" b="1">
                <a:latin typeface="Arial" charset="0"/>
              </a:rPr>
              <a:t> if all static integrity constraints are satisfied</a:t>
            </a:r>
          </a:p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Not every data management/analysis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problem is best solved using a traditional DBMS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endParaRPr lang="en-US" sz="2400" dirty="0" smtClean="0">
              <a:solidFill>
                <a:srgbClr val="0000FF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  <a:sym typeface="Symbo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070" y="2046421"/>
            <a:ext cx="7834620" cy="247760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indent="-182880"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Database Management System (DBMS) provides….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dirty="0" smtClean="0">
                <a:solidFill>
                  <a:srgbClr val="0000FF"/>
                </a:solidFill>
              </a:rPr>
              <a:t>  … </a:t>
            </a:r>
            <a:r>
              <a:rPr lang="en-US" sz="2800" dirty="0" smtClean="0">
                <a:solidFill>
                  <a:srgbClr val="0000FF"/>
                </a:solidFill>
              </a:rPr>
              <a:t>efficient, reliable, convenient, and safe 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multi-user storage of and access to massive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 amounts of persistent data.</a:t>
            </a:r>
          </a:p>
          <a:p>
            <a:pPr marL="674370" lvl="1" indent="-182880"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7CCA-2DF0-48A8-AABB-15FED9BE1846}" type="slidenum">
              <a:rPr lang="en-US"/>
              <a:pPr/>
              <a:t>40</a:t>
            </a:fld>
            <a:endParaRPr lang="en-US"/>
          </a:p>
        </p:txBody>
      </p:sp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Transaction Consistency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86400"/>
          </a:xfrm>
        </p:spPr>
        <p:txBody>
          <a:bodyPr/>
          <a:lstStyle/>
          <a:p>
            <a:r>
              <a:rPr lang="en-US" sz="2400" b="1">
                <a:solidFill>
                  <a:srgbClr val="006600"/>
                </a:solidFill>
                <a:latin typeface="Arial" charset="0"/>
              </a:rPr>
              <a:t>A consistent database state does not necessarily model the actual state of the enterprise</a:t>
            </a:r>
          </a:p>
          <a:p>
            <a:pPr lvl="1">
              <a:spcBef>
                <a:spcPct val="35000"/>
              </a:spcBef>
            </a:pPr>
            <a:r>
              <a:rPr lang="en-US" sz="2200" b="1">
                <a:solidFill>
                  <a:srgbClr val="000099"/>
                </a:solidFill>
                <a:latin typeface="Arial" charset="0"/>
              </a:rPr>
              <a:t>A deposit transaction</a:t>
            </a:r>
            <a:r>
              <a:rPr lang="en-US" sz="2200" b="1">
                <a:latin typeface="Arial" charset="0"/>
              </a:rPr>
              <a:t> that </a:t>
            </a:r>
            <a:r>
              <a:rPr lang="en-US" sz="2200" b="1">
                <a:solidFill>
                  <a:srgbClr val="CC0000"/>
                </a:solidFill>
                <a:latin typeface="Arial" charset="0"/>
              </a:rPr>
              <a:t>increments</a:t>
            </a:r>
            <a:r>
              <a:rPr lang="en-US" sz="2200" b="1">
                <a:latin typeface="Arial" charset="0"/>
              </a:rPr>
              <a:t> the balance by the </a:t>
            </a:r>
            <a:r>
              <a:rPr lang="en-US" sz="2200" b="1">
                <a:solidFill>
                  <a:srgbClr val="CC0000"/>
                </a:solidFill>
                <a:latin typeface="Arial" charset="0"/>
              </a:rPr>
              <a:t>wrong amount</a:t>
            </a:r>
            <a:r>
              <a:rPr lang="en-US" sz="2200" b="1">
                <a:latin typeface="Arial" charset="0"/>
              </a:rPr>
              <a:t> </a:t>
            </a:r>
            <a:r>
              <a:rPr lang="en-US" sz="2200" b="1">
                <a:solidFill>
                  <a:srgbClr val="CC0000"/>
                </a:solidFill>
                <a:latin typeface="Arial" charset="0"/>
              </a:rPr>
              <a:t>maintains</a:t>
            </a:r>
            <a:r>
              <a:rPr lang="en-US" sz="2200" b="1">
                <a:latin typeface="Arial" charset="0"/>
              </a:rPr>
              <a:t> the integrity constraint </a:t>
            </a:r>
            <a:r>
              <a:rPr lang="en-US" sz="2200" b="1" i="1">
                <a:solidFill>
                  <a:srgbClr val="CC0000"/>
                </a:solidFill>
                <a:latin typeface="Arial" charset="0"/>
              </a:rPr>
              <a:t>balance </a:t>
            </a:r>
            <a:r>
              <a:rPr lang="en-US" sz="2200" b="1" i="1">
                <a:solidFill>
                  <a:srgbClr val="CC0000"/>
                </a:solidFill>
                <a:latin typeface="Arial" charset="0"/>
                <a:sym typeface="Symbol" pitchFamily="18" charset="2"/>
              </a:rPr>
              <a:t> 0</a:t>
            </a:r>
            <a:r>
              <a:rPr lang="en-US" sz="2200" b="1" i="1">
                <a:latin typeface="Arial" charset="0"/>
                <a:sym typeface="Symbol" pitchFamily="18" charset="2"/>
              </a:rPr>
              <a:t>, </a:t>
            </a:r>
            <a:r>
              <a:rPr lang="en-US" sz="2200" b="1">
                <a:latin typeface="Arial" charset="0"/>
                <a:sym typeface="Symbol" pitchFamily="18" charset="2"/>
              </a:rPr>
              <a:t>but does not maintain the relation between the enterprise and database states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2400" b="1">
                <a:solidFill>
                  <a:srgbClr val="006600"/>
                </a:solidFill>
                <a:latin typeface="Arial" charset="0"/>
              </a:rPr>
              <a:t>A consistent transaction maintains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Arial" charset="0"/>
              </a:rPr>
              <a:t>database consistency</a:t>
            </a:r>
            <a:r>
              <a:rPr lang="en-US" sz="2400" b="1">
                <a:latin typeface="Arial" charset="0"/>
              </a:rPr>
              <a:t> and </a:t>
            </a:r>
            <a:r>
              <a:rPr lang="en-US" sz="2400" b="1">
                <a:solidFill>
                  <a:srgbClr val="000099"/>
                </a:solidFill>
                <a:latin typeface="Arial" charset="0"/>
              </a:rPr>
              <a:t>the correspondence</a:t>
            </a:r>
            <a:r>
              <a:rPr lang="en-US" sz="2400" b="1">
                <a:latin typeface="Arial" charset="0"/>
              </a:rPr>
              <a:t> between the 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database state</a:t>
            </a:r>
            <a:r>
              <a:rPr lang="en-US" sz="2400" b="1">
                <a:latin typeface="Arial" charset="0"/>
              </a:rPr>
              <a:t> and the 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enterprise state</a:t>
            </a:r>
            <a:r>
              <a:rPr lang="en-US" sz="2400" b="1">
                <a:latin typeface="Arial" charset="0"/>
              </a:rPr>
              <a:t> (implements its specification)</a:t>
            </a:r>
          </a:p>
          <a:p>
            <a:pPr lvl="1">
              <a:lnSpc>
                <a:spcPct val="115000"/>
              </a:lnSpc>
              <a:spcBef>
                <a:spcPct val="35000"/>
              </a:spcBef>
            </a:pPr>
            <a:r>
              <a:rPr lang="en-US" sz="2200" b="1">
                <a:latin typeface="Arial" charset="0"/>
              </a:rPr>
              <a:t>Specification of deposit transaction includes                 		</a:t>
            </a:r>
            <a:r>
              <a:rPr lang="en-US" sz="2200" b="1" i="1">
                <a:solidFill>
                  <a:srgbClr val="000099"/>
                </a:solidFill>
                <a:latin typeface="Arial" charset="0"/>
              </a:rPr>
              <a:t>balance</a:t>
            </a:r>
            <a:r>
              <a:rPr lang="en-US" sz="2200" b="1" i="1">
                <a:solidFill>
                  <a:srgbClr val="000099"/>
                </a:solidFill>
                <a:latin typeface="Arial" charset="0"/>
                <a:sym typeface="Symbol" pitchFamily="18" charset="2"/>
              </a:rPr>
              <a:t></a:t>
            </a:r>
            <a:r>
              <a:rPr lang="en-US" sz="2200" b="1" i="1">
                <a:solidFill>
                  <a:srgbClr val="000099"/>
                </a:solidFill>
                <a:latin typeface="Arial" charset="0"/>
              </a:rPr>
              <a:t> = balance</a:t>
            </a:r>
            <a:r>
              <a:rPr lang="en-US" sz="2200" b="1" i="1">
                <a:solidFill>
                  <a:srgbClr val="000099"/>
                </a:solidFill>
                <a:latin typeface="Arial" charset="0"/>
                <a:sym typeface="Symbol" pitchFamily="18" charset="2"/>
              </a:rPr>
              <a:t> + amt_deposit</a:t>
            </a:r>
            <a:r>
              <a:rPr lang="en-US" sz="2200" b="1" i="1">
                <a:latin typeface="Arial" charset="0"/>
                <a:sym typeface="Symbol" pitchFamily="18" charset="2"/>
              </a:rPr>
              <a:t> ,                             </a:t>
            </a:r>
            <a:r>
              <a:rPr lang="en-US" sz="2200" b="1">
                <a:latin typeface="Arial" charset="0"/>
                <a:sym typeface="Symbol" pitchFamily="18" charset="2"/>
              </a:rPr>
              <a:t>(</a:t>
            </a:r>
            <a:r>
              <a:rPr lang="en-US" sz="2200" b="1" i="1">
                <a:latin typeface="Arial" charset="0"/>
              </a:rPr>
              <a:t>balance</a:t>
            </a:r>
            <a:r>
              <a:rPr lang="en-US" sz="2200" b="1" i="1">
                <a:latin typeface="Arial" charset="0"/>
                <a:sym typeface="Symbol" pitchFamily="18" charset="2"/>
              </a:rPr>
              <a:t>  </a:t>
            </a:r>
            <a:r>
              <a:rPr lang="en-US" sz="2200" b="1">
                <a:latin typeface="Arial" charset="0"/>
                <a:sym typeface="Symbol" pitchFamily="18" charset="2"/>
              </a:rPr>
              <a:t>is the next value of </a:t>
            </a:r>
            <a:r>
              <a:rPr lang="en-US" sz="2200" b="1" i="1">
                <a:latin typeface="Arial" charset="0"/>
                <a:sym typeface="Symbol" pitchFamily="18" charset="2"/>
              </a:rPr>
              <a:t>balance</a:t>
            </a:r>
            <a:r>
              <a:rPr lang="en-US" sz="2200" b="1">
                <a:latin typeface="Arial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17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D9CA-BF80-45A5-8622-2F9A40DE9EAF}" type="slidenum">
              <a:rPr lang="en-US"/>
              <a:pPr/>
              <a:t>41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Dynamic Integrity Constraints</a:t>
            </a:r>
            <a:br>
              <a:rPr lang="en-US" sz="4000" b="1">
                <a:solidFill>
                  <a:srgbClr val="CC0000"/>
                </a:solidFill>
                <a:latin typeface="Arial" charset="0"/>
              </a:rPr>
            </a:br>
            <a:r>
              <a:rPr lang="en-US" sz="2800" b="1">
                <a:solidFill>
                  <a:srgbClr val="CC0000"/>
                </a:solidFill>
                <a:latin typeface="Arial" charset="0"/>
              </a:rPr>
              <a:t>(transition invariants)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800" b="1">
                <a:solidFill>
                  <a:srgbClr val="006600"/>
                </a:solidFill>
                <a:latin typeface="Arial" charset="0"/>
              </a:rPr>
              <a:t>Some constraints restrict allowable state transitions</a:t>
            </a:r>
          </a:p>
          <a:p>
            <a:pPr lvl="1">
              <a:spcBef>
                <a:spcPct val="35000"/>
              </a:spcBef>
            </a:pPr>
            <a:r>
              <a:rPr lang="en-US" sz="2400" b="1">
                <a:latin typeface="Arial" charset="0"/>
              </a:rPr>
              <a:t>A 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transaction</a:t>
            </a:r>
            <a:r>
              <a:rPr lang="en-US" sz="2400" b="1">
                <a:latin typeface="Arial" charset="0"/>
              </a:rPr>
              <a:t> might 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transform</a:t>
            </a:r>
            <a:r>
              <a:rPr lang="en-US" sz="2400" b="1">
                <a:latin typeface="Arial" charset="0"/>
              </a:rPr>
              <a:t> the database from one 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consistent state to another, but</a:t>
            </a:r>
            <a:r>
              <a:rPr lang="en-US" sz="2400" b="1">
                <a:latin typeface="Arial" charset="0"/>
              </a:rPr>
              <a:t> the </a:t>
            </a:r>
            <a:r>
              <a:rPr lang="en-US" sz="2400" b="1">
                <a:solidFill>
                  <a:srgbClr val="000099"/>
                </a:solidFill>
                <a:latin typeface="Arial" charset="0"/>
              </a:rPr>
              <a:t>transition might not be permissible</a:t>
            </a:r>
          </a:p>
          <a:p>
            <a:pPr lvl="1">
              <a:spcBef>
                <a:spcPct val="35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Example:</a:t>
            </a:r>
            <a:r>
              <a:rPr lang="en-US" sz="2400" b="1">
                <a:latin typeface="Arial" charset="0"/>
              </a:rPr>
              <a:t> A letter grade in a course (A, B, C, D, F) cannot be changed to an incomplete (I)</a:t>
            </a:r>
          </a:p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6600"/>
                </a:solidFill>
                <a:latin typeface="Arial" charset="0"/>
              </a:rPr>
              <a:t>Dynamic constraints cannot be checked by examining the database state</a:t>
            </a:r>
          </a:p>
        </p:txBody>
      </p:sp>
    </p:spTree>
    <p:extLst>
      <p:ext uri="{BB962C8B-B14F-4D97-AF65-F5344CB8AC3E}">
        <p14:creationId xmlns:p14="http://schemas.microsoft.com/office/powerpoint/2010/main" val="4452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9CB6-04D4-4D33-B7F2-4F7CE9FA3798}" type="slidenum">
              <a:rPr lang="en-US"/>
              <a:pPr/>
              <a:t>42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Transaction Consistency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6600"/>
                </a:solidFill>
                <a:latin typeface="Arial" charset="0"/>
              </a:rPr>
              <a:t>Consistent transaction: </a:t>
            </a:r>
            <a:r>
              <a:rPr lang="en-US" sz="2800" b="1">
                <a:latin typeface="Arial" charset="0"/>
              </a:rPr>
              <a:t>if DB is in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consistent state initially,</a:t>
            </a:r>
            <a:r>
              <a:rPr lang="en-US" sz="2800" b="1">
                <a:latin typeface="Arial" charset="0"/>
              </a:rPr>
              <a:t> when the </a:t>
            </a:r>
            <a:r>
              <a:rPr lang="en-US" sz="2800" b="1">
                <a:solidFill>
                  <a:srgbClr val="006600"/>
                </a:solidFill>
                <a:latin typeface="Arial" charset="0"/>
              </a:rPr>
              <a:t>transaction completes:</a:t>
            </a:r>
            <a:r>
              <a:rPr lang="en-US" sz="2800" b="1">
                <a:solidFill>
                  <a:srgbClr val="000099"/>
                </a:solidFill>
                <a:latin typeface="Arial" charset="0"/>
              </a:rPr>
              <a:t> </a:t>
            </a:r>
          </a:p>
          <a:p>
            <a:pPr lvl="1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All static integrity constraints are satisfied</a:t>
            </a:r>
            <a:r>
              <a:rPr lang="en-US" sz="2400" b="1">
                <a:latin typeface="Arial" charset="0"/>
              </a:rPr>
              <a:t> (but constraints might be violated in intermediate states)</a:t>
            </a:r>
          </a:p>
          <a:p>
            <a:pPr lvl="2">
              <a:spcBef>
                <a:spcPct val="50000"/>
              </a:spcBef>
            </a:pPr>
            <a:r>
              <a:rPr lang="en-US" sz="2200" b="1">
                <a:latin typeface="Arial" charset="0"/>
              </a:rPr>
              <a:t>Can be checked by examining snapshot of database</a:t>
            </a:r>
          </a:p>
          <a:p>
            <a:pPr lvl="1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New state satisfies specifications of transaction</a:t>
            </a:r>
          </a:p>
          <a:p>
            <a:pPr lvl="2">
              <a:spcBef>
                <a:spcPct val="50000"/>
              </a:spcBef>
            </a:pPr>
            <a:r>
              <a:rPr lang="en-US" sz="2200" b="1">
                <a:latin typeface="Arial" charset="0"/>
              </a:rPr>
              <a:t>Cannot be checked from database snapshot</a:t>
            </a:r>
          </a:p>
          <a:p>
            <a:pPr lvl="1">
              <a:spcBef>
                <a:spcPct val="50000"/>
              </a:spcBef>
            </a:pPr>
            <a:r>
              <a:rPr lang="en-US" sz="2400" b="1">
                <a:solidFill>
                  <a:srgbClr val="000099"/>
                </a:solidFill>
                <a:latin typeface="Arial" charset="0"/>
              </a:rPr>
              <a:t>No dynamic constraints have been violated</a:t>
            </a:r>
          </a:p>
          <a:p>
            <a:pPr lvl="2">
              <a:spcBef>
                <a:spcPct val="50000"/>
              </a:spcBef>
            </a:pPr>
            <a:r>
              <a:rPr lang="en-US" sz="2200" b="1">
                <a:latin typeface="Arial" charset="0"/>
              </a:rPr>
              <a:t>Cannot be checked from database snapshot</a:t>
            </a:r>
          </a:p>
        </p:txBody>
      </p:sp>
    </p:spTree>
    <p:extLst>
      <p:ext uri="{BB962C8B-B14F-4D97-AF65-F5344CB8AC3E}">
        <p14:creationId xmlns:p14="http://schemas.microsoft.com/office/powerpoint/2010/main" val="6353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EC8F-C692-4F5C-9F2A-E9368019408F}" type="slidenum">
              <a:rPr lang="en-US"/>
              <a:pPr/>
              <a:t>43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Isolation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029200"/>
          </a:xfrm>
        </p:spPr>
        <p:txBody>
          <a:bodyPr/>
          <a:lstStyle/>
          <a:p>
            <a:r>
              <a:rPr lang="en-US" sz="2400" b="1" dirty="0">
                <a:solidFill>
                  <a:srgbClr val="006600"/>
                </a:solidFill>
                <a:latin typeface="Arial" charset="0"/>
              </a:rPr>
              <a:t>Serial Execution:</a:t>
            </a:r>
            <a:r>
              <a:rPr lang="en-US" sz="2400" b="1" dirty="0">
                <a:latin typeface="Arial" charset="0"/>
              </a:rPr>
              <a:t>  transactions execute in sequence </a:t>
            </a:r>
          </a:p>
          <a:p>
            <a:pPr lvl="1">
              <a:spcBef>
                <a:spcPct val="35000"/>
              </a:spcBef>
            </a:pPr>
            <a:r>
              <a:rPr lang="en-US" sz="2200" b="1" dirty="0">
                <a:solidFill>
                  <a:srgbClr val="000099"/>
                </a:solidFill>
                <a:latin typeface="Arial" charset="0"/>
              </a:rPr>
              <a:t>Each one starts after the previous one completes.</a:t>
            </a:r>
          </a:p>
          <a:p>
            <a:pPr lvl="2">
              <a:spcBef>
                <a:spcPct val="35000"/>
              </a:spcBef>
            </a:pPr>
            <a:r>
              <a:rPr lang="en-US" sz="2000" b="1" dirty="0">
                <a:latin typeface="Arial" charset="0"/>
              </a:rPr>
              <a:t>Execution of one transaction is not affected by the operations of another since they do not overlap in time</a:t>
            </a:r>
          </a:p>
          <a:p>
            <a:pPr lvl="1">
              <a:spcBef>
                <a:spcPct val="35000"/>
              </a:spcBef>
            </a:pPr>
            <a:r>
              <a:rPr lang="en-US" sz="2200" b="1" dirty="0">
                <a:solidFill>
                  <a:srgbClr val="000099"/>
                </a:solidFill>
                <a:latin typeface="Arial" charset="0"/>
              </a:rPr>
              <a:t>The execution of each transaction is </a:t>
            </a:r>
            <a:r>
              <a:rPr lang="en-US" sz="2200" b="1" dirty="0">
                <a:latin typeface="Arial" charset="0"/>
              </a:rPr>
              <a:t>isolated</a:t>
            </a:r>
            <a:r>
              <a:rPr lang="en-US" sz="2200" b="1" dirty="0">
                <a:solidFill>
                  <a:srgbClr val="000099"/>
                </a:solidFill>
                <a:latin typeface="Arial" charset="0"/>
              </a:rPr>
              <a:t> from   all others.</a:t>
            </a:r>
          </a:p>
          <a:p>
            <a:r>
              <a:rPr lang="en-US" sz="2400" b="1" dirty="0">
                <a:solidFill>
                  <a:srgbClr val="006600"/>
                </a:solidFill>
                <a:latin typeface="Arial" charset="0"/>
              </a:rPr>
              <a:t>If the initial database state and all transactions are consistent</a:t>
            </a:r>
            <a:r>
              <a:rPr lang="en-US" sz="2400" b="1" dirty="0">
                <a:latin typeface="Arial" charset="0"/>
              </a:rPr>
              <a:t>, then the 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</a:rPr>
              <a:t>final database state will be consistent</a:t>
            </a:r>
            <a:r>
              <a:rPr lang="en-US" sz="2400" b="1" dirty="0">
                <a:latin typeface="Arial" charset="0"/>
              </a:rPr>
              <a:t> and will 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</a:rPr>
              <a:t>accurately reflect</a:t>
            </a:r>
            <a:r>
              <a:rPr lang="en-US" sz="2400" b="1" dirty="0">
                <a:latin typeface="Arial" charset="0"/>
              </a:rPr>
              <a:t> the real-world state, </a:t>
            </a:r>
            <a:r>
              <a:rPr lang="en-US" sz="2400" b="1" i="1" dirty="0">
                <a:latin typeface="Arial" charset="0"/>
              </a:rPr>
              <a:t>but</a:t>
            </a:r>
          </a:p>
          <a:p>
            <a:r>
              <a:rPr lang="en-US" sz="2400" b="1" dirty="0">
                <a:solidFill>
                  <a:srgbClr val="006600"/>
                </a:solidFill>
                <a:latin typeface="Arial" charset="0"/>
              </a:rPr>
              <a:t>Serial execution</a:t>
            </a:r>
            <a:r>
              <a:rPr lang="en-US" sz="2400" b="1" dirty="0">
                <a:latin typeface="Arial" charset="0"/>
              </a:rPr>
              <a:t> is inadequate from a </a:t>
            </a:r>
            <a:r>
              <a:rPr lang="en-US" sz="2400" b="1" dirty="0">
                <a:solidFill>
                  <a:srgbClr val="000099"/>
                </a:solidFill>
                <a:latin typeface="Arial" charset="0"/>
              </a:rPr>
              <a:t>performance</a:t>
            </a:r>
            <a:r>
              <a:rPr lang="en-US" sz="2400" b="1" dirty="0">
                <a:latin typeface="Arial" charset="0"/>
              </a:rPr>
              <a:t> perspective</a:t>
            </a:r>
          </a:p>
        </p:txBody>
      </p:sp>
    </p:spTree>
    <p:extLst>
      <p:ext uri="{BB962C8B-B14F-4D97-AF65-F5344CB8AC3E}">
        <p14:creationId xmlns:p14="http://schemas.microsoft.com/office/powerpoint/2010/main" val="3905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AB29-5B23-4EB6-AA38-CE060994D576}" type="slidenum">
              <a:rPr lang="en-US"/>
              <a:pPr/>
              <a:t>44</a:t>
            </a:fld>
            <a:endParaRPr lang="en-US"/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Isolation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3733800"/>
          </a:xfrm>
        </p:spPr>
        <p:txBody>
          <a:bodyPr/>
          <a:lstStyle/>
          <a:p>
            <a:r>
              <a:rPr lang="en-US" sz="2400" b="1">
                <a:solidFill>
                  <a:srgbClr val="006600"/>
                </a:solidFill>
                <a:latin typeface="Arial" charset="0"/>
              </a:rPr>
              <a:t>Concurrent execution offers performance benefits:</a:t>
            </a:r>
          </a:p>
          <a:p>
            <a:pPr lvl="1">
              <a:spcBef>
                <a:spcPct val="50000"/>
              </a:spcBef>
            </a:pPr>
            <a:r>
              <a:rPr lang="en-US" sz="2200" b="1">
                <a:solidFill>
                  <a:srgbClr val="000099"/>
                </a:solidFill>
                <a:latin typeface="Arial" charset="0"/>
              </a:rPr>
              <a:t>A computer system has multiple resources</a:t>
            </a:r>
            <a:r>
              <a:rPr lang="en-US" sz="2200" b="1">
                <a:latin typeface="Arial" charset="0"/>
              </a:rPr>
              <a:t> capable of executing independently (</a:t>
            </a:r>
            <a:r>
              <a:rPr lang="en-US" sz="2200" b="1" i="1">
                <a:latin typeface="Arial" charset="0"/>
              </a:rPr>
              <a:t>e.g.,</a:t>
            </a:r>
            <a:r>
              <a:rPr lang="en-US" sz="2200" b="1">
                <a:latin typeface="Arial" charset="0"/>
              </a:rPr>
              <a:t> cpu’s, I/O devices), </a:t>
            </a:r>
            <a:r>
              <a:rPr lang="en-US" sz="2200" b="1" i="1">
                <a:latin typeface="Arial" charset="0"/>
              </a:rPr>
              <a:t>but</a:t>
            </a:r>
          </a:p>
          <a:p>
            <a:pPr lvl="1">
              <a:spcBef>
                <a:spcPct val="50000"/>
              </a:spcBef>
            </a:pPr>
            <a:r>
              <a:rPr lang="en-US" sz="2200" b="1">
                <a:solidFill>
                  <a:srgbClr val="000099"/>
                </a:solidFill>
                <a:latin typeface="Arial" charset="0"/>
              </a:rPr>
              <a:t>A transaction typically uses only one resource at a time</a:t>
            </a:r>
          </a:p>
          <a:p>
            <a:pPr lvl="1">
              <a:spcBef>
                <a:spcPct val="50000"/>
              </a:spcBef>
            </a:pPr>
            <a:r>
              <a:rPr lang="en-US" sz="2200" b="1">
                <a:latin typeface="Arial" charset="0"/>
              </a:rPr>
              <a:t>Hence, </a:t>
            </a:r>
            <a:r>
              <a:rPr lang="en-US" sz="2200" b="1">
                <a:solidFill>
                  <a:srgbClr val="000099"/>
                </a:solidFill>
                <a:latin typeface="Arial" charset="0"/>
              </a:rPr>
              <a:t>only concurrently executing transactions</a:t>
            </a:r>
            <a:r>
              <a:rPr lang="en-US" sz="2200" b="1">
                <a:latin typeface="Arial" charset="0"/>
              </a:rPr>
              <a:t>  can make effective use of the system</a:t>
            </a:r>
          </a:p>
          <a:p>
            <a:pPr lvl="1">
              <a:spcBef>
                <a:spcPct val="50000"/>
              </a:spcBef>
            </a:pPr>
            <a:r>
              <a:rPr lang="en-US" sz="2200" b="1">
                <a:solidFill>
                  <a:srgbClr val="000099"/>
                </a:solidFill>
                <a:latin typeface="Arial" charset="0"/>
              </a:rPr>
              <a:t>Concurrently executing transactions</a:t>
            </a:r>
            <a:r>
              <a:rPr lang="en-US" sz="2200" b="1">
                <a:latin typeface="Arial" charset="0"/>
              </a:rPr>
              <a:t> yield interleaved schedules</a:t>
            </a:r>
          </a:p>
        </p:txBody>
      </p:sp>
    </p:spTree>
    <p:extLst>
      <p:ext uri="{BB962C8B-B14F-4D97-AF65-F5344CB8AC3E}">
        <p14:creationId xmlns:p14="http://schemas.microsoft.com/office/powerpoint/2010/main" val="39013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A912-5D22-44CE-A162-B0B30AA3A90A}" type="slidenum">
              <a:rPr lang="en-US"/>
              <a:pPr/>
              <a:t>45</a:t>
            </a:fld>
            <a:endParaRPr lang="en-US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Concurrent Execution</a:t>
            </a:r>
          </a:p>
        </p:txBody>
      </p:sp>
      <p:sp>
        <p:nvSpPr>
          <p:cNvPr id="45063" name="Oval 1031"/>
          <p:cNvSpPr>
            <a:spLocks noChangeArrowheads="1"/>
          </p:cNvSpPr>
          <p:nvPr/>
        </p:nvSpPr>
        <p:spPr bwMode="auto">
          <a:xfrm>
            <a:off x="1795463" y="1778000"/>
            <a:ext cx="1393825" cy="862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45067" name="Oval 1035"/>
          <p:cNvSpPr>
            <a:spLocks noChangeArrowheads="1"/>
          </p:cNvSpPr>
          <p:nvPr/>
        </p:nvSpPr>
        <p:spPr bwMode="auto">
          <a:xfrm>
            <a:off x="1752600" y="4114800"/>
            <a:ext cx="1411288" cy="874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45068" name="Rectangle 1036"/>
          <p:cNvSpPr>
            <a:spLocks noChangeArrowheads="1"/>
          </p:cNvSpPr>
          <p:nvPr/>
        </p:nvSpPr>
        <p:spPr bwMode="auto">
          <a:xfrm>
            <a:off x="3200400" y="2667000"/>
            <a:ext cx="709613" cy="709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Rectangle 1037"/>
          <p:cNvSpPr>
            <a:spLocks noChangeArrowheads="1"/>
          </p:cNvSpPr>
          <p:nvPr/>
        </p:nvSpPr>
        <p:spPr bwMode="auto">
          <a:xfrm>
            <a:off x="3124200" y="5105400"/>
            <a:ext cx="754063" cy="754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038"/>
          <p:cNvSpPr>
            <a:spLocks noChangeArrowheads="1"/>
          </p:cNvSpPr>
          <p:nvPr/>
        </p:nvSpPr>
        <p:spPr bwMode="auto">
          <a:xfrm>
            <a:off x="6781800" y="2971800"/>
            <a:ext cx="16002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DBMS</a:t>
            </a:r>
          </a:p>
        </p:txBody>
      </p:sp>
      <p:sp>
        <p:nvSpPr>
          <p:cNvPr id="45072" name="Text Box 1040"/>
          <p:cNvSpPr txBox="1">
            <a:spLocks noChangeArrowheads="1"/>
          </p:cNvSpPr>
          <p:nvPr/>
        </p:nvSpPr>
        <p:spPr bwMode="auto">
          <a:xfrm>
            <a:off x="990600" y="2971800"/>
            <a:ext cx="200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local computation</a:t>
            </a:r>
          </a:p>
        </p:txBody>
      </p:sp>
      <p:sp>
        <p:nvSpPr>
          <p:cNvPr id="45073" name="Text Box 1041"/>
          <p:cNvSpPr txBox="1">
            <a:spLocks noChangeArrowheads="1"/>
          </p:cNvSpPr>
          <p:nvPr/>
        </p:nvSpPr>
        <p:spPr bwMode="auto">
          <a:xfrm>
            <a:off x="4106863" y="5562600"/>
            <a:ext cx="1654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local variables</a:t>
            </a:r>
          </a:p>
        </p:txBody>
      </p:sp>
      <p:sp>
        <p:nvSpPr>
          <p:cNvPr id="45074" name="Text Box 1042"/>
          <p:cNvSpPr txBox="1">
            <a:spLocks noChangeArrowheads="1"/>
          </p:cNvSpPr>
          <p:nvPr/>
        </p:nvSpPr>
        <p:spPr bwMode="auto">
          <a:xfrm>
            <a:off x="5029200" y="1371600"/>
            <a:ext cx="2633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sequence of db </a:t>
            </a:r>
          </a:p>
          <a:p>
            <a:r>
              <a:rPr lang="en-US" sz="2000"/>
              <a:t>operations output by  T</a:t>
            </a:r>
            <a:r>
              <a:rPr lang="en-US" sz="2000" baseline="-25000"/>
              <a:t>1</a:t>
            </a:r>
          </a:p>
        </p:txBody>
      </p:sp>
      <p:sp>
        <p:nvSpPr>
          <p:cNvPr id="45076" name="Text Box 1044"/>
          <p:cNvSpPr txBox="1">
            <a:spLocks noChangeArrowheads="1"/>
          </p:cNvSpPr>
          <p:nvPr/>
        </p:nvSpPr>
        <p:spPr bwMode="auto">
          <a:xfrm>
            <a:off x="3352800" y="1801813"/>
            <a:ext cx="116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op</a:t>
            </a:r>
            <a:r>
              <a:rPr lang="en-US" sz="2000" baseline="-25000"/>
              <a:t>1,1</a:t>
            </a:r>
            <a:r>
              <a:rPr lang="en-US" sz="2000"/>
              <a:t> op</a:t>
            </a:r>
            <a:r>
              <a:rPr lang="en-US" sz="2000" baseline="-25000"/>
              <a:t>1.2</a:t>
            </a:r>
          </a:p>
        </p:txBody>
      </p:sp>
      <p:sp>
        <p:nvSpPr>
          <p:cNvPr id="45077" name="Text Box 1045"/>
          <p:cNvSpPr txBox="1">
            <a:spLocks noChangeArrowheads="1"/>
          </p:cNvSpPr>
          <p:nvPr/>
        </p:nvSpPr>
        <p:spPr bwMode="auto">
          <a:xfrm>
            <a:off x="3276600" y="4572000"/>
            <a:ext cx="116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op</a:t>
            </a:r>
            <a:r>
              <a:rPr lang="en-US" sz="2000" baseline="-25000"/>
              <a:t>2,1</a:t>
            </a:r>
            <a:r>
              <a:rPr lang="en-US" sz="2000"/>
              <a:t> op</a:t>
            </a:r>
            <a:r>
              <a:rPr lang="en-US" sz="2000" baseline="-25000"/>
              <a:t>2.2</a:t>
            </a:r>
          </a:p>
        </p:txBody>
      </p:sp>
      <p:sp>
        <p:nvSpPr>
          <p:cNvPr id="45079" name="Text Box 1047"/>
          <p:cNvSpPr txBox="1">
            <a:spLocks noChangeArrowheads="1"/>
          </p:cNvSpPr>
          <p:nvPr/>
        </p:nvSpPr>
        <p:spPr bwMode="auto">
          <a:xfrm>
            <a:off x="4572000" y="3810000"/>
            <a:ext cx="221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op</a:t>
            </a:r>
            <a:r>
              <a:rPr lang="en-US" sz="2000" baseline="-25000"/>
              <a:t>1,1</a:t>
            </a:r>
            <a:r>
              <a:rPr lang="en-US" sz="2000"/>
              <a:t> op</a:t>
            </a:r>
            <a:r>
              <a:rPr lang="en-US" sz="2000" baseline="-25000"/>
              <a:t>2,1</a:t>
            </a:r>
            <a:r>
              <a:rPr lang="en-US" sz="2000"/>
              <a:t> op</a:t>
            </a:r>
            <a:r>
              <a:rPr lang="en-US" sz="2000" baseline="-25000"/>
              <a:t>2.2</a:t>
            </a:r>
            <a:r>
              <a:rPr lang="en-US" sz="2000"/>
              <a:t> op</a:t>
            </a:r>
            <a:r>
              <a:rPr lang="en-US" sz="2000" baseline="-25000"/>
              <a:t>1.2</a:t>
            </a:r>
          </a:p>
        </p:txBody>
      </p:sp>
      <p:sp>
        <p:nvSpPr>
          <p:cNvPr id="45080" name="Line 1048"/>
          <p:cNvSpPr>
            <a:spLocks noChangeShapeType="1"/>
          </p:cNvSpPr>
          <p:nvPr/>
        </p:nvSpPr>
        <p:spPr bwMode="auto">
          <a:xfrm>
            <a:off x="3352800" y="2209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1" name="Line 1049"/>
          <p:cNvSpPr>
            <a:spLocks noChangeShapeType="1"/>
          </p:cNvSpPr>
          <p:nvPr/>
        </p:nvSpPr>
        <p:spPr bwMode="auto">
          <a:xfrm>
            <a:off x="3276600" y="45989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2" name="Line 1050"/>
          <p:cNvSpPr>
            <a:spLocks noChangeShapeType="1"/>
          </p:cNvSpPr>
          <p:nvPr/>
        </p:nvSpPr>
        <p:spPr bwMode="auto">
          <a:xfrm>
            <a:off x="4495800" y="22098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3" name="Line 1051"/>
          <p:cNvSpPr>
            <a:spLocks noChangeShapeType="1"/>
          </p:cNvSpPr>
          <p:nvPr/>
        </p:nvSpPr>
        <p:spPr bwMode="auto">
          <a:xfrm>
            <a:off x="4495800" y="3733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4" name="Text Box 1052"/>
          <p:cNvSpPr txBox="1">
            <a:spLocks noChangeArrowheads="1"/>
          </p:cNvSpPr>
          <p:nvPr/>
        </p:nvSpPr>
        <p:spPr bwMode="auto">
          <a:xfrm>
            <a:off x="5562600" y="4800600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interleaved sequence of db</a:t>
            </a:r>
          </a:p>
          <a:p>
            <a:r>
              <a:rPr lang="en-US" sz="2000"/>
              <a:t>operations input to DBMS</a:t>
            </a:r>
          </a:p>
        </p:txBody>
      </p:sp>
      <p:sp>
        <p:nvSpPr>
          <p:cNvPr id="45085" name="Line 1053"/>
          <p:cNvSpPr>
            <a:spLocks noChangeShapeType="1"/>
          </p:cNvSpPr>
          <p:nvPr/>
        </p:nvSpPr>
        <p:spPr bwMode="auto">
          <a:xfrm flipH="1" flipV="1">
            <a:off x="3649663" y="5486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6" name="Line 1054"/>
          <p:cNvSpPr>
            <a:spLocks noChangeShapeType="1"/>
          </p:cNvSpPr>
          <p:nvPr/>
        </p:nvSpPr>
        <p:spPr bwMode="auto">
          <a:xfrm flipH="1">
            <a:off x="4343400" y="1828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9" name="Line 1057"/>
          <p:cNvSpPr>
            <a:spLocks noChangeShapeType="1"/>
          </p:cNvSpPr>
          <p:nvPr/>
        </p:nvSpPr>
        <p:spPr bwMode="auto">
          <a:xfrm flipV="1">
            <a:off x="1752600" y="27432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0" name="Line 1058"/>
          <p:cNvSpPr>
            <a:spLocks noChangeShapeType="1"/>
          </p:cNvSpPr>
          <p:nvPr/>
        </p:nvSpPr>
        <p:spPr bwMode="auto">
          <a:xfrm>
            <a:off x="3048000" y="2438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1" name="Line 1059"/>
          <p:cNvSpPr>
            <a:spLocks noChangeShapeType="1"/>
          </p:cNvSpPr>
          <p:nvPr/>
        </p:nvSpPr>
        <p:spPr bwMode="auto">
          <a:xfrm>
            <a:off x="2971800" y="4800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2" name="Line 1060"/>
          <p:cNvSpPr>
            <a:spLocks noChangeShapeType="1"/>
          </p:cNvSpPr>
          <p:nvPr/>
        </p:nvSpPr>
        <p:spPr bwMode="auto">
          <a:xfrm flipH="1" flipV="1">
            <a:off x="5867400" y="4267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93" name="Text Box 1061"/>
          <p:cNvSpPr txBox="1">
            <a:spLocks noChangeArrowheads="1"/>
          </p:cNvSpPr>
          <p:nvPr/>
        </p:nvSpPr>
        <p:spPr bwMode="auto">
          <a:xfrm>
            <a:off x="533400" y="685800"/>
            <a:ext cx="1303338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/>
              <a:t>begin trans</a:t>
            </a:r>
          </a:p>
          <a:p>
            <a:pPr>
              <a:lnSpc>
                <a:spcPct val="80000"/>
              </a:lnSpc>
            </a:pPr>
            <a:r>
              <a:rPr lang="en-US" sz="2000"/>
              <a:t>  ..</a:t>
            </a:r>
          </a:p>
          <a:p>
            <a:pPr>
              <a:lnSpc>
                <a:spcPct val="80000"/>
              </a:lnSpc>
            </a:pPr>
            <a:r>
              <a:rPr lang="en-US" sz="2000"/>
              <a:t>  op</a:t>
            </a:r>
            <a:r>
              <a:rPr lang="en-US" sz="2000" baseline="-25000"/>
              <a:t>1,1</a:t>
            </a:r>
          </a:p>
          <a:p>
            <a:pPr>
              <a:lnSpc>
                <a:spcPct val="80000"/>
              </a:lnSpc>
            </a:pPr>
            <a:r>
              <a:rPr lang="en-US" sz="2000"/>
              <a:t>  ..</a:t>
            </a:r>
          </a:p>
          <a:p>
            <a:pPr>
              <a:lnSpc>
                <a:spcPct val="80000"/>
              </a:lnSpc>
            </a:pPr>
            <a:r>
              <a:rPr lang="en-US" sz="2000"/>
              <a:t>  op</a:t>
            </a:r>
            <a:r>
              <a:rPr lang="en-US" sz="2000" baseline="-25000"/>
              <a:t>1,2</a:t>
            </a:r>
          </a:p>
          <a:p>
            <a:pPr>
              <a:lnSpc>
                <a:spcPct val="80000"/>
              </a:lnSpc>
            </a:pPr>
            <a:r>
              <a:rPr lang="en-US" sz="2000"/>
              <a:t>  ..</a:t>
            </a:r>
          </a:p>
          <a:p>
            <a:pPr>
              <a:lnSpc>
                <a:spcPct val="80000"/>
              </a:lnSpc>
            </a:pPr>
            <a:r>
              <a:rPr lang="en-US" sz="2000"/>
              <a:t>commit</a:t>
            </a:r>
          </a:p>
        </p:txBody>
      </p:sp>
      <p:sp>
        <p:nvSpPr>
          <p:cNvPr id="45094" name="Line 1062"/>
          <p:cNvSpPr>
            <a:spLocks noChangeShapeType="1"/>
          </p:cNvSpPr>
          <p:nvPr/>
        </p:nvSpPr>
        <p:spPr bwMode="auto">
          <a:xfrm>
            <a:off x="1295400" y="1524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07CE6-BC3D-4A43-9C82-F2E0324F7B7A}" type="slidenum">
              <a:rPr lang="en-US"/>
              <a:pPr/>
              <a:t>46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Durability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839200" cy="4114800"/>
          </a:xfrm>
        </p:spPr>
        <p:txBody>
          <a:bodyPr/>
          <a:lstStyle/>
          <a:p>
            <a:r>
              <a:rPr lang="en-US" sz="2800" b="1" dirty="0">
                <a:solidFill>
                  <a:srgbClr val="006600"/>
                </a:solidFill>
                <a:latin typeface="Arial" charset="0"/>
              </a:rPr>
              <a:t>The system must ensure that</a:t>
            </a:r>
            <a:r>
              <a:rPr lang="en-US" sz="2800" b="1" dirty="0">
                <a:latin typeface="Arial" charset="0"/>
              </a:rPr>
              <a:t> once a transaction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commits</a:t>
            </a:r>
            <a:r>
              <a:rPr lang="en-US" sz="2800" b="1" dirty="0">
                <a:latin typeface="Arial" charset="0"/>
              </a:rPr>
              <a:t>, its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effect</a:t>
            </a:r>
            <a:r>
              <a:rPr lang="en-US" sz="2800" b="1" dirty="0">
                <a:latin typeface="Arial" charset="0"/>
              </a:rPr>
              <a:t> on the database state is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not lost</a:t>
            </a:r>
            <a:r>
              <a:rPr lang="en-US" sz="2800" b="1" dirty="0">
                <a:latin typeface="Arial" charset="0"/>
              </a:rPr>
              <a:t> in spite of subsequent failures</a:t>
            </a:r>
          </a:p>
          <a:p>
            <a:pPr lvl="1">
              <a:spcBef>
                <a:spcPct val="50000"/>
              </a:spcBef>
            </a:pPr>
            <a:r>
              <a:rPr lang="en-US" sz="2400" b="1" dirty="0">
                <a:solidFill>
                  <a:srgbClr val="000099"/>
                </a:solidFill>
                <a:latin typeface="Arial" charset="0"/>
              </a:rPr>
              <a:t>Not true of ordinary programs.</a:t>
            </a:r>
            <a:r>
              <a:rPr lang="en-US" sz="2400" b="1" dirty="0">
                <a:latin typeface="Arial" charset="0"/>
              </a:rPr>
              <a:t> A 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media failure</a:t>
            </a:r>
            <a:r>
              <a:rPr lang="en-US" sz="2400" b="1" dirty="0">
                <a:latin typeface="Arial" charset="0"/>
              </a:rPr>
              <a:t> after a program successfully terminates could cause the 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file system to be restored to a state that preceded the program’s execution</a:t>
            </a:r>
          </a:p>
          <a:p>
            <a:pPr lvl="1"/>
            <a:endParaRPr lang="en-US" sz="2400" b="1" dirty="0">
              <a:solidFill>
                <a:srgbClr val="CC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B7A5A-D17C-4E73-9FD8-C92F0CE44A4A}" type="slidenum">
              <a:rPr lang="en-US"/>
              <a:pPr/>
              <a:t>47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4000" b="1">
                <a:solidFill>
                  <a:srgbClr val="CC0000"/>
                </a:solidFill>
                <a:latin typeface="Arial" charset="0"/>
              </a:rPr>
              <a:t>Implementing Durability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</p:spPr>
        <p:txBody>
          <a:bodyPr/>
          <a:lstStyle/>
          <a:p>
            <a:r>
              <a:rPr lang="en-US" sz="2800" b="1" dirty="0">
                <a:solidFill>
                  <a:srgbClr val="006600"/>
                </a:solidFill>
                <a:latin typeface="Arial" charset="0"/>
              </a:rPr>
              <a:t>Database stored redundantly</a:t>
            </a:r>
            <a:r>
              <a:rPr lang="en-US" sz="2800" b="1" dirty="0">
                <a:latin typeface="Arial" charset="0"/>
              </a:rPr>
              <a:t> on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mass storage devices</a:t>
            </a:r>
            <a:r>
              <a:rPr lang="en-US" sz="2800" b="1" dirty="0">
                <a:latin typeface="Arial" charset="0"/>
              </a:rPr>
              <a:t> to protect against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media failure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6600"/>
                </a:solidFill>
                <a:latin typeface="Arial" charset="0"/>
              </a:rPr>
              <a:t>Architecture of mass storage devices</a:t>
            </a:r>
            <a:r>
              <a:rPr lang="en-US" sz="2800" b="1" dirty="0">
                <a:latin typeface="Arial" charset="0"/>
              </a:rPr>
              <a:t> affects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type of media failures</a:t>
            </a:r>
            <a:r>
              <a:rPr lang="en-US" sz="2800" b="1" dirty="0">
                <a:latin typeface="Arial" charset="0"/>
              </a:rPr>
              <a:t> that can be tolerated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6600"/>
                </a:solidFill>
                <a:latin typeface="Arial" charset="0"/>
              </a:rPr>
              <a:t>Related to Availability:</a:t>
            </a:r>
            <a:r>
              <a:rPr lang="en-US" sz="2800" b="1" dirty="0">
                <a:latin typeface="Arial" charset="0"/>
              </a:rPr>
              <a:t>  extent to which a (possibly distributed) system can </a:t>
            </a:r>
            <a:r>
              <a:rPr lang="en-US" sz="2800" b="1" dirty="0">
                <a:solidFill>
                  <a:srgbClr val="000099"/>
                </a:solidFill>
                <a:latin typeface="Arial" charset="0"/>
              </a:rPr>
              <a:t>provide service despite failure</a:t>
            </a:r>
          </a:p>
          <a:p>
            <a:pPr lvl="2">
              <a:spcBef>
                <a:spcPct val="50000"/>
              </a:spcBef>
            </a:pPr>
            <a:r>
              <a:rPr lang="en-US" b="1" dirty="0">
                <a:latin typeface="Arial" charset="0"/>
              </a:rPr>
              <a:t>Non-stop DBMS (mirrored disks)</a:t>
            </a:r>
          </a:p>
          <a:p>
            <a:pPr lvl="2">
              <a:spcBef>
                <a:spcPct val="25000"/>
              </a:spcBef>
            </a:pPr>
            <a:r>
              <a:rPr lang="en-US" b="1" dirty="0">
                <a:latin typeface="Arial" charset="0"/>
              </a:rPr>
              <a:t>Recovery based DBMS (log)</a:t>
            </a:r>
          </a:p>
        </p:txBody>
      </p:sp>
    </p:spTree>
    <p:extLst>
      <p:ext uri="{BB962C8B-B14F-4D97-AF65-F5344CB8AC3E}">
        <p14:creationId xmlns:p14="http://schemas.microsoft.com/office/powerpoint/2010/main" val="15610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r>
              <a:rPr lang="en-US" sz="2400" dirty="0"/>
              <a:t>A consistency model determines rules for visibility and apparent order of updates.</a:t>
            </a:r>
          </a:p>
          <a:p>
            <a:r>
              <a:rPr lang="en-US" sz="2400" dirty="0"/>
              <a:t>For example:</a:t>
            </a:r>
          </a:p>
          <a:p>
            <a:pPr lvl="1"/>
            <a:r>
              <a:rPr lang="en-US" sz="2200" dirty="0"/>
              <a:t>Row X is replicated on nodes M and N</a:t>
            </a:r>
          </a:p>
          <a:p>
            <a:pPr lvl="1"/>
            <a:r>
              <a:rPr lang="en-US" sz="2200" dirty="0"/>
              <a:t>Client A writes row X to node N</a:t>
            </a:r>
          </a:p>
          <a:p>
            <a:pPr lvl="1"/>
            <a:r>
              <a:rPr lang="en-US" sz="2200" dirty="0"/>
              <a:t>Some period of time t elapses.</a:t>
            </a:r>
          </a:p>
          <a:p>
            <a:pPr lvl="1"/>
            <a:r>
              <a:rPr lang="en-US" sz="2200" dirty="0"/>
              <a:t>Client B reads row X from node M</a:t>
            </a:r>
          </a:p>
          <a:p>
            <a:pPr lvl="1"/>
            <a:r>
              <a:rPr lang="en-US" sz="2200" dirty="0"/>
              <a:t>Does client B see the write from client A?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Consistency is a continuum with tradeoffs</a:t>
            </a:r>
          </a:p>
          <a:p>
            <a:pPr lvl="1"/>
            <a:r>
              <a:rPr lang="en-US" sz="2200" dirty="0"/>
              <a:t>For </a:t>
            </a:r>
            <a:r>
              <a:rPr lang="en-US" sz="2200" dirty="0" err="1"/>
              <a:t>NoSQL</a:t>
            </a:r>
            <a:r>
              <a:rPr lang="en-US" sz="2200" dirty="0"/>
              <a:t>, the answer would be: </a:t>
            </a:r>
            <a:r>
              <a:rPr lang="en-US" sz="2200" dirty="0">
                <a:solidFill>
                  <a:srgbClr val="FF0000"/>
                </a:solidFill>
              </a:rPr>
              <a:t>maybe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CAP</a:t>
            </a:r>
            <a:r>
              <a:rPr lang="en-US" sz="2200" dirty="0"/>
              <a:t> Theorem states: Strict Consistency can't be achieved at the same time as availability and partition-tolerance.</a:t>
            </a:r>
          </a:p>
        </p:txBody>
      </p:sp>
    </p:spTree>
    <p:extLst>
      <p:ext uri="{BB962C8B-B14F-4D97-AF65-F5344CB8AC3E}">
        <p14:creationId xmlns:p14="http://schemas.microsoft.com/office/powerpoint/2010/main" val="29038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Eventual Consistency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solidFill>
                  <a:srgbClr val="FF0000"/>
                </a:solidFill>
              </a:rPr>
              <a:t>no updates occur </a:t>
            </a:r>
            <a:r>
              <a:rPr lang="en-US" sz="2800" dirty="0"/>
              <a:t>for a long period of time, </a:t>
            </a:r>
            <a:r>
              <a:rPr lang="en-US" sz="2800" dirty="0">
                <a:solidFill>
                  <a:srgbClr val="FF0000"/>
                </a:solidFill>
              </a:rPr>
              <a:t>eventually</a:t>
            </a:r>
            <a:r>
              <a:rPr lang="en-US" sz="2800" dirty="0"/>
              <a:t> all updates will propagate through the system and all the nodes will be consistent</a:t>
            </a:r>
          </a:p>
          <a:p>
            <a:r>
              <a:rPr lang="en-US" sz="2800" dirty="0"/>
              <a:t>For a given accepted update and a given node, eventually either the update reaches the node or the node is removed from service</a:t>
            </a:r>
          </a:p>
          <a:p>
            <a:r>
              <a:rPr lang="en-US" sz="2800" dirty="0"/>
              <a:t>Known as BASE (</a:t>
            </a:r>
            <a:r>
              <a:rPr lang="en-US" sz="2800" b="1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asically </a:t>
            </a:r>
            <a:r>
              <a:rPr lang="en-US" sz="2800" b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vailable,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oft state, 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dirty="0"/>
              <a:t>ventual consistency), as opposed to ACID</a:t>
            </a:r>
          </a:p>
        </p:txBody>
      </p:sp>
    </p:spTree>
    <p:extLst>
      <p:ext uri="{BB962C8B-B14F-4D97-AF65-F5344CB8AC3E}">
        <p14:creationId xmlns:p14="http://schemas.microsoft.com/office/powerpoint/2010/main" val="2534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err="1" smtClean="0">
                <a:solidFill>
                  <a:srgbClr val="990000"/>
                </a:solidFill>
              </a:rPr>
              <a:t>NoSQL</a:t>
            </a:r>
            <a:r>
              <a:rPr lang="en-US" sz="2800" b="1" dirty="0" smtClean="0">
                <a:solidFill>
                  <a:srgbClr val="990000"/>
                </a:solidFill>
              </a:rPr>
              <a:t> Systems</a:t>
            </a:r>
            <a:endParaRPr lang="en-US" sz="2800" b="1" dirty="0" smtClean="0">
              <a:solidFill>
                <a:srgbClr val="990000"/>
              </a:solidFill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  <a:sym typeface="Symbol"/>
              </a:rPr>
              <a:t>Alternative to traditional relational DBMS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Flexible schema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Quicker/cheaper to set up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Massive scalability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Calibri" pitchFamily="34" charset="0"/>
              <a:buChar char="+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Relaxed consistency 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higher performance &amp; availability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 smtClean="0">
                <a:sym typeface="Wingdings"/>
              </a:rPr>
              <a:t>No declarative query language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smtClean="0">
                <a:sym typeface="Wingdings"/>
              </a:rPr>
              <a:t>more programming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itchFamily="34" charset="0"/>
              <a:buChar char="–"/>
            </a:pPr>
            <a:r>
              <a:rPr lang="en-US" sz="2400" dirty="0" smtClean="0">
                <a:sym typeface="Wingdings"/>
              </a:rPr>
              <a:t> Relaxed consistency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>
                <a:sym typeface="Wingdings"/>
              </a:rPr>
              <a:t> fewer guarantees</a:t>
            </a:r>
            <a:endParaRPr lang="en-US" sz="24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5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smtClean="0"/>
              <a:t>The CAP Theorem</a:t>
            </a:r>
          </a:p>
        </p:txBody>
      </p:sp>
      <p:sp>
        <p:nvSpPr>
          <p:cNvPr id="440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800" smtClean="0"/>
              <a:t>   System is available during software and hardware upgrades and node failures.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57200" y="2752725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图表" r:id="rId3" imgW="8229600" imgH="4524285" progId="MSGraph.Chart.8">
                  <p:embed followColorScheme="full"/>
                </p:oleObj>
              </mc:Choice>
              <mc:Fallback>
                <p:oleObj name="图表" r:id="rId3" imgW="8229600" imgH="45242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57200" y="1676400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Visio" r:id="rId5" imgW="3808462" imgH="3187621" progId="">
                  <p:embed/>
                </p:oleObj>
              </mc:Choice>
              <mc:Fallback>
                <p:oleObj name="Visio" r:id="rId5" imgW="3808462" imgH="31876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6"/>
          <p:cNvSpPr txBox="1">
            <a:spLocks noChangeArrowheads="1"/>
          </p:cNvSpPr>
          <p:nvPr/>
        </p:nvSpPr>
        <p:spPr bwMode="auto">
          <a:xfrm>
            <a:off x="685800" y="3505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C</a:t>
            </a:r>
            <a:r>
              <a:rPr lang="en-US" altLang="zh-CN" sz="2400"/>
              <a:t>onsistency</a:t>
            </a:r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90800" y="41910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P</a:t>
            </a:r>
            <a:r>
              <a:rPr lang="en-US" altLang="zh-CN" sz="2400"/>
              <a:t>artition tolerance</a:t>
            </a:r>
          </a:p>
        </p:txBody>
      </p:sp>
      <p:sp>
        <p:nvSpPr>
          <p:cNvPr id="44042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A</a:t>
            </a:r>
            <a:r>
              <a:rPr lang="en-US" altLang="zh-CN" sz="2400"/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37797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Availability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Traditionally, thought of as the server/process available five 9’s (99.999 %).</a:t>
            </a:r>
          </a:p>
          <a:p>
            <a:r>
              <a:rPr lang="en-US" sz="2800" dirty="0"/>
              <a:t>However, for </a:t>
            </a:r>
            <a:r>
              <a:rPr lang="en-US" sz="2800" dirty="0">
                <a:solidFill>
                  <a:srgbClr val="FF0000"/>
                </a:solidFill>
              </a:rPr>
              <a:t>large node system</a:t>
            </a:r>
            <a:r>
              <a:rPr lang="en-US" sz="2800" dirty="0"/>
              <a:t>, at almost any point in time there’s a good chance that a node is either down or there is a network disruption among the nodes. </a:t>
            </a:r>
          </a:p>
          <a:p>
            <a:pPr lvl="1"/>
            <a:r>
              <a:rPr lang="en-US" sz="2400" dirty="0"/>
              <a:t>Want a system that is resilient in the face of network disruption</a:t>
            </a:r>
          </a:p>
        </p:txBody>
      </p:sp>
    </p:spTree>
    <p:extLst>
      <p:ext uri="{BB962C8B-B14F-4D97-AF65-F5344CB8AC3E}">
        <p14:creationId xmlns:p14="http://schemas.microsoft.com/office/powerpoint/2010/main" val="1470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smtClean="0"/>
              <a:t>The CAP Theorem</a:t>
            </a:r>
          </a:p>
        </p:txBody>
      </p:sp>
      <p:sp>
        <p:nvSpPr>
          <p:cNvPr id="450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800" dirty="0" smtClean="0"/>
              <a:t>   A system can continue to operate in the presence of a </a:t>
            </a:r>
            <a:r>
              <a:rPr lang="en-US" altLang="zh-CN" sz="2800" dirty="0" smtClean="0">
                <a:solidFill>
                  <a:srgbClr val="FF0000"/>
                </a:solidFill>
              </a:rPr>
              <a:t>network partitions</a:t>
            </a:r>
            <a:r>
              <a:rPr lang="en-US" altLang="zh-CN" sz="2800" dirty="0" smtClean="0"/>
              <a:t>.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457200" y="2752725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图表" r:id="rId3" imgW="8229600" imgH="4524285" progId="MSGraph.Chart.8">
                  <p:embed followColorScheme="full"/>
                </p:oleObj>
              </mc:Choice>
              <mc:Fallback>
                <p:oleObj name="图表" r:id="rId3" imgW="8229600" imgH="45242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57200" y="1676400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Visio" r:id="rId5" imgW="3808462" imgH="3187621" progId="">
                  <p:embed/>
                </p:oleObj>
              </mc:Choice>
              <mc:Fallback>
                <p:oleObj name="Visio" r:id="rId5" imgW="3808462" imgH="31876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685800" y="3505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C</a:t>
            </a:r>
            <a:r>
              <a:rPr lang="en-US" altLang="zh-CN" sz="2400"/>
              <a:t>onsistency</a:t>
            </a: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2590800" y="41910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P</a:t>
            </a:r>
            <a:r>
              <a:rPr lang="en-US" altLang="zh-CN" sz="2400"/>
              <a:t>artition tolerance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A</a:t>
            </a:r>
            <a:r>
              <a:rPr lang="en-US" altLang="zh-CN" sz="2400"/>
              <a:t>vailability</a:t>
            </a:r>
          </a:p>
        </p:txBody>
      </p:sp>
      <p:pic>
        <p:nvPicPr>
          <p:cNvPr id="45067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29200" y="3141663"/>
            <a:ext cx="2563813" cy="323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7" name="Line 15"/>
          <p:cNvSpPr>
            <a:spLocks noChangeShapeType="1"/>
          </p:cNvSpPr>
          <p:nvPr/>
        </p:nvSpPr>
        <p:spPr bwMode="auto">
          <a:xfrm flipH="1">
            <a:off x="5715000" y="5638800"/>
            <a:ext cx="609600" cy="533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6"/>
          <p:cNvSpPr>
            <a:spLocks noChangeShapeType="1"/>
          </p:cNvSpPr>
          <p:nvPr/>
        </p:nvSpPr>
        <p:spPr bwMode="auto">
          <a:xfrm>
            <a:off x="5791200" y="5562600"/>
            <a:ext cx="457200" cy="609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3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altLang="zh-CN" smtClean="0"/>
              <a:t>The CAP Theorem</a:t>
            </a:r>
          </a:p>
        </p:txBody>
      </p:sp>
      <p:sp>
        <p:nvSpPr>
          <p:cNvPr id="460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95800" y="1600200"/>
            <a:ext cx="46482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zh-CN" sz="2800" smtClean="0"/>
              <a:t>   </a:t>
            </a:r>
            <a:r>
              <a:rPr lang="en-US" altLang="zh-CN" smtClean="0"/>
              <a:t>Theorem: You can have at most </a:t>
            </a:r>
            <a:r>
              <a:rPr lang="en-US" altLang="zh-CN" b="1" smtClean="0">
                <a:solidFill>
                  <a:srgbClr val="FF3300"/>
                </a:solidFill>
              </a:rPr>
              <a:t>two</a:t>
            </a:r>
            <a:r>
              <a:rPr lang="en-US" altLang="zh-CN" smtClean="0"/>
              <a:t> of these properties for any shared-data system</a:t>
            </a:r>
          </a:p>
          <a:p>
            <a:pPr eaLnBrk="1" hangingPunct="1">
              <a:buFont typeface="Arial" charset="0"/>
              <a:buNone/>
            </a:pPr>
            <a:endParaRPr lang="en-US" altLang="zh-CN" sz="2800" smtClean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57200" y="2752725"/>
          <a:ext cx="4038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图表" r:id="rId3" imgW="8229600" imgH="4524285" progId="MSGraph.Chart.8">
                  <p:embed followColorScheme="full"/>
                </p:oleObj>
              </mc:Choice>
              <mc:Fallback>
                <p:oleObj name="图表" r:id="rId3" imgW="8229600" imgH="4524285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2725"/>
                        <a:ext cx="4038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457200" y="1676400"/>
          <a:ext cx="5715000" cy="478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Visio" r:id="rId5" imgW="3808462" imgH="3187621" progId="">
                  <p:embed/>
                </p:oleObj>
              </mc:Choice>
              <mc:Fallback>
                <p:oleObj name="Visio" r:id="rId5" imgW="3808462" imgH="318762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715000" cy="478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685800" y="3505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C</a:t>
            </a:r>
            <a:r>
              <a:rPr lang="en-US" altLang="zh-CN" sz="2400"/>
              <a:t>onsistency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2590800" y="41910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P</a:t>
            </a:r>
            <a:r>
              <a:rPr lang="en-US" altLang="zh-CN" sz="2400"/>
              <a:t>artition tolerance</a:t>
            </a: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2514600" y="2590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</a:rPr>
              <a:t>A</a:t>
            </a:r>
            <a:r>
              <a:rPr lang="en-US" altLang="zh-CN" sz="2400"/>
              <a:t>vailability</a:t>
            </a:r>
          </a:p>
        </p:txBody>
      </p:sp>
    </p:spTree>
    <p:extLst>
      <p:ext uri="{BB962C8B-B14F-4D97-AF65-F5344CB8AC3E}">
        <p14:creationId xmlns:p14="http://schemas.microsoft.com/office/powerpoint/2010/main" val="40261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What kinds of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NoSQL</a:t>
            </a:r>
            <a:r>
              <a:rPr lang="en-US" sz="2400" dirty="0"/>
              <a:t> solutions fall into two major areas: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FF0000"/>
                </a:solidFill>
              </a:rPr>
              <a:t>Key/Value</a:t>
            </a:r>
            <a:r>
              <a:rPr lang="en-US" sz="2200" dirty="0"/>
              <a:t> or ‘the big </a:t>
            </a:r>
            <a:r>
              <a:rPr lang="en-US" sz="2200" dirty="0">
                <a:solidFill>
                  <a:srgbClr val="FF0000"/>
                </a:solidFill>
              </a:rPr>
              <a:t>hash</a:t>
            </a:r>
            <a:r>
              <a:rPr lang="en-US" sz="2200" dirty="0"/>
              <a:t> table’.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Amazon S3 (Dynamo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Voldemort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Scalaris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Memcached</a:t>
            </a:r>
            <a:r>
              <a:rPr lang="en-US" sz="2000" dirty="0" smtClean="0"/>
              <a:t> (in-memory key/value store)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Redis</a:t>
            </a:r>
            <a:r>
              <a:rPr lang="en-US" sz="2000" dirty="0" smtClean="0"/>
              <a:t>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Schema-less which comes in multiple flavors, </a:t>
            </a:r>
            <a:r>
              <a:rPr lang="en-US" sz="2200" dirty="0">
                <a:solidFill>
                  <a:srgbClr val="FF0000"/>
                </a:solidFill>
              </a:rPr>
              <a:t>column</a:t>
            </a:r>
            <a:r>
              <a:rPr lang="en-US" sz="2200" dirty="0"/>
              <a:t>-based, </a:t>
            </a:r>
            <a:r>
              <a:rPr lang="en-US" sz="2200" dirty="0">
                <a:solidFill>
                  <a:srgbClr val="FF0000"/>
                </a:solidFill>
              </a:rPr>
              <a:t>document</a:t>
            </a:r>
            <a:r>
              <a:rPr lang="en-US" sz="2200" dirty="0"/>
              <a:t>-based or </a:t>
            </a:r>
            <a:r>
              <a:rPr lang="en-US" sz="2200" dirty="0">
                <a:solidFill>
                  <a:srgbClr val="FF0000"/>
                </a:solidFill>
              </a:rPr>
              <a:t>graph</a:t>
            </a:r>
            <a:r>
              <a:rPr lang="en-US" sz="2200" dirty="0"/>
              <a:t>-based.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Cassandra (column-based)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CouchDB</a:t>
            </a:r>
            <a:r>
              <a:rPr lang="en-US" sz="2000" dirty="0"/>
              <a:t> (document-based</a:t>
            </a:r>
            <a:r>
              <a:rPr lang="en-US" sz="2000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MongoDB</a:t>
            </a:r>
            <a:r>
              <a:rPr lang="en-US" sz="2000" dirty="0" smtClean="0"/>
              <a:t>(document-based)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Neo4J (graph-based)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HBase</a:t>
            </a:r>
            <a:r>
              <a:rPr lang="en-US" sz="2000" dirty="0"/>
              <a:t> (column-based) </a:t>
            </a:r>
          </a:p>
        </p:txBody>
      </p:sp>
    </p:spTree>
    <p:extLst>
      <p:ext uri="{BB962C8B-B14F-4D97-AF65-F5344CB8AC3E}">
        <p14:creationId xmlns:p14="http://schemas.microsoft.com/office/powerpoint/2010/main" val="24986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Key/Value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sz="2400" i="1"/>
              <a:t>Pros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very fast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very scalable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simple model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able to distribute horizontally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200" b="1"/>
          </a:p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sz="2400" i="1"/>
              <a:t>Cons</a:t>
            </a:r>
            <a:r>
              <a:rPr lang="en-US" sz="2400"/>
              <a:t>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- </a:t>
            </a:r>
            <a:r>
              <a:rPr lang="en-US" sz="2200"/>
              <a:t>many data structures (objects) can't be easily modeled as key value pairs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63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Schema-Less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ebdings" pitchFamily="18" charset="2"/>
              <a:buNone/>
            </a:pPr>
            <a:r>
              <a:rPr lang="en-US" sz="2800" i="1" dirty="0"/>
              <a:t>Pros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- Schema-less data model is richer than key/value pairs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400" dirty="0"/>
              <a:t>eventual consistency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400" dirty="0"/>
              <a:t>many are distributed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400" dirty="0"/>
              <a:t>still provide excellent performance and scalability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/>
              <a:t>Cons</a:t>
            </a:r>
            <a:r>
              <a:rPr lang="en-US" sz="2800" dirty="0"/>
              <a:t>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200" dirty="0"/>
              <a:t>- </a:t>
            </a:r>
            <a:r>
              <a:rPr lang="en-US" sz="2400" dirty="0"/>
              <a:t>typically no ACID transactions or joins </a:t>
            </a:r>
          </a:p>
        </p:txBody>
      </p:sp>
    </p:spTree>
    <p:extLst>
      <p:ext uri="{BB962C8B-B14F-4D97-AF65-F5344CB8AC3E}">
        <p14:creationId xmlns:p14="http://schemas.microsoft.com/office/powerpoint/2010/main" val="92751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Advantages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4953000"/>
          </a:xfrm>
        </p:spPr>
        <p:txBody>
          <a:bodyPr>
            <a:normAutofit lnSpcReduction="10000"/>
          </a:bodyPr>
          <a:lstStyle/>
          <a:p>
            <a:r>
              <a:rPr lang="en-US"/>
              <a:t>Cheap, easy to implement (open source)</a:t>
            </a:r>
          </a:p>
          <a:p>
            <a:r>
              <a:rPr lang="en-US"/>
              <a:t>Data are replicated to multiple nodes (therefore identical and fault-tolerant) and can be partitioned</a:t>
            </a:r>
          </a:p>
          <a:p>
            <a:pPr lvl="1"/>
            <a:r>
              <a:rPr lang="en-US" sz="2200"/>
              <a:t>Down nodes easily replaced</a:t>
            </a:r>
          </a:p>
          <a:p>
            <a:pPr lvl="1"/>
            <a:r>
              <a:rPr lang="en-US" sz="2200"/>
              <a:t>No single point of failure</a:t>
            </a:r>
          </a:p>
          <a:p>
            <a:r>
              <a:rPr lang="en-US"/>
              <a:t>Easy to distribute</a:t>
            </a:r>
          </a:p>
          <a:p>
            <a:r>
              <a:rPr lang="en-US"/>
              <a:t>Don't require a schema</a:t>
            </a:r>
          </a:p>
          <a:p>
            <a:r>
              <a:rPr lang="en-US"/>
              <a:t>Can scale up and down</a:t>
            </a:r>
          </a:p>
          <a:p>
            <a:r>
              <a:rPr lang="en-US"/>
              <a:t>Relax the data consistency requirement (CAP)</a:t>
            </a:r>
          </a:p>
        </p:txBody>
      </p:sp>
    </p:spTree>
    <p:extLst>
      <p:ext uri="{BB962C8B-B14F-4D97-AF65-F5344CB8AC3E}">
        <p14:creationId xmlns:p14="http://schemas.microsoft.com/office/powerpoint/2010/main" val="85676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Example #1: Web log analysis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Each record: </a:t>
            </a:r>
            <a:r>
              <a:rPr lang="en-US" sz="2400" dirty="0" err="1" smtClean="0">
                <a:sym typeface="Symbol"/>
              </a:rPr>
              <a:t>UserID</a:t>
            </a:r>
            <a:r>
              <a:rPr lang="en-US" sz="2400" dirty="0" smtClean="0">
                <a:sym typeface="Symbol"/>
              </a:rPr>
              <a:t>, URL, timestamp, additional-info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dirty="0" smtClean="0"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Task:</a:t>
            </a: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Load into database system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72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Example #1: Web log analysis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Each record: </a:t>
            </a:r>
            <a:r>
              <a:rPr lang="en-US" sz="2400" dirty="0" err="1" smtClean="0">
                <a:sym typeface="Symbol"/>
              </a:rPr>
              <a:t>UserID</a:t>
            </a:r>
            <a:r>
              <a:rPr lang="en-US" sz="2400" dirty="0" smtClean="0">
                <a:sym typeface="Symbol"/>
              </a:rPr>
              <a:t>, URL, timestamp, additional-info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dirty="0" smtClean="0"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Task:</a:t>
            </a: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Find all records for…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Given </a:t>
            </a:r>
            <a:r>
              <a:rPr lang="en-US" sz="2400" dirty="0" err="1" smtClean="0">
                <a:sym typeface="Symbol"/>
              </a:rPr>
              <a:t>UserID</a:t>
            </a:r>
            <a:endParaRPr lang="en-US" sz="24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Given </a:t>
            </a:r>
            <a:r>
              <a:rPr lang="en-US" sz="2400" dirty="0" smtClean="0">
                <a:sym typeface="Symbol"/>
              </a:rPr>
              <a:t>URL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Given </a:t>
            </a:r>
            <a:r>
              <a:rPr lang="en-US" sz="2400" dirty="0" smtClean="0">
                <a:sym typeface="Symbol"/>
              </a:rPr>
              <a:t>timestamp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Certain construct appearing in </a:t>
            </a:r>
            <a:r>
              <a:rPr lang="en-US" sz="2400" dirty="0" smtClean="0">
                <a:sym typeface="Symbol"/>
              </a:rPr>
              <a:t>additional-info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95080" y="2336640"/>
              <a:ext cx="5755320" cy="187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560" y="1741320"/>
                <a:ext cx="5773320" cy="14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80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305800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Example #1: Web log analysis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Each record: </a:t>
            </a:r>
            <a:r>
              <a:rPr lang="en-US" sz="2400" dirty="0" err="1" smtClean="0">
                <a:sym typeface="Symbol"/>
              </a:rPr>
              <a:t>UserID</a:t>
            </a:r>
            <a:r>
              <a:rPr lang="en-US" sz="2400" dirty="0" smtClean="0">
                <a:sym typeface="Symbol"/>
              </a:rPr>
              <a:t>, URL, timestamp, additional-info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Separate records: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UserID</a:t>
            </a:r>
            <a:r>
              <a:rPr lang="en-US" sz="2400" dirty="0" smtClean="0">
                <a:sym typeface="Symbol"/>
              </a:rPr>
              <a:t>, name, age, gender, 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dirty="0" smtClean="0"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Task:</a:t>
            </a: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Find average age of user accessing given URL</a:t>
            </a:r>
            <a:endParaRPr lang="en-US" sz="2800" dirty="0" smtClean="0">
              <a:solidFill>
                <a:srgbClr val="990000"/>
              </a:solidFill>
              <a:sym typeface="Symbol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86800" y="2174880"/>
              <a:ext cx="5198040" cy="2451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560" y="1618200"/>
                <a:ext cx="5224320" cy="18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7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2235" y="381001"/>
            <a:ext cx="8794745" cy="60706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  <a:sym typeface="Symbol"/>
              </a:rPr>
              <a:t>Example #2: Social-network graph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Each record: </a:t>
            </a:r>
            <a:r>
              <a:rPr lang="en-US" sz="2400" dirty="0" smtClean="0">
                <a:sym typeface="Symbol"/>
              </a:rPr>
              <a:t>UserID</a:t>
            </a:r>
            <a:r>
              <a:rPr lang="en-US" sz="32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, UserID</a:t>
            </a:r>
            <a:r>
              <a:rPr lang="en-US" sz="3200" baseline="-25000" dirty="0" smtClean="0">
                <a:sym typeface="Symbol"/>
              </a:rPr>
              <a:t>2</a:t>
            </a:r>
            <a:endParaRPr lang="en-US" sz="2400" baseline="-25000" dirty="0" smtClean="0"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Separate records: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UserID</a:t>
            </a:r>
            <a:r>
              <a:rPr lang="en-US" sz="2400" dirty="0" smtClean="0">
                <a:sym typeface="Symbol"/>
              </a:rPr>
              <a:t>, name, age, gender, …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endParaRPr lang="en-US" sz="2400" dirty="0" smtClean="0">
              <a:sym typeface="Symbol"/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Task:</a:t>
            </a:r>
            <a:r>
              <a:rPr lang="en-US" sz="2400" dirty="0" smtClean="0">
                <a:solidFill>
                  <a:srgbClr val="990000"/>
                </a:solidFill>
                <a:sym typeface="Symbol"/>
              </a:rPr>
              <a:t> Find all friends of friends of friends of …  friends of given user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08201" y="1"/>
            <a:ext cx="3035799" cy="510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NoSQL</a:t>
            </a:r>
            <a:r>
              <a:rPr lang="en-US" sz="2000" dirty="0" smtClean="0"/>
              <a:t> Systems: Motivation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2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8557</TotalTime>
  <Words>2789</Words>
  <Application>Microsoft Office PowerPoint</Application>
  <PresentationFormat>全屏显示(4:3)</PresentationFormat>
  <Paragraphs>413</Paragraphs>
  <Slides>57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宋体</vt:lpstr>
      <vt:lpstr>Arial</vt:lpstr>
      <vt:lpstr>Calibri</vt:lpstr>
      <vt:lpstr>Symbol</vt:lpstr>
      <vt:lpstr>Webdings</vt:lpstr>
      <vt:lpstr>Wingdings</vt:lpstr>
      <vt:lpstr>Office 主题​​</vt:lpstr>
      <vt:lpstr>图表</vt:lpstr>
      <vt:lpstr>Visio</vt:lpstr>
      <vt:lpstr>NoSQL Database and CAP Theorem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is NoSQL?</vt:lpstr>
      <vt:lpstr>Dynamo and BigTable</vt:lpstr>
      <vt:lpstr>The Perfect Storm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NoSQL and related systems, by feature</vt:lpstr>
      <vt:lpstr>When to use Document DB  (e.g. MongoDB)</vt:lpstr>
      <vt:lpstr>When to use ColumnFamily DB (e.g. Cassandra)</vt:lpstr>
      <vt:lpstr>When to use Graph DB (e.g. Neo4j)</vt:lpstr>
      <vt:lpstr>CAP Theorem</vt:lpstr>
      <vt:lpstr>The CAP Theorem</vt:lpstr>
      <vt:lpstr>CAP Theorem</vt:lpstr>
      <vt:lpstr>The CAP Theorem</vt:lpstr>
      <vt:lpstr>Consistency </vt:lpstr>
      <vt:lpstr>ACID Transactions</vt:lpstr>
      <vt:lpstr>Atomicity</vt:lpstr>
      <vt:lpstr>Commit and Abort</vt:lpstr>
      <vt:lpstr> Database Consistency</vt:lpstr>
      <vt:lpstr>Database Consistency (state invariants)</vt:lpstr>
      <vt:lpstr>Transaction Consistency</vt:lpstr>
      <vt:lpstr>Dynamic Integrity Constraints (transition invariants)</vt:lpstr>
      <vt:lpstr>Transaction Consistency</vt:lpstr>
      <vt:lpstr>Isolation</vt:lpstr>
      <vt:lpstr>Isolation</vt:lpstr>
      <vt:lpstr>Concurrent Execution</vt:lpstr>
      <vt:lpstr>Durability</vt:lpstr>
      <vt:lpstr>Implementing Durability</vt:lpstr>
      <vt:lpstr>Consistency Model</vt:lpstr>
      <vt:lpstr>Eventual Consistency</vt:lpstr>
      <vt:lpstr>The CAP Theorem</vt:lpstr>
      <vt:lpstr>Availability</vt:lpstr>
      <vt:lpstr>The CAP Theorem</vt:lpstr>
      <vt:lpstr>The CAP Theorem</vt:lpstr>
      <vt:lpstr>What kinds of NoSQL</vt:lpstr>
      <vt:lpstr>Key/Value</vt:lpstr>
      <vt:lpstr>Schema-Less</vt:lpstr>
      <vt:lpstr>Common 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</dc:title>
  <dc:creator>wenjun</dc:creator>
  <cp:lastModifiedBy>wwj</cp:lastModifiedBy>
  <cp:revision>88</cp:revision>
  <dcterms:created xsi:type="dcterms:W3CDTF">2014-04-23T12:40:59Z</dcterms:created>
  <dcterms:modified xsi:type="dcterms:W3CDTF">2018-11-13T00:33:10Z</dcterms:modified>
</cp:coreProperties>
</file>