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00" r:id="rId3"/>
    <p:sldId id="278" r:id="rId4"/>
    <p:sldId id="292" r:id="rId5"/>
    <p:sldId id="303" r:id="rId6"/>
    <p:sldId id="298" r:id="rId7"/>
    <p:sldId id="302" r:id="rId8"/>
    <p:sldId id="304" r:id="rId9"/>
    <p:sldId id="30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F8637"/>
    <a:srgbClr val="3A3A3A"/>
    <a:srgbClr val="F5CA46"/>
    <a:srgbClr val="B8AE8D"/>
    <a:srgbClr val="AAA688"/>
    <a:srgbClr val="E18E52"/>
    <a:srgbClr val="B1B1B1"/>
    <a:srgbClr val="FFCC02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0" autoAdjust="0"/>
    <p:restoredTop sz="94692" autoAdjust="0"/>
  </p:normalViewPr>
  <p:slideViewPr>
    <p:cSldViewPr snapToGrid="0">
      <p:cViewPr varScale="1">
        <p:scale>
          <a:sx n="77" d="100"/>
          <a:sy n="77" d="100"/>
        </p:scale>
        <p:origin x="8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80570" y="2778871"/>
            <a:ext cx="6876789" cy="1005840"/>
          </a:xfrm>
          <a:prstGeom prst="roundRect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545" y="2856599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Data Encryption Standard</a:t>
            </a:r>
            <a:endParaRPr lang="en-US" sz="48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8772" y="3784711"/>
            <a:ext cx="56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Presented By </a:t>
            </a:r>
            <a:r>
              <a:rPr lang="zh-CN" alt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周美廷，张金源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886" y="4454769"/>
            <a:ext cx="56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月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3865" y="4276239"/>
            <a:ext cx="30104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1515" y="2547761"/>
            <a:ext cx="93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  <a:latin typeface="Candara" panose="020E0502030303020204" pitchFamily="34" charset="0"/>
              </a:rPr>
              <a:t>EFF DES cracker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1" y="1562875"/>
            <a:ext cx="1952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  <a:endParaRPr lang="en-US" sz="200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18115" y="4086643"/>
            <a:ext cx="286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"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Deep Crack"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42893" y="1556809"/>
            <a:ext cx="3657600" cy="365760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DES Facts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54985" y="1600290"/>
            <a:ext cx="3657600" cy="365760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9602" y="1600290"/>
            <a:ext cx="3657600" cy="3657600"/>
          </a:xfrm>
          <a:prstGeom prst="ellipse">
            <a:avLst/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4596" y="2246721"/>
            <a:ext cx="270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DES is insecure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8199" y="2758350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9160" y="3244435"/>
            <a:ext cx="2345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This is mainly due to the 56-bit key size being too small.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5792" y="2358240"/>
            <a:ext cx="270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Triple DES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6995" y="2333440"/>
            <a:ext cx="2700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Advanced Encryption Standard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029395" y="2873143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002535" y="3153428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3464" y="3262787"/>
            <a:ext cx="2345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The algorithm is believed to be practically secure in the form of Triple DES, although there are theoretical attacks. 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1252" y="3385609"/>
            <a:ext cx="234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This cipher has been superseded by the Advanced Encryption Standard (AES)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47005" y="2181010"/>
            <a:ext cx="7642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Feistel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endParaRPr lang="en-US" sz="4400" dirty="0" smtClean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Cipher</a:t>
            </a:r>
            <a:endParaRPr lang="en-US" sz="4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482" y="5046510"/>
            <a:ext cx="908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It uses 16 round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Feistel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structure. The block size is 64-bit. Though, key length is 64-bit, DES has an effective key length of 56 bits, since 8 of the 64 bits of the key are not used by the encryption algorithm (function as check bits only).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02533" y="1628414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4823" y="1350015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98434" y="2280189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TOPIC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Feistel</a:t>
            </a:r>
            <a:r>
              <a:rPr lang="en-US" altLang="zh-CN" sz="2400" dirty="0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 Cipher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18" y="600039"/>
            <a:ext cx="5096167" cy="4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2" y="229007"/>
            <a:ext cx="3398492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1" y="260631"/>
            <a:ext cx="328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Required to specify DES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24196" y="1661160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27291" y="1742543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Initial and final permutation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195" y="2533105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124195" y="3407375"/>
            <a:ext cx="4983484" cy="624433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7291" y="2618551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Round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7290" y="3487022"/>
            <a:ext cx="437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Key schedule</a:t>
            </a:r>
          </a:p>
        </p:txBody>
      </p:sp>
    </p:spTree>
    <p:extLst>
      <p:ext uri="{BB962C8B-B14F-4D97-AF65-F5344CB8AC3E}">
        <p14:creationId xmlns:p14="http://schemas.microsoft.com/office/powerpoint/2010/main" val="17138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0049" y="2181010"/>
            <a:ext cx="2281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Initial and Final Permutation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482" y="5046510"/>
            <a:ext cx="908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The initial and final permutations are straight Permutation boxes (P-boxes) that are inverses of each other. They have no cryptography significance in DES.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02533" y="1628414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4823" y="1350015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98434" y="2280189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TOPIC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Permutation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18" y="556773"/>
            <a:ext cx="6639119" cy="41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2881" y="229007"/>
            <a:ext cx="2396411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992" y="260631"/>
            <a:ext cx="227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Round Function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526" y="1121412"/>
            <a:ext cx="4480948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855743"/>
            <a:ext cx="12192000" cy="400225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52" y="1979009"/>
            <a:ext cx="4615072" cy="23776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Our Team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351" y="3784209"/>
            <a:ext cx="820752" cy="258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6883" y="4469317"/>
            <a:ext cx="216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Expansion Permutation Box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01459" y="5665373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16281" y="3784209"/>
            <a:ext cx="820752" cy="258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037033" y="4469317"/>
            <a:ext cx="216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XOR (Whitener)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626657" y="5333619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91116" y="2481865"/>
            <a:ext cx="3540281" cy="13234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After the expansion permutation, DES does XOR operation on the expanded right section and the round key. The round key is used only in this operation.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4" y="3821575"/>
            <a:ext cx="703486" cy="7034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72" y="3714418"/>
            <a:ext cx="917801" cy="9178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78" y="961264"/>
            <a:ext cx="6633023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855743"/>
            <a:ext cx="12192000" cy="400225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2" y="229007"/>
            <a:ext cx="2251314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01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Browallia New" panose="020B0604020202020204" pitchFamily="34" charset="-34"/>
              </a:rPr>
              <a:t>Our Team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73" y="1601873"/>
            <a:ext cx="3887587" cy="30834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3351" y="3784209"/>
            <a:ext cx="820752" cy="258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28291" y="4695463"/>
            <a:ext cx="216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Substitution Boxes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097" y="2297443"/>
            <a:ext cx="5425910" cy="15241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99363" y="5526460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16281" y="3784209"/>
            <a:ext cx="820752" cy="258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037033" y="4469317"/>
            <a:ext cx="216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Straight Permutation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626657" y="5333619"/>
            <a:ext cx="213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4" y="3821575"/>
            <a:ext cx="703486" cy="7034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72" y="3714418"/>
            <a:ext cx="917801" cy="917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60" y="145063"/>
            <a:ext cx="5510449" cy="14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3229" y="2443131"/>
            <a:ext cx="2281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Key Generation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3028" y="5292742"/>
            <a:ext cx="90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The round-key generator creates sixteen 48-bit keys out of a 56-bit cipher key.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02533" y="1628414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4823" y="1350015"/>
            <a:ext cx="2743200" cy="2583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98434" y="2280189"/>
            <a:ext cx="187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TOPIC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2881" y="229007"/>
            <a:ext cx="2346307" cy="471626"/>
          </a:xfrm>
          <a:prstGeom prst="roundRect">
            <a:avLst/>
          </a:prstGeom>
          <a:solidFill>
            <a:srgbClr val="444444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992" y="260631"/>
            <a:ext cx="222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Key Generation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03" y="285121"/>
            <a:ext cx="4724809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294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Browallia New</vt:lpstr>
      <vt:lpstr>Estrangelo Edessa</vt:lpstr>
      <vt:lpstr>宋体</vt:lpstr>
      <vt:lpstr>Arial</vt:lpstr>
      <vt:lpstr>Bell MT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Javiera Stephanie</cp:lastModifiedBy>
  <cp:revision>646</cp:revision>
  <dcterms:created xsi:type="dcterms:W3CDTF">2015-12-31T02:20:12Z</dcterms:created>
  <dcterms:modified xsi:type="dcterms:W3CDTF">2018-05-03T17:48:58Z</dcterms:modified>
</cp:coreProperties>
</file>