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48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3" Type="http://schemas.openxmlformats.org/officeDocument/2006/relationships/image" Target="../media/image75.wmf"/><Relationship Id="rId12" Type="http://schemas.openxmlformats.org/officeDocument/2006/relationships/image" Target="../media/image74.wmf"/><Relationship Id="rId11" Type="http://schemas.openxmlformats.org/officeDocument/2006/relationships/image" Target="../media/image73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44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77E6-7C75-4E4C-86D8-DCAA9BB4C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4732-D894-4758-A665-738B48488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7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4.bin"/><Relationship Id="rId28" Type="http://schemas.openxmlformats.org/officeDocument/2006/relationships/vmlDrawing" Target="../drawings/vmlDrawing1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5.wmf"/><Relationship Id="rId25" Type="http://schemas.openxmlformats.org/officeDocument/2006/relationships/oleObject" Target="../embeddings/oleObject75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74.bin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73.bin"/><Relationship Id="rId20" Type="http://schemas.openxmlformats.org/officeDocument/2006/relationships/image" Target="../media/image72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6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764704"/>
          </a:xfrm>
        </p:spPr>
        <p:txBody>
          <a:bodyPr anchor="b"/>
          <a:lstStyle/>
          <a:p>
            <a:r>
              <a:rPr lang="en-US" altLang="zh-CN" sz="3600" b="1" dirty="0">
                <a:solidFill>
                  <a:srgbClr val="0000FF"/>
                </a:solidFill>
                <a:latin typeface="宋体" pitchFamily="2" charset="-122"/>
              </a:rPr>
              <a:t>1.3 </a:t>
            </a:r>
            <a:r>
              <a:rPr lang="zh-CN" altLang="en-US" sz="3600" b="1" dirty="0">
                <a:solidFill>
                  <a:srgbClr val="0000FF"/>
                </a:solidFill>
                <a:latin typeface="宋体" pitchFamily="2" charset="-122"/>
              </a:rPr>
              <a:t>最大公因数与广义欧几里得除法</a:t>
            </a:r>
            <a:endParaRPr lang="zh-CN" altLang="en-US" sz="36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24744"/>
            <a:ext cx="8892479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FF00FF"/>
                </a:solidFill>
              </a:rPr>
              <a:t>一、最大公因数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43012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F78E38D5-FE89-4D8C-BBA1-899895DC1B14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827088" y="1844675"/>
          <a:ext cx="734536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79552800" imgH="16764000" progId="Equation.DSMT4">
                  <p:embed/>
                </p:oleObj>
              </mc:Choice>
              <mc:Fallback>
                <p:oleObj name="Equation" r:id="rId1" imgW="79552800" imgH="167640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844675"/>
                        <a:ext cx="7345362" cy="1450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609600" y="3505200"/>
          <a:ext cx="813911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9857600" imgH="17068800" progId="Equation.DSMT4">
                  <p:embed/>
                </p:oleObj>
              </mc:Choice>
              <mc:Fallback>
                <p:oleObj name="Equation" r:id="rId3" imgW="79857600" imgH="170688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505200"/>
                        <a:ext cx="8139113" cy="1495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251520" y="5229200"/>
          <a:ext cx="889248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8638400" imgH="10668000" progId="Equation.DSMT4">
                  <p:embed/>
                </p:oleObj>
              </mc:Choice>
              <mc:Fallback>
                <p:oleObj name="Equation" r:id="rId5" imgW="78638400" imgH="106680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5229200"/>
                        <a:ext cx="8892480" cy="968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EF0DFBCB-8870-457E-B3C1-AC475E2C400B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139825" y="1989138"/>
          <a:ext cx="6357938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69494400" imgH="22555200" progId="Equation.DSMT4">
                  <p:embed/>
                </p:oleObj>
              </mc:Choice>
              <mc:Fallback>
                <p:oleObj name="Equation" r:id="rId1" imgW="69494400" imgH="225552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9825" y="1989138"/>
                        <a:ext cx="6357938" cy="2063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395605" y="548640"/>
          <a:ext cx="7412355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78028800" imgH="11582400" progId="Equation.DSMT4">
                  <p:embed/>
                </p:oleObj>
              </mc:Choice>
              <mc:Fallback>
                <p:oleObj name="Equation" r:id="rId3" imgW="78028800" imgH="11582400" progId="Equation.DSMT4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548640"/>
                        <a:ext cx="7412355" cy="10274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107950" y="4508500"/>
          <a:ext cx="83677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5" imgW="88696800" imgH="10668000" progId="Equation.DSMT4">
                  <p:embed/>
                </p:oleObj>
              </mc:Choice>
              <mc:Fallback>
                <p:oleObj name="Equation" r:id="rId5" imgW="88696800" imgH="10668000" progId="Equation.DSMT4">
                  <p:embed/>
                  <p:pic>
                    <p:nvPicPr>
                      <p:cNvPr id="0" name="图片 92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50" y="4508500"/>
                        <a:ext cx="8367713" cy="928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 idx="4294967295"/>
          </p:nvPr>
        </p:nvSpPr>
        <p:spPr>
          <a:xfrm>
            <a:off x="26318" y="332656"/>
            <a:ext cx="6851650" cy="581025"/>
          </a:xfrm>
        </p:spPr>
        <p:txBody>
          <a:bodyPr anchor="b"/>
          <a:lstStyle/>
          <a:p>
            <a:pPr algn="l"/>
            <a:r>
              <a:rPr lang="zh-CN" altLang="en-US" sz="3200" dirty="0"/>
              <a:t>求最大公因数的步骤</a:t>
            </a:r>
            <a:r>
              <a:rPr lang="en-US" altLang="zh-CN" sz="3200" dirty="0"/>
              <a:t>(*)</a:t>
            </a:r>
            <a:r>
              <a:rPr lang="zh-CN" altLang="en-US" sz="3200" dirty="0"/>
              <a:t>：</a:t>
            </a:r>
            <a:endParaRPr lang="zh-CN" altLang="en-US" sz="3200" dirty="0"/>
          </a:p>
        </p:txBody>
      </p:sp>
      <p:sp>
        <p:nvSpPr>
          <p:cNvPr id="57348" name="日期占位符 3"/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83DEEAD-107F-4415-94C0-E3228956C9BD}" type="datetime1">
              <a:rPr lang="zh-CN" altLang="en-US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57350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FB6CD060-99EC-42AA-95B0-35BA371B4849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10"/>
          <a:stretch>
            <a:fillRect/>
          </a:stretch>
        </p:blipFill>
        <p:spPr bwMode="auto">
          <a:xfrm>
            <a:off x="214313" y="1285875"/>
            <a:ext cx="84613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43652"/>
          <a:stretch>
            <a:fillRect/>
          </a:stretch>
        </p:blipFill>
        <p:spPr bwMode="auto">
          <a:xfrm>
            <a:off x="250825" y="2205038"/>
            <a:ext cx="84978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8" b="14235"/>
          <a:stretch>
            <a:fillRect/>
          </a:stretch>
        </p:blipFill>
        <p:spPr bwMode="auto">
          <a:xfrm>
            <a:off x="0" y="3429000"/>
            <a:ext cx="84248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65"/>
          <a:stretch>
            <a:fillRect/>
          </a:stretch>
        </p:blipFill>
        <p:spPr bwMode="auto">
          <a:xfrm>
            <a:off x="179388" y="4508500"/>
            <a:ext cx="86375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5C2DDE9-7E11-4771-AC56-24C541557E2B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371600" y="609600"/>
          <a:ext cx="5721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60045600" imgH="5181600" progId="Equation.DSMT4">
                  <p:embed/>
                </p:oleObj>
              </mc:Choice>
              <mc:Fallback>
                <p:oleObj name="Equation" r:id="rId1" imgW="60045600" imgH="51816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609600"/>
                        <a:ext cx="572135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1371600" y="1295400"/>
          <a:ext cx="38481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42062400" imgH="15544800" progId="Equation.DSMT4">
                  <p:embed/>
                </p:oleObj>
              </mc:Choice>
              <mc:Fallback>
                <p:oleObj name="Equation" r:id="rId3" imgW="42062400" imgH="15544800" progId="Equation.DSMT4">
                  <p:embed/>
                  <p:pic>
                    <p:nvPicPr>
                      <p:cNvPr id="0" name="图片 102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295400"/>
                        <a:ext cx="3848100" cy="1125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1979613" y="2636838"/>
          <a:ext cx="4464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60960000" imgH="5181600" progId="Equation.DSMT4">
                  <p:embed/>
                </p:oleObj>
              </mc:Choice>
              <mc:Fallback>
                <p:oleObj name="Equation" r:id="rId5" imgW="60960000" imgH="5181600" progId="Equation.DSMT4">
                  <p:embed/>
                  <p:pic>
                    <p:nvPicPr>
                      <p:cNvPr id="0" name="图片 102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2636838"/>
                        <a:ext cx="4464050" cy="379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1403350" y="3429000"/>
          <a:ext cx="6048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7" imgW="61874400" imgH="5181600" progId="Equation.DSMT4">
                  <p:embed/>
                </p:oleObj>
              </mc:Choice>
              <mc:Fallback>
                <p:oleObj name="Equation" r:id="rId7" imgW="61874400" imgH="5181600" progId="Equation.DSMT4">
                  <p:embed/>
                  <p:pic>
                    <p:nvPicPr>
                      <p:cNvPr id="0" name="图片 1025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3429000"/>
                        <a:ext cx="6048375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1619250" y="4149725"/>
          <a:ext cx="33131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9" imgW="42062400" imgH="4876800" progId="Equation.DSMT4">
                  <p:embed/>
                </p:oleObj>
              </mc:Choice>
              <mc:Fallback>
                <p:oleObj name="Equation" r:id="rId9" imgW="42062400" imgH="4876800" progId="Equation.DSMT4">
                  <p:embed/>
                  <p:pic>
                    <p:nvPicPr>
                      <p:cNvPr id="0" name="图片 1025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4149725"/>
                        <a:ext cx="3313113" cy="382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/>
          <p:cNvGraphicFramePr>
            <a:graphicFrameLocks noChangeAspect="1"/>
          </p:cNvGraphicFramePr>
          <p:nvPr/>
        </p:nvGraphicFramePr>
        <p:xfrm>
          <a:off x="2124075" y="4868863"/>
          <a:ext cx="33115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11" imgW="39014400" imgH="4267200" progId="Equation.DSMT4">
                  <p:embed/>
                </p:oleObj>
              </mc:Choice>
              <mc:Fallback>
                <p:oleObj name="Equation" r:id="rId11" imgW="39014400" imgH="4267200" progId="Equation.DSMT4">
                  <p:embed/>
                  <p:pic>
                    <p:nvPicPr>
                      <p:cNvPr id="0" name="图片 1025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4075" y="4868863"/>
                        <a:ext cx="3311525" cy="361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9"/>
          <p:cNvGraphicFramePr>
            <a:graphicFrameLocks noChangeAspect="1"/>
          </p:cNvGraphicFramePr>
          <p:nvPr/>
        </p:nvGraphicFramePr>
        <p:xfrm>
          <a:off x="2195513" y="5445125"/>
          <a:ext cx="33131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13" imgW="37490400" imgH="4267200" progId="Equation.DSMT4">
                  <p:embed/>
                </p:oleObj>
              </mc:Choice>
              <mc:Fallback>
                <p:oleObj name="Equation" r:id="rId13" imgW="37490400" imgH="4267200" progId="Equation.DSMT4">
                  <p:embed/>
                  <p:pic>
                    <p:nvPicPr>
                      <p:cNvPr id="0" name="图片 1025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5513" y="5445125"/>
                        <a:ext cx="3313112" cy="377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5E60EB4-6386-4F20-95F0-0B38CA8AAC49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331913" y="4005263"/>
          <a:ext cx="52752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48768000" imgH="4267200" progId="Equation.DSMT4">
                  <p:embed/>
                </p:oleObj>
              </mc:Choice>
              <mc:Fallback>
                <p:oleObj name="Equation" r:id="rId1" imgW="48768000" imgH="42672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4005263"/>
                        <a:ext cx="5275262" cy="461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755650" y="692150"/>
          <a:ext cx="75358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73152000" imgH="4267200" progId="Equation.DSMT4">
                  <p:embed/>
                </p:oleObj>
              </mc:Choice>
              <mc:Fallback>
                <p:oleObj name="Equation" r:id="rId3" imgW="73152000" imgH="4267200" progId="Equation.DSMT4">
                  <p:embed/>
                  <p:pic>
                    <p:nvPicPr>
                      <p:cNvPr id="0" name="图片 112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692150"/>
                        <a:ext cx="7535863" cy="439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827088" y="1341438"/>
          <a:ext cx="7129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68884800" imgH="4267200" progId="Equation.DSMT4">
                  <p:embed/>
                </p:oleObj>
              </mc:Choice>
              <mc:Fallback>
                <p:oleObj name="Equation" r:id="rId5" imgW="68884800" imgH="4267200" progId="Equation.DSMT4">
                  <p:embed/>
                  <p:pic>
                    <p:nvPicPr>
                      <p:cNvPr id="0" name="图片 112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1341438"/>
                        <a:ext cx="7129462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971550" y="1989138"/>
          <a:ext cx="6791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7" imgW="64312800" imgH="4267200" progId="Equation.DSMT4">
                  <p:embed/>
                </p:oleObj>
              </mc:Choice>
              <mc:Fallback>
                <p:oleObj name="Equation" r:id="rId7" imgW="64312800" imgH="4267200" progId="Equation.DSMT4">
                  <p:embed/>
                  <p:pic>
                    <p:nvPicPr>
                      <p:cNvPr id="0" name="图片 1127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1989138"/>
                        <a:ext cx="67913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920750" y="2636838"/>
          <a:ext cx="6543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9" imgW="58216800" imgH="4267200" progId="Equation.DSMT4">
                  <p:embed/>
                </p:oleObj>
              </mc:Choice>
              <mc:Fallback>
                <p:oleObj name="Equation" r:id="rId9" imgW="58216800" imgH="4267200" progId="Equation.DSMT4">
                  <p:embed/>
                  <p:pic>
                    <p:nvPicPr>
                      <p:cNvPr id="0" name="图片 1127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50" y="2636838"/>
                        <a:ext cx="6543675" cy="479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8"/>
          <p:cNvGraphicFramePr>
            <a:graphicFrameLocks noChangeAspect="1"/>
          </p:cNvGraphicFramePr>
          <p:nvPr/>
        </p:nvGraphicFramePr>
        <p:xfrm>
          <a:off x="1136650" y="3357563"/>
          <a:ext cx="60594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11" imgW="54559200" imgH="4267200" progId="Equation.DSMT4">
                  <p:embed/>
                </p:oleObj>
              </mc:Choice>
              <mc:Fallback>
                <p:oleObj name="Equation" r:id="rId11" imgW="54559200" imgH="4267200" progId="Equation.DSMT4">
                  <p:embed/>
                  <p:pic>
                    <p:nvPicPr>
                      <p:cNvPr id="0" name="图片 1127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6650" y="3357563"/>
                        <a:ext cx="6059488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9"/>
          <p:cNvGraphicFramePr>
            <a:graphicFrameLocks noChangeAspect="1"/>
          </p:cNvGraphicFramePr>
          <p:nvPr/>
        </p:nvGraphicFramePr>
        <p:xfrm>
          <a:off x="900113" y="4724400"/>
          <a:ext cx="41767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3" imgW="39624000" imgH="5181600" progId="Equation.DSMT4">
                  <p:embed/>
                </p:oleObj>
              </mc:Choice>
              <mc:Fallback>
                <p:oleObj name="Equation" r:id="rId13" imgW="39624000" imgH="5181600" progId="Equation.DSMT4">
                  <p:embed/>
                  <p:pic>
                    <p:nvPicPr>
                      <p:cNvPr id="0" name="图片 1127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0113" y="4724400"/>
                        <a:ext cx="4176712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C54D181C-78D1-407B-9CCF-079B51C7FBF1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787900" y="1412875"/>
          <a:ext cx="38163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37490400" imgH="4267200" progId="Equation.DSMT4">
                  <p:embed/>
                </p:oleObj>
              </mc:Choice>
              <mc:Fallback>
                <p:oleObj name="Equation" r:id="rId1" imgW="37490400" imgH="42672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7900" y="1412875"/>
                        <a:ext cx="3816350" cy="434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539750" y="2133600"/>
          <a:ext cx="7667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75285600" imgH="4267200" progId="Equation.DSMT4">
                  <p:embed/>
                </p:oleObj>
              </mc:Choice>
              <mc:Fallback>
                <p:oleObj name="Equation" r:id="rId3" imgW="75285600" imgH="4267200" progId="Equation.DSMT4">
                  <p:embed/>
                  <p:pic>
                    <p:nvPicPr>
                      <p:cNvPr id="0" name="图片 1229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133600"/>
                        <a:ext cx="7667625" cy="434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611188" y="2852738"/>
          <a:ext cx="72517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70713600" imgH="4267200" progId="Equation.DSMT4">
                  <p:embed/>
                </p:oleObj>
              </mc:Choice>
              <mc:Fallback>
                <p:oleObj name="Equation" r:id="rId5" imgW="70713600" imgH="4267200" progId="Equation.DSMT4">
                  <p:embed/>
                  <p:pic>
                    <p:nvPicPr>
                      <p:cNvPr id="0" name="图片 1229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2852738"/>
                        <a:ext cx="7251700" cy="439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684213" y="3500438"/>
          <a:ext cx="66563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64312800" imgH="4267200" progId="Equation.DSMT4">
                  <p:embed/>
                </p:oleObj>
              </mc:Choice>
              <mc:Fallback>
                <p:oleObj name="Equation" r:id="rId7" imgW="64312800" imgH="4267200" progId="Equation.DSMT4">
                  <p:embed/>
                  <p:pic>
                    <p:nvPicPr>
                      <p:cNvPr id="0" name="图片 1230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3500438"/>
                        <a:ext cx="6656387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1116013" y="4149725"/>
          <a:ext cx="55641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9" imgW="53340000" imgH="4267200" progId="Equation.DSMT4">
                  <p:embed/>
                </p:oleObj>
              </mc:Choice>
              <mc:Fallback>
                <p:oleObj name="Equation" r:id="rId9" imgW="53340000" imgH="4267200" progId="Equation.DSMT4">
                  <p:embed/>
                  <p:pic>
                    <p:nvPicPr>
                      <p:cNvPr id="0" name="图片 1230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013" y="4149725"/>
                        <a:ext cx="5564187" cy="446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539750" y="692150"/>
          <a:ext cx="3717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1" imgW="38100000" imgH="4876800" progId="Equation.DSMT4">
                  <p:embed/>
                </p:oleObj>
              </mc:Choice>
              <mc:Fallback>
                <p:oleObj name="Equation" r:id="rId11" imgW="38100000" imgH="4876800" progId="Equation.DSMT4">
                  <p:embed/>
                  <p:pic>
                    <p:nvPicPr>
                      <p:cNvPr id="0" name="图片 1230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692150"/>
                        <a:ext cx="3717925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/>
          <p:cNvGraphicFramePr>
            <a:graphicFrameLocks noChangeAspect="1"/>
          </p:cNvGraphicFramePr>
          <p:nvPr/>
        </p:nvGraphicFramePr>
        <p:xfrm>
          <a:off x="539750" y="1412875"/>
          <a:ext cx="39592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3" imgW="39014400" imgH="4267200" progId="Equation.DSMT4">
                  <p:embed/>
                </p:oleObj>
              </mc:Choice>
              <mc:Fallback>
                <p:oleObj name="Equation" r:id="rId13" imgW="39014400" imgH="4267200" progId="Equation.DSMT4">
                  <p:embed/>
                  <p:pic>
                    <p:nvPicPr>
                      <p:cNvPr id="0" name="图片 1230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59225" cy="433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"/>
          <p:cNvGraphicFramePr>
            <a:graphicFrameLocks noChangeAspect="1"/>
          </p:cNvGraphicFramePr>
          <p:nvPr/>
        </p:nvGraphicFramePr>
        <p:xfrm>
          <a:off x="900113" y="4868863"/>
          <a:ext cx="41767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5" imgW="39624000" imgH="5181600" progId="Equation.DSMT4">
                  <p:embed/>
                </p:oleObj>
              </mc:Choice>
              <mc:Fallback>
                <p:oleObj name="Equation" r:id="rId15" imgW="39624000" imgH="5181600" progId="Equation.DSMT4">
                  <p:embed/>
                  <p:pic>
                    <p:nvPicPr>
                      <p:cNvPr id="0" name="图片 1230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0113" y="4868863"/>
                        <a:ext cx="4176712" cy="544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706F9DE0-1BE6-47D4-A990-F17BCF746BE4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684213" y="4076700"/>
          <a:ext cx="1744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15849600" imgH="5486400" progId="Equation.DSMT4">
                  <p:embed/>
                </p:oleObj>
              </mc:Choice>
              <mc:Fallback>
                <p:oleObj name="Equation" r:id="rId1" imgW="15849600" imgH="5486400" progId="Equation.DSMT4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4076700"/>
                        <a:ext cx="1744662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952500" y="1052513"/>
          <a:ext cx="21272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20421600" imgH="5486400" progId="Equation.DSMT4">
                  <p:embed/>
                </p:oleObj>
              </mc:Choice>
              <mc:Fallback>
                <p:oleObj name="Equation" r:id="rId3" imgW="20421600" imgH="5486400" progId="Equation.DSMT4">
                  <p:embed/>
                  <p:pic>
                    <p:nvPicPr>
                      <p:cNvPr id="0" name="图片 133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500" y="1052513"/>
                        <a:ext cx="2127250" cy="573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963613" y="1628775"/>
          <a:ext cx="2176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20726400" imgH="5486400" progId="Equation.DSMT4">
                  <p:embed/>
                </p:oleObj>
              </mc:Choice>
              <mc:Fallback>
                <p:oleObj name="Equation" r:id="rId5" imgW="20726400" imgH="5486400" progId="Equation.DSMT4">
                  <p:embed/>
                  <p:pic>
                    <p:nvPicPr>
                      <p:cNvPr id="0" name="图片 1332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613" y="1628775"/>
                        <a:ext cx="2176462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611188" y="3357563"/>
          <a:ext cx="29511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7" imgW="28651200" imgH="5486400" progId="Equation.DSMT4">
                  <p:embed/>
                </p:oleObj>
              </mc:Choice>
              <mc:Fallback>
                <p:oleObj name="Equation" r:id="rId7" imgW="28651200" imgH="5486400" progId="Equation.DSMT4">
                  <p:embed/>
                  <p:pic>
                    <p:nvPicPr>
                      <p:cNvPr id="0" name="图片 1332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3357563"/>
                        <a:ext cx="2951162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468313" y="549275"/>
          <a:ext cx="4292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9" imgW="43586400" imgH="4876800" progId="Equation.DSMT4">
                  <p:embed/>
                </p:oleObj>
              </mc:Choice>
              <mc:Fallback>
                <p:oleObj name="Equation" r:id="rId9" imgW="43586400" imgH="4876800" progId="Equation.DSMT4">
                  <p:embed/>
                  <p:pic>
                    <p:nvPicPr>
                      <p:cNvPr id="0" name="图片 1333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549275"/>
                        <a:ext cx="4292600" cy="481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8"/>
          <p:cNvGraphicFramePr>
            <a:graphicFrameLocks noChangeAspect="1"/>
          </p:cNvGraphicFramePr>
          <p:nvPr/>
        </p:nvGraphicFramePr>
        <p:xfrm>
          <a:off x="3924300" y="2492375"/>
          <a:ext cx="965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1" imgW="4876800" imgH="3352800" progId="Equation.DSMT4">
                  <p:embed/>
                </p:oleObj>
              </mc:Choice>
              <mc:Fallback>
                <p:oleObj name="Equation" r:id="rId11" imgW="4876800" imgH="3352800" progId="Equation.DSMT4">
                  <p:embed/>
                  <p:pic>
                    <p:nvPicPr>
                      <p:cNvPr id="0" name="图片 1333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4300" y="2492375"/>
                        <a:ext cx="965200" cy="663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9"/>
          <p:cNvGraphicFramePr>
            <a:graphicFrameLocks noChangeAspect="1"/>
          </p:cNvGraphicFramePr>
          <p:nvPr/>
        </p:nvGraphicFramePr>
        <p:xfrm>
          <a:off x="611188" y="2276475"/>
          <a:ext cx="32337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3" imgW="31394400" imgH="9144000" progId="Equation.DSMT4">
                  <p:embed/>
                </p:oleObj>
              </mc:Choice>
              <mc:Fallback>
                <p:oleObj name="Equation" r:id="rId13" imgW="31394400" imgH="9144000" progId="Equation.DSMT4">
                  <p:embed/>
                  <p:pic>
                    <p:nvPicPr>
                      <p:cNvPr id="0" name="图片 1333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188" y="2276475"/>
                        <a:ext cx="3233737" cy="941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0"/>
          <p:cNvGraphicFramePr>
            <a:graphicFrameLocks noChangeAspect="1"/>
          </p:cNvGraphicFramePr>
          <p:nvPr/>
        </p:nvGraphicFramePr>
        <p:xfrm>
          <a:off x="5292725" y="1052513"/>
          <a:ext cx="29511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15" imgW="28651200" imgH="5486400" progId="Equation.DSMT4">
                  <p:embed/>
                </p:oleObj>
              </mc:Choice>
              <mc:Fallback>
                <p:oleObj name="Equation" r:id="rId15" imgW="28651200" imgH="5486400" progId="Equation.DSMT4">
                  <p:embed/>
                  <p:pic>
                    <p:nvPicPr>
                      <p:cNvPr id="0" name="图片 1333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2725" y="1052513"/>
                        <a:ext cx="2951163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1"/>
          <p:cNvGraphicFramePr>
            <a:graphicFrameLocks noChangeAspect="1"/>
          </p:cNvGraphicFramePr>
          <p:nvPr/>
        </p:nvGraphicFramePr>
        <p:xfrm>
          <a:off x="5076825" y="1700213"/>
          <a:ext cx="32337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17" imgW="31394400" imgH="5486400" progId="Equation.DSMT4">
                  <p:embed/>
                </p:oleObj>
              </mc:Choice>
              <mc:Fallback>
                <p:oleObj name="Equation" r:id="rId17" imgW="31394400" imgH="5486400" progId="Equation.DSMT4">
                  <p:embed/>
                  <p:pic>
                    <p:nvPicPr>
                      <p:cNvPr id="0" name="图片 1333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76825" y="1700213"/>
                        <a:ext cx="3233738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2"/>
          <p:cNvGraphicFramePr>
            <a:graphicFrameLocks noChangeAspect="1"/>
          </p:cNvGraphicFramePr>
          <p:nvPr/>
        </p:nvGraphicFramePr>
        <p:xfrm>
          <a:off x="5292725" y="2420938"/>
          <a:ext cx="21764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19" imgW="20726400" imgH="9144000" progId="Equation.DSMT4">
                  <p:embed/>
                </p:oleObj>
              </mc:Choice>
              <mc:Fallback>
                <p:oleObj name="Equation" r:id="rId19" imgW="20726400" imgH="9144000" progId="Equation.DSMT4">
                  <p:embed/>
                  <p:pic>
                    <p:nvPicPr>
                      <p:cNvPr id="0" name="图片 13335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92725" y="2420938"/>
                        <a:ext cx="2176463" cy="9604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3"/>
          <p:cNvGraphicFramePr>
            <a:graphicFrameLocks noChangeAspect="1"/>
          </p:cNvGraphicFramePr>
          <p:nvPr/>
        </p:nvGraphicFramePr>
        <p:xfrm>
          <a:off x="5292725" y="3500438"/>
          <a:ext cx="20002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21" imgW="19202400" imgH="5486400" progId="Equation.DSMT4">
                  <p:embed/>
                </p:oleObj>
              </mc:Choice>
              <mc:Fallback>
                <p:oleObj name="Equation" r:id="rId21" imgW="19202400" imgH="5486400" progId="Equation.DSMT4">
                  <p:embed/>
                  <p:pic>
                    <p:nvPicPr>
                      <p:cNvPr id="0" name="图片 13336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92725" y="3500438"/>
                        <a:ext cx="2000250" cy="573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4"/>
          <p:cNvGraphicFramePr>
            <a:graphicFrameLocks noChangeAspect="1"/>
          </p:cNvGraphicFramePr>
          <p:nvPr/>
        </p:nvGraphicFramePr>
        <p:xfrm>
          <a:off x="2916238" y="5661025"/>
          <a:ext cx="2376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23" imgW="22860000" imgH="4876800" progId="Equation.DSMT4">
                  <p:embed/>
                </p:oleObj>
              </mc:Choice>
              <mc:Fallback>
                <p:oleObj name="Equation" r:id="rId23" imgW="22860000" imgH="4876800" progId="Equation.DSMT4">
                  <p:embed/>
                  <p:pic>
                    <p:nvPicPr>
                      <p:cNvPr id="0" name="图片 13337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16238" y="5661025"/>
                        <a:ext cx="2376487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5"/>
          <p:cNvGraphicFramePr>
            <a:graphicFrameLocks noChangeAspect="1"/>
          </p:cNvGraphicFramePr>
          <p:nvPr/>
        </p:nvGraphicFramePr>
        <p:xfrm>
          <a:off x="611188" y="4941888"/>
          <a:ext cx="741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25" imgW="73761600" imgH="5486400" progId="Equation.DSMT4">
                  <p:embed/>
                </p:oleObj>
              </mc:Choice>
              <mc:Fallback>
                <p:oleObj name="Equation" r:id="rId25" imgW="73761600" imgH="5486400" progId="Equation.DSMT4">
                  <p:embed/>
                  <p:pic>
                    <p:nvPicPr>
                      <p:cNvPr id="0" name="图片 13338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1188" y="4941888"/>
                        <a:ext cx="7416800" cy="552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7BF208D-D75A-4837-9B6F-7C5DDC99D9FD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1219200" y="685800"/>
          <a:ext cx="65928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69799200" imgH="10668000" progId="Equation.DSMT4">
                  <p:embed/>
                </p:oleObj>
              </mc:Choice>
              <mc:Fallback>
                <p:oleObj name="Equation" r:id="rId1" imgW="69799200" imgH="10668000" progId="Equation.DSMT4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6592888" cy="1011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533400" y="1981200"/>
          <a:ext cx="3967163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42062400" imgH="15544800" progId="Equation.DSMT4">
                  <p:embed/>
                </p:oleObj>
              </mc:Choice>
              <mc:Fallback>
                <p:oleObj name="Equation" r:id="rId3" imgW="42062400" imgH="15544800" progId="Equation.DSMT4">
                  <p:embed/>
                  <p:pic>
                    <p:nvPicPr>
                      <p:cNvPr id="0" name="图片 143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981200"/>
                        <a:ext cx="3967163" cy="1465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684213" y="5661025"/>
          <a:ext cx="78025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76809600" imgH="5181600" progId="Equation.DSMT4">
                  <p:embed/>
                </p:oleObj>
              </mc:Choice>
              <mc:Fallback>
                <p:oleObj name="Equation" r:id="rId5" imgW="76809600" imgH="5181600" progId="Equation.DSMT4">
                  <p:embed/>
                  <p:pic>
                    <p:nvPicPr>
                      <p:cNvPr id="0" name="图片 143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5661025"/>
                        <a:ext cx="7802562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827088" y="3789363"/>
          <a:ext cx="62071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59436000" imgH="10668000" progId="Equation.DSMT4">
                  <p:embed/>
                </p:oleObj>
              </mc:Choice>
              <mc:Fallback>
                <p:oleObj name="Equation" r:id="rId7" imgW="59436000" imgH="10668000" progId="Equation.DSMT4">
                  <p:embed/>
                  <p:pic>
                    <p:nvPicPr>
                      <p:cNvPr id="0" name="图片 143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3789363"/>
                        <a:ext cx="6207125" cy="1114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"/>
          <p:cNvGraphicFramePr>
            <a:graphicFrameLocks noChangeAspect="1"/>
          </p:cNvGraphicFramePr>
          <p:nvPr/>
        </p:nvGraphicFramePr>
        <p:xfrm>
          <a:off x="5364163" y="2133600"/>
          <a:ext cx="34385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32918400" imgH="9753600" progId="Equation.DSMT4">
                  <p:embed/>
                </p:oleObj>
              </mc:Choice>
              <mc:Fallback>
                <p:oleObj name="Equation" r:id="rId9" imgW="32918400" imgH="9753600" progId="Equation.DSMT4">
                  <p:embed/>
                  <p:pic>
                    <p:nvPicPr>
                      <p:cNvPr id="0" name="图片 1434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163" y="2133600"/>
                        <a:ext cx="3438525" cy="1019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8"/>
          <p:cNvGraphicFramePr>
            <a:graphicFrameLocks noChangeAspect="1"/>
          </p:cNvGraphicFramePr>
          <p:nvPr/>
        </p:nvGraphicFramePr>
        <p:xfrm>
          <a:off x="4643438" y="2565400"/>
          <a:ext cx="461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11" imgW="4876800" imgH="3352800" progId="Equation.DSMT4">
                  <p:embed/>
                </p:oleObj>
              </mc:Choice>
              <mc:Fallback>
                <p:oleObj name="Equation" r:id="rId11" imgW="4876800" imgH="3352800" progId="Equation.DSMT4">
                  <p:embed/>
                  <p:pic>
                    <p:nvPicPr>
                      <p:cNvPr id="0" name="图片 1434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3438" y="2565400"/>
                        <a:ext cx="461962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9"/>
          <p:cNvGraphicFramePr>
            <a:graphicFrameLocks noChangeAspect="1"/>
          </p:cNvGraphicFramePr>
          <p:nvPr/>
        </p:nvGraphicFramePr>
        <p:xfrm>
          <a:off x="2411413" y="5013325"/>
          <a:ext cx="3816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13" imgW="36576000" imgH="4876800" progId="Equation.DSMT4">
                  <p:embed/>
                </p:oleObj>
              </mc:Choice>
              <mc:Fallback>
                <p:oleObj name="Equation" r:id="rId13" imgW="36576000" imgH="4876800" progId="Equation.DSMT4">
                  <p:embed/>
                  <p:pic>
                    <p:nvPicPr>
                      <p:cNvPr id="0" name="图片 1435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1413" y="5013325"/>
                        <a:ext cx="3816350" cy="509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F0CB9D5E-4F18-4CC1-BCE7-6FC2C47B29E1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755650" y="1268413"/>
          <a:ext cx="60483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5227200" imgH="17068800" progId="Equation.DSMT4">
                  <p:embed/>
                </p:oleObj>
              </mc:Choice>
              <mc:Fallback>
                <p:oleObj name="Equation" r:id="rId1" imgW="65227200" imgH="17068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268413"/>
                        <a:ext cx="6048375" cy="1584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611188" y="692150"/>
          <a:ext cx="3455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5966400" imgH="4876800" progId="Equation.DSMT4">
                  <p:embed/>
                </p:oleObj>
              </mc:Choice>
              <mc:Fallback>
                <p:oleObj name="Equation" r:id="rId3" imgW="35966400" imgH="48768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692150"/>
                        <a:ext cx="3455987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684213" y="3068638"/>
          <a:ext cx="6192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74371200" imgH="5181600" progId="Equation.DSMT4">
                  <p:embed/>
                </p:oleObj>
              </mc:Choice>
              <mc:Fallback>
                <p:oleObj name="Equation" r:id="rId5" imgW="74371200" imgH="51816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068638"/>
                        <a:ext cx="6192837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684213" y="3789363"/>
          <a:ext cx="4175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49072800" imgH="10972800" progId="Equation.DSMT4">
                  <p:embed/>
                </p:oleObj>
              </mc:Choice>
              <mc:Fallback>
                <p:oleObj name="Equation" r:id="rId7" imgW="49072800" imgH="109728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3789363"/>
                        <a:ext cx="4175125" cy="933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684213" y="4941888"/>
          <a:ext cx="47513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59131200" imgH="10972800" progId="Equation.DSMT4">
                  <p:embed/>
                </p:oleObj>
              </mc:Choice>
              <mc:Fallback>
                <p:oleObj name="Equation" r:id="rId9" imgW="59131200" imgH="109728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4941888"/>
                        <a:ext cx="4751387" cy="881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 txBox="1">
            <a:spLocks noGrp="1"/>
          </p:cNvSpPr>
          <p:nvPr/>
        </p:nvSpPr>
        <p:spPr bwMode="auto">
          <a:xfrm>
            <a:off x="7019925" y="62372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4B382ED9-B799-45F0-AB17-1693B1208804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684213" y="1773238"/>
          <a:ext cx="71278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77724000" imgH="10363200" progId="Equation.DSMT4">
                  <p:embed/>
                </p:oleObj>
              </mc:Choice>
              <mc:Fallback>
                <p:oleObj name="Equation" r:id="rId1" imgW="77724000" imgH="103632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773238"/>
                        <a:ext cx="7127875" cy="950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046163" y="1098550"/>
          <a:ext cx="41021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6939200" imgH="4876800" progId="Equation.DSMT4">
                  <p:embed/>
                </p:oleObj>
              </mc:Choice>
              <mc:Fallback>
                <p:oleObj name="Equation" r:id="rId3" imgW="46939200" imgH="48768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163" y="1098550"/>
                        <a:ext cx="4102100" cy="427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1446213" y="4135438"/>
          <a:ext cx="5934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72847200" imgH="5181600" progId="Equation.DSMT4">
                  <p:embed/>
                </p:oleObj>
              </mc:Choice>
              <mc:Fallback>
                <p:oleObj name="Equation" r:id="rId5" imgW="72847200" imgH="51816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6213" y="4135438"/>
                        <a:ext cx="5934075" cy="422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760413" y="2916238"/>
          <a:ext cx="690721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76809600" imgH="10972800" progId="Equation.DSMT4">
                  <p:embed/>
                </p:oleObj>
              </mc:Choice>
              <mc:Fallback>
                <p:oleObj name="Equation" r:id="rId7" imgW="76809600" imgH="10972800" progId="Equation.DSMT4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0413" y="2916238"/>
                        <a:ext cx="6907212" cy="989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1476375" y="4797425"/>
          <a:ext cx="34559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42367200" imgH="5181600" progId="Equation.DSMT4">
                  <p:embed/>
                </p:oleObj>
              </mc:Choice>
              <mc:Fallback>
                <p:oleObj name="Equation" r:id="rId9" imgW="42367200" imgH="5181600" progId="Equation.DSMT4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4797425"/>
                        <a:ext cx="3455988" cy="422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528" y="1556792"/>
          <a:ext cx="8676986" cy="192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63398400" imgH="16154400" progId="Equation.DSMT4">
                  <p:embed/>
                </p:oleObj>
              </mc:Choice>
              <mc:Fallback>
                <p:oleObj name="Equation" r:id="rId1" imgW="63398400" imgH="161544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528" y="1556792"/>
                        <a:ext cx="8676986" cy="19277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3311B39F-9D0B-46CE-9D78-E1339DB56D94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39750" y="2349500"/>
          <a:ext cx="67294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72237600" imgH="5486400" progId="Equation.DSMT4">
                  <p:embed/>
                </p:oleObj>
              </mc:Choice>
              <mc:Fallback>
                <p:oleObj name="Equation" r:id="rId1" imgW="72237600" imgH="54864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349500"/>
                        <a:ext cx="6729413" cy="509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971550" y="2997200"/>
          <a:ext cx="66992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79248000" imgH="10668000" progId="Equation.DSMT4">
                  <p:embed/>
                </p:oleObj>
              </mc:Choice>
              <mc:Fallback>
                <p:oleObj name="Equation" r:id="rId3" imgW="79248000" imgH="10668000" progId="Equation.DSMT4">
                  <p:embed/>
                  <p:pic>
                    <p:nvPicPr>
                      <p:cNvPr id="0" name="图片 512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997200"/>
                        <a:ext cx="6699250" cy="903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15616" y="4149080"/>
          <a:ext cx="6448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75590400" imgH="5486400" progId="Equation.DSMT4">
                  <p:embed/>
                </p:oleObj>
              </mc:Choice>
              <mc:Fallback>
                <p:oleObj name="Equation" r:id="rId5" imgW="75590400" imgH="5486400" progId="Equation.DSMT4">
                  <p:embed/>
                  <p:pic>
                    <p:nvPicPr>
                      <p:cNvPr id="0" name="图片 512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4149080"/>
                        <a:ext cx="6448425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1115616" y="4653136"/>
          <a:ext cx="71310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79248000" imgH="10668000" progId="Equation.DSMT4">
                  <p:embed/>
                </p:oleObj>
              </mc:Choice>
              <mc:Fallback>
                <p:oleObj name="Equation" r:id="rId7" imgW="79248000" imgH="10668000" progId="Equation.DSMT4">
                  <p:embed/>
                  <p:pic>
                    <p:nvPicPr>
                      <p:cNvPr id="0" name="图片 513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6" y="4653136"/>
                        <a:ext cx="7131050" cy="960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1042988" y="5734050"/>
          <a:ext cx="26368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27432000" imgH="5181600" progId="Equation.DSMT4">
                  <p:embed/>
                </p:oleObj>
              </mc:Choice>
              <mc:Fallback>
                <p:oleObj name="Equation" r:id="rId9" imgW="27432000" imgH="5181600" progId="Equation.DSMT4">
                  <p:embed/>
                  <p:pic>
                    <p:nvPicPr>
                      <p:cNvPr id="0" name="图片 513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5734050"/>
                        <a:ext cx="2636837" cy="496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8"/>
          <p:cNvGraphicFramePr>
            <a:graphicFrameLocks noChangeAspect="1"/>
          </p:cNvGraphicFramePr>
          <p:nvPr/>
        </p:nvGraphicFramePr>
        <p:xfrm>
          <a:off x="533400" y="533400"/>
          <a:ext cx="7062788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1" imgW="82296000" imgH="16764000" progId="Equation.DSMT4">
                  <p:embed/>
                </p:oleObj>
              </mc:Choice>
              <mc:Fallback>
                <p:oleObj name="Equation" r:id="rId11" imgW="82296000" imgH="16764000" progId="Equation.DSMT4">
                  <p:embed/>
                  <p:pic>
                    <p:nvPicPr>
                      <p:cNvPr id="0" name="图片 513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7062788" cy="1438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8263E0A2-9176-4CD2-A6CB-E4C295528590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68313" y="836613"/>
          <a:ext cx="59769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66141600" imgH="10972800" progId="Equation.DSMT4">
                  <p:embed/>
                </p:oleObj>
              </mc:Choice>
              <mc:Fallback>
                <p:oleObj name="Equation" r:id="rId1" imgW="66141600" imgH="109728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836613"/>
                        <a:ext cx="5976937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611188" y="2349500"/>
          <a:ext cx="5689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60655200" imgH="5181600" progId="Equation.DSMT4">
                  <p:embed/>
                </p:oleObj>
              </mc:Choice>
              <mc:Fallback>
                <p:oleObj name="Equation" r:id="rId3" imgW="60655200" imgH="5181600" progId="Equation.DSMT4">
                  <p:embed/>
                  <p:pic>
                    <p:nvPicPr>
                      <p:cNvPr id="0" name="图片 61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2349500"/>
                        <a:ext cx="5689600" cy="487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611188" y="4724400"/>
          <a:ext cx="69135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67970400" imgH="5181600" progId="Equation.DSMT4">
                  <p:embed/>
                </p:oleObj>
              </mc:Choice>
              <mc:Fallback>
                <p:oleObj name="Equation" r:id="rId5" imgW="67970400" imgH="5181600" progId="Equation.DSMT4">
                  <p:embed/>
                  <p:pic>
                    <p:nvPicPr>
                      <p:cNvPr id="0" name="图片 61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4724400"/>
                        <a:ext cx="6913562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684213" y="3141663"/>
          <a:ext cx="64087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7" imgW="77724000" imgH="10972800" progId="Equation.DSMT4">
                  <p:embed/>
                </p:oleObj>
              </mc:Choice>
              <mc:Fallback>
                <p:oleObj name="Equation" r:id="rId7" imgW="77724000" imgH="10972800" progId="Equation.DSMT4">
                  <p:embed/>
                  <p:pic>
                    <p:nvPicPr>
                      <p:cNvPr id="0" name="图片 615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3141663"/>
                        <a:ext cx="6408737" cy="904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9FFB84AA-5A02-459F-AC55-FFF98B1E39BE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657600" y="4724400"/>
          <a:ext cx="10588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1887200" imgH="4267200" progId="Equation.DSMT4">
                  <p:embed/>
                </p:oleObj>
              </mc:Choice>
              <mc:Fallback>
                <p:oleObj name="Equation" r:id="rId1" imgW="11887200" imgH="42672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4724400"/>
                        <a:ext cx="1058863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1331913" y="3429000"/>
          <a:ext cx="50403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54254400" imgH="5181600" progId="Equation.DSMT4">
                  <p:embed/>
                </p:oleObj>
              </mc:Choice>
              <mc:Fallback>
                <p:oleObj name="Equation" r:id="rId3" imgW="54254400" imgH="5181600" progId="Equation.DSMT4">
                  <p:embed/>
                  <p:pic>
                    <p:nvPicPr>
                      <p:cNvPr id="0" name="图片 717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3429000"/>
                        <a:ext cx="504031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295400" y="4114800"/>
          <a:ext cx="6445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5" imgW="68275200" imgH="5181600" progId="Equation.DSMT4">
                  <p:embed/>
                </p:oleObj>
              </mc:Choice>
              <mc:Fallback>
                <p:oleObj name="Equation" r:id="rId5" imgW="68275200" imgH="5181600" progId="Equation.DSMT4">
                  <p:embed/>
                  <p:pic>
                    <p:nvPicPr>
                      <p:cNvPr id="0" name="图片 717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114800"/>
                        <a:ext cx="644525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/>
        </p:nvGraphicFramePr>
        <p:xfrm>
          <a:off x="-71438" y="584200"/>
          <a:ext cx="7702551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7" imgW="84124800" imgH="10972800" progId="Equation.DSMT4">
                  <p:embed/>
                </p:oleObj>
              </mc:Choice>
              <mc:Fallback>
                <p:oleObj name="Equation" r:id="rId7" imgW="84124800" imgH="10972800" progId="Equation.DSMT4">
                  <p:embed/>
                  <p:pic>
                    <p:nvPicPr>
                      <p:cNvPr id="0" name="图片 717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71438" y="584200"/>
                        <a:ext cx="7702551" cy="1006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1295400" y="2209800"/>
          <a:ext cx="65897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9" imgW="71628000" imgH="5181600" progId="Equation.DSMT4">
                  <p:embed/>
                </p:oleObj>
              </mc:Choice>
              <mc:Fallback>
                <p:oleObj name="Equation" r:id="rId9" imgW="71628000" imgH="5181600" progId="Equation.DSMT4">
                  <p:embed/>
                  <p:pic>
                    <p:nvPicPr>
                      <p:cNvPr id="0" name="图片 717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2209800"/>
                        <a:ext cx="6589713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"/>
          <p:cNvGraphicFramePr>
            <a:graphicFrameLocks noChangeAspect="1"/>
          </p:cNvGraphicFramePr>
          <p:nvPr/>
        </p:nvGraphicFramePr>
        <p:xfrm>
          <a:off x="2514600" y="2819400"/>
          <a:ext cx="30654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1" imgW="32308800" imgH="4876800" progId="Equation.DSMT4">
                  <p:embed/>
                </p:oleObj>
              </mc:Choice>
              <mc:Fallback>
                <p:oleObj name="Equation" r:id="rId11" imgW="32308800" imgH="4876800" progId="Equation.DSMT4">
                  <p:embed/>
                  <p:pic>
                    <p:nvPicPr>
                      <p:cNvPr id="0" name="图片 718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4600" y="2819400"/>
                        <a:ext cx="3065463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 idx="4294967295"/>
          </p:nvPr>
        </p:nvSpPr>
        <p:spPr>
          <a:xfrm>
            <a:off x="250825" y="1052513"/>
            <a:ext cx="8183563" cy="661987"/>
          </a:xfrm>
        </p:spPr>
        <p:txBody>
          <a:bodyPr anchor="b"/>
          <a:lstStyle/>
          <a:p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如何计算出两个整数的最大公因数？</a:t>
            </a:r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(*)</a:t>
            </a:r>
            <a:endParaRPr lang="en-US" altLang="zh-CN" sz="36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663825"/>
            <a:ext cx="8229600" cy="3462338"/>
          </a:xfrm>
        </p:spPr>
        <p:txBody>
          <a:bodyPr/>
          <a:lstStyle/>
          <a:p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方法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：直接分解两个整数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lvl="1"/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但当整数很大时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不可行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后面我们会讲到大整数分解是很困难的事情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lvl="1"/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方法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广义欧几里得算法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辗转相除法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28" name="日期占位符 3"/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3EED6ED-E8EC-43E3-ACDE-C4457C1720DE}" type="datetime1">
              <a:rPr lang="zh-CN" altLang="en-US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52230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FBC02411-1D92-4C9B-B331-EFB56BBAB0C7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ECCE5CF2-B28D-4BA6-B44A-64E418D8ADCF}" type="slidenum">
              <a:rPr lang="en-US" altLang="zh-CN" sz="1400">
                <a:latin typeface="Tahoma" pitchFamily="34" charset="0"/>
              </a:rPr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37" y="188640"/>
            <a:ext cx="5256213" cy="935037"/>
          </a:xfrm>
        </p:spPr>
        <p:txBody>
          <a:bodyPr anchor="b"/>
          <a:lstStyle/>
          <a:p>
            <a:r>
              <a:rPr lang="zh-CN" altLang="en-US" sz="3200" b="1" dirty="0">
                <a:solidFill>
                  <a:srgbClr val="FF00FF"/>
                </a:solidFill>
              </a:rPr>
              <a:t>二、广义欧几里得除法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835150" y="4797425"/>
          <a:ext cx="45354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45110400" imgH="5486400" progId="Equation.DSMT4">
                  <p:embed/>
                </p:oleObj>
              </mc:Choice>
              <mc:Fallback>
                <p:oleObj name="Equation" r:id="rId1" imgW="45110400" imgH="54864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4797425"/>
                        <a:ext cx="4535488" cy="550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1371600" y="1219200"/>
          <a:ext cx="57213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65836800" imgH="5486400" progId="Equation.DSMT4">
                  <p:embed/>
                </p:oleObj>
              </mc:Choice>
              <mc:Fallback>
                <p:oleObj name="Equation" r:id="rId3" imgW="65836800" imgH="5486400" progId="Equation.DSMT4">
                  <p:embed/>
                  <p:pic>
                    <p:nvPicPr>
                      <p:cNvPr id="0" name="图片 820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219200"/>
                        <a:ext cx="5721350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1476375" y="1773238"/>
          <a:ext cx="30956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39319200" imgH="4876800" progId="Equation.DSMT4">
                  <p:embed/>
                </p:oleObj>
              </mc:Choice>
              <mc:Fallback>
                <p:oleObj name="Equation" r:id="rId5" imgW="39319200" imgH="4876800" progId="Equation.DSMT4">
                  <p:embed/>
                  <p:pic>
                    <p:nvPicPr>
                      <p:cNvPr id="0" name="图片 820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1773238"/>
                        <a:ext cx="309562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1763713" y="2276475"/>
          <a:ext cx="44751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7" imgW="49072800" imgH="5486400" progId="Equation.DSMT4">
                  <p:embed/>
                </p:oleObj>
              </mc:Choice>
              <mc:Fallback>
                <p:oleObj name="Equation" r:id="rId7" imgW="49072800" imgH="5486400" progId="Equation.DSMT4">
                  <p:embed/>
                  <p:pic>
                    <p:nvPicPr>
                      <p:cNvPr id="0" name="图片 820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475162" cy="501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8"/>
          <p:cNvGraphicFramePr>
            <a:graphicFrameLocks noChangeAspect="1"/>
          </p:cNvGraphicFramePr>
          <p:nvPr/>
        </p:nvGraphicFramePr>
        <p:xfrm>
          <a:off x="1763713" y="2924175"/>
          <a:ext cx="4679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9" imgW="49377600" imgH="5486400" progId="Equation.DSMT4">
                  <p:embed/>
                </p:oleObj>
              </mc:Choice>
              <mc:Fallback>
                <p:oleObj name="Equation" r:id="rId9" imgW="49377600" imgH="5486400" progId="Equation.DSMT4">
                  <p:embed/>
                  <p:pic>
                    <p:nvPicPr>
                      <p:cNvPr id="0" name="图片 820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2924175"/>
                        <a:ext cx="4679950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9"/>
          <p:cNvGraphicFramePr>
            <a:graphicFrameLocks noChangeAspect="1"/>
          </p:cNvGraphicFramePr>
          <p:nvPr/>
        </p:nvGraphicFramePr>
        <p:xfrm>
          <a:off x="1692275" y="3573463"/>
          <a:ext cx="51117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1" imgW="52425600" imgH="9753600" progId="Equation.DSMT4">
                  <p:embed/>
                </p:oleObj>
              </mc:Choice>
              <mc:Fallback>
                <p:oleObj name="Equation" r:id="rId11" imgW="52425600" imgH="9753600" progId="Equation.DSMT4">
                  <p:embed/>
                  <p:pic>
                    <p:nvPicPr>
                      <p:cNvPr id="0" name="图片 820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275" y="3573463"/>
                        <a:ext cx="5111750" cy="950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"/>
          <p:cNvGraphicFramePr>
            <a:graphicFrameLocks noChangeAspect="1"/>
          </p:cNvGraphicFramePr>
          <p:nvPr/>
        </p:nvGraphicFramePr>
        <p:xfrm>
          <a:off x="1116013" y="5373688"/>
          <a:ext cx="72009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3" imgW="78638400" imgH="11277600" progId="Equation.DSMT4">
                  <p:embed/>
                </p:oleObj>
              </mc:Choice>
              <mc:Fallback>
                <p:oleObj name="Equation" r:id="rId13" imgW="78638400" imgH="11277600" progId="Equation.DSMT4">
                  <p:embed/>
                  <p:pic>
                    <p:nvPicPr>
                      <p:cNvPr id="0" name="图片 820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6013" y="5373688"/>
                        <a:ext cx="7200900" cy="908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全屏显示(4:3)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Equation.DSMT4</vt:lpstr>
      <vt:lpstr>1.3 最大公因数与广义欧几里得除法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如何计算出两个整数的最大公因数？(*)</vt:lpstr>
      <vt:lpstr>二、广义欧几里得除法</vt:lpstr>
      <vt:lpstr>PowerPoint 演示文稿</vt:lpstr>
      <vt:lpstr>求最大公因数的步骤(*)：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最大公因数与广义欧几里得除法</dc:title>
  <dc:creator>微软用户</dc:creator>
  <cp:lastModifiedBy>zjm</cp:lastModifiedBy>
  <cp:revision>9</cp:revision>
  <dcterms:created xsi:type="dcterms:W3CDTF">2013-09-26T05:08:00Z</dcterms:created>
  <dcterms:modified xsi:type="dcterms:W3CDTF">2016-09-13T03:33:02Z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