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49F-9021-42BA-BC04-786B090C82F0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8E00-C713-4F94-85B8-2AD49B3E80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49F-9021-42BA-BC04-786B090C82F0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8E00-C713-4F94-85B8-2AD49B3E80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49F-9021-42BA-BC04-786B090C82F0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8E00-C713-4F94-85B8-2AD49B3E80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49F-9021-42BA-BC04-786B090C82F0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8E00-C713-4F94-85B8-2AD49B3E80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49F-9021-42BA-BC04-786B090C82F0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8E00-C713-4F94-85B8-2AD49B3E80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49F-9021-42BA-BC04-786B090C82F0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8E00-C713-4F94-85B8-2AD49B3E80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49F-9021-42BA-BC04-786B090C82F0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8E00-C713-4F94-85B8-2AD49B3E80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49F-9021-42BA-BC04-786B090C82F0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8E00-C713-4F94-85B8-2AD49B3E80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49F-9021-42BA-BC04-786B090C82F0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8E00-C713-4F94-85B8-2AD49B3E80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49F-9021-42BA-BC04-786B090C82F0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8E00-C713-4F94-85B8-2AD49B3E80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849F-9021-42BA-BC04-786B090C82F0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8E00-C713-4F94-85B8-2AD49B3E80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0849F-9021-42BA-BC04-786B090C82F0}" type="datetimeFigureOut">
              <a:rPr lang="zh-CN" altLang="en-US" smtClean="0"/>
              <a:pPr/>
              <a:t>2015/10/15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58E00-C713-4F94-85B8-2AD49B3E80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8.bin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67.bin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7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8.bin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7.bin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6.bin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5.bin"/><Relationship Id="rId9" Type="http://schemas.openxmlformats.org/officeDocument/2006/relationships/oleObject" Target="../embeddings/oleObject8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9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1.bin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Relationship Id="rId14" Type="http://schemas.openxmlformats.org/officeDocument/2006/relationships/oleObject" Target="../embeddings/oleObject5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AD9E-8398-43CA-B78B-088A4E6BA30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403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8305800" cy="1143000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宋体" charset="-122"/>
              </a:rPr>
              <a:t>2.4 </a:t>
            </a:r>
            <a:r>
              <a:rPr lang="zh-CN" altLang="en-US" sz="3200" b="1" dirty="0">
                <a:solidFill>
                  <a:srgbClr val="0000FF"/>
                </a:solidFill>
                <a:latin typeface="宋体" charset="-122"/>
              </a:rPr>
              <a:t>欧拉定理 费马小定理</a:t>
            </a:r>
          </a:p>
        </p:txBody>
      </p:sp>
      <p:graphicFrame>
        <p:nvGraphicFramePr>
          <p:cNvPr id="44037" name="Object 1029"/>
          <p:cNvGraphicFramePr>
            <a:graphicFrameLocks noChangeAspect="1"/>
          </p:cNvGraphicFramePr>
          <p:nvPr/>
        </p:nvGraphicFramePr>
        <p:xfrm>
          <a:off x="179512" y="1484784"/>
          <a:ext cx="8185150" cy="1098550"/>
        </p:xfrm>
        <a:graphic>
          <a:graphicData uri="http://schemas.openxmlformats.org/presentationml/2006/ole">
            <p:oleObj spid="_x0000_s1026" name="Equation" r:id="rId3" imgW="3492360" imgH="469800" progId="Equation.DSMT4">
              <p:embed/>
            </p:oleObj>
          </a:graphicData>
        </a:graphic>
      </p:graphicFrame>
      <p:graphicFrame>
        <p:nvGraphicFramePr>
          <p:cNvPr id="44038" name="Object 1030"/>
          <p:cNvGraphicFramePr>
            <a:graphicFrameLocks noChangeAspect="1"/>
          </p:cNvGraphicFramePr>
          <p:nvPr/>
        </p:nvGraphicFramePr>
        <p:xfrm>
          <a:off x="685800" y="5410200"/>
          <a:ext cx="6477000" cy="612775"/>
        </p:xfrm>
        <a:graphic>
          <a:graphicData uri="http://schemas.openxmlformats.org/presentationml/2006/ole">
            <p:oleObj spid="_x0000_s1027" name="Equation" r:id="rId4" imgW="2679480" imgH="253800" progId="Equation.DSMT4">
              <p:embed/>
            </p:oleObj>
          </a:graphicData>
        </a:graphic>
      </p:graphicFrame>
      <p:graphicFrame>
        <p:nvGraphicFramePr>
          <p:cNvPr id="44039" name="Object 1031"/>
          <p:cNvGraphicFramePr>
            <a:graphicFrameLocks noChangeAspect="1"/>
          </p:cNvGraphicFramePr>
          <p:nvPr/>
        </p:nvGraphicFramePr>
        <p:xfrm>
          <a:off x="928662" y="3000372"/>
          <a:ext cx="7391400" cy="492125"/>
        </p:xfrm>
        <a:graphic>
          <a:graphicData uri="http://schemas.openxmlformats.org/presentationml/2006/ole">
            <p:oleObj spid="_x0000_s1028" name="Equation" r:id="rId5" imgW="3238200" imgH="215640" progId="Equation.DSMT4">
              <p:embed/>
            </p:oleObj>
          </a:graphicData>
        </a:graphic>
      </p:graphicFrame>
      <p:graphicFrame>
        <p:nvGraphicFramePr>
          <p:cNvPr id="44040" name="Object 1032"/>
          <p:cNvGraphicFramePr>
            <a:graphicFrameLocks noChangeAspect="1"/>
          </p:cNvGraphicFramePr>
          <p:nvPr/>
        </p:nvGraphicFramePr>
        <p:xfrm>
          <a:off x="457200" y="3429000"/>
          <a:ext cx="8382000" cy="542925"/>
        </p:xfrm>
        <a:graphic>
          <a:graphicData uri="http://schemas.openxmlformats.org/presentationml/2006/ole">
            <p:oleObj spid="_x0000_s1029" name="Equation" r:id="rId6" imgW="3720960" imgH="241200" progId="Equation.DSMT4">
              <p:embed/>
            </p:oleObj>
          </a:graphicData>
        </a:graphic>
      </p:graphicFrame>
      <p:graphicFrame>
        <p:nvGraphicFramePr>
          <p:cNvPr id="44041" name="Object 1033"/>
          <p:cNvGraphicFramePr>
            <a:graphicFrameLocks noChangeAspect="1"/>
          </p:cNvGraphicFramePr>
          <p:nvPr/>
        </p:nvGraphicFramePr>
        <p:xfrm>
          <a:off x="609600" y="4038600"/>
          <a:ext cx="6781800" cy="552450"/>
        </p:xfrm>
        <a:graphic>
          <a:graphicData uri="http://schemas.openxmlformats.org/presentationml/2006/ole">
            <p:oleObj spid="_x0000_s1030" name="Equation" r:id="rId7" imgW="2958840" imgH="241200" progId="Equation.DSMT4">
              <p:embed/>
            </p:oleObj>
          </a:graphicData>
        </a:graphic>
      </p:graphicFrame>
      <p:graphicFrame>
        <p:nvGraphicFramePr>
          <p:cNvPr id="44042" name="Object 1034"/>
          <p:cNvGraphicFramePr>
            <a:graphicFrameLocks noChangeAspect="1"/>
          </p:cNvGraphicFramePr>
          <p:nvPr/>
        </p:nvGraphicFramePr>
        <p:xfrm>
          <a:off x="7467600" y="4038600"/>
          <a:ext cx="787400" cy="449263"/>
        </p:xfrm>
        <a:graphic>
          <a:graphicData uri="http://schemas.openxmlformats.org/presentationml/2006/ole">
            <p:oleObj spid="_x0000_s1031" name="Equation" r:id="rId8" imgW="355320" imgH="203040" progId="Equation.DSMT4">
              <p:embed/>
            </p:oleObj>
          </a:graphicData>
        </a:graphic>
      </p:graphicFrame>
      <p:graphicFrame>
        <p:nvGraphicFramePr>
          <p:cNvPr id="44043" name="Object 1035"/>
          <p:cNvGraphicFramePr>
            <a:graphicFrameLocks noChangeAspect="1"/>
          </p:cNvGraphicFramePr>
          <p:nvPr/>
        </p:nvGraphicFramePr>
        <p:xfrm>
          <a:off x="1371600" y="4648200"/>
          <a:ext cx="6781800" cy="612775"/>
        </p:xfrm>
        <a:graphic>
          <a:graphicData uri="http://schemas.openxmlformats.org/presentationml/2006/ole">
            <p:oleObj spid="_x0000_s1032" name="Equation" r:id="rId9" imgW="2666880" imgH="241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A2D4-E3CE-455D-AE48-2B1B0928A39C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62464" name="Object 1024"/>
          <p:cNvGraphicFramePr>
            <a:graphicFrameLocks noChangeAspect="1"/>
          </p:cNvGraphicFramePr>
          <p:nvPr/>
        </p:nvGraphicFramePr>
        <p:xfrm>
          <a:off x="533400" y="1219200"/>
          <a:ext cx="8077200" cy="1620838"/>
        </p:xfrm>
        <a:graphic>
          <a:graphicData uri="http://schemas.openxmlformats.org/presentationml/2006/ole">
            <p:oleObj spid="_x0000_s10242" name="Equation" r:id="rId3" imgW="3288960" imgH="660240" progId="Equation.DSMT4">
              <p:embed/>
            </p:oleObj>
          </a:graphicData>
        </a:graphic>
      </p:graphicFrame>
      <p:graphicFrame>
        <p:nvGraphicFramePr>
          <p:cNvPr id="62465" name="Object 1025"/>
          <p:cNvGraphicFramePr>
            <a:graphicFrameLocks noChangeAspect="1"/>
          </p:cNvGraphicFramePr>
          <p:nvPr/>
        </p:nvGraphicFramePr>
        <p:xfrm>
          <a:off x="1066800" y="533400"/>
          <a:ext cx="2819400" cy="550863"/>
        </p:xfrm>
        <a:graphic>
          <a:graphicData uri="http://schemas.openxmlformats.org/presentationml/2006/ole">
            <p:oleObj spid="_x0000_s10243" name="Equation" r:id="rId4" imgW="1104840" imgH="215640" progId="Equation.DSMT4">
              <p:embed/>
            </p:oleObj>
          </a:graphicData>
        </a:graphic>
      </p:graphicFrame>
      <p:graphicFrame>
        <p:nvGraphicFramePr>
          <p:cNvPr id="62466" name="Object 1026"/>
          <p:cNvGraphicFramePr>
            <a:graphicFrameLocks noChangeAspect="1"/>
          </p:cNvGraphicFramePr>
          <p:nvPr/>
        </p:nvGraphicFramePr>
        <p:xfrm>
          <a:off x="533400" y="2895600"/>
          <a:ext cx="5181600" cy="530225"/>
        </p:xfrm>
        <a:graphic>
          <a:graphicData uri="http://schemas.openxmlformats.org/presentationml/2006/ole">
            <p:oleObj spid="_x0000_s10244" name="Equation" r:id="rId5" imgW="2108160" imgH="215640" progId="Equation.DSMT4">
              <p:embed/>
            </p:oleObj>
          </a:graphicData>
        </a:graphic>
      </p:graphicFrame>
      <p:graphicFrame>
        <p:nvGraphicFramePr>
          <p:cNvPr id="62467" name="Object 1027"/>
          <p:cNvGraphicFramePr>
            <a:graphicFrameLocks noChangeAspect="1"/>
          </p:cNvGraphicFramePr>
          <p:nvPr/>
        </p:nvGraphicFramePr>
        <p:xfrm>
          <a:off x="685800" y="5105400"/>
          <a:ext cx="3581400" cy="488950"/>
        </p:xfrm>
        <a:graphic>
          <a:graphicData uri="http://schemas.openxmlformats.org/presentationml/2006/ole">
            <p:oleObj spid="_x0000_s10245" name="Equation" r:id="rId6" imgW="1485720" imgH="203040" progId="Equation.DSMT4">
              <p:embed/>
            </p:oleObj>
          </a:graphicData>
        </a:graphic>
      </p:graphicFrame>
      <p:graphicFrame>
        <p:nvGraphicFramePr>
          <p:cNvPr id="62468" name="Object 1028"/>
          <p:cNvGraphicFramePr>
            <a:graphicFrameLocks noChangeAspect="1"/>
          </p:cNvGraphicFramePr>
          <p:nvPr/>
        </p:nvGraphicFramePr>
        <p:xfrm>
          <a:off x="533400" y="3429000"/>
          <a:ext cx="838200" cy="465138"/>
        </p:xfrm>
        <a:graphic>
          <a:graphicData uri="http://schemas.openxmlformats.org/presentationml/2006/ole">
            <p:oleObj spid="_x0000_s10246" name="Equation" r:id="rId7" imgW="342720" imgH="190440" progId="Equation.DSMT4">
              <p:embed/>
            </p:oleObj>
          </a:graphicData>
        </a:graphic>
      </p:graphicFrame>
      <p:graphicFrame>
        <p:nvGraphicFramePr>
          <p:cNvPr id="62469" name="Object 1029"/>
          <p:cNvGraphicFramePr>
            <a:graphicFrameLocks noChangeAspect="1"/>
          </p:cNvGraphicFramePr>
          <p:nvPr/>
        </p:nvGraphicFramePr>
        <p:xfrm>
          <a:off x="685800" y="4495800"/>
          <a:ext cx="8153400" cy="487363"/>
        </p:xfrm>
        <a:graphic>
          <a:graphicData uri="http://schemas.openxmlformats.org/presentationml/2006/ole">
            <p:oleObj spid="_x0000_s10247" name="Equation" r:id="rId8" imgW="3403440" imgH="203040" progId="Equation.DSMT4">
              <p:embed/>
            </p:oleObj>
          </a:graphicData>
        </a:graphic>
      </p:graphicFrame>
      <p:graphicFrame>
        <p:nvGraphicFramePr>
          <p:cNvPr id="62470" name="Object 1030"/>
          <p:cNvGraphicFramePr>
            <a:graphicFrameLocks noChangeAspect="1"/>
          </p:cNvGraphicFramePr>
          <p:nvPr/>
        </p:nvGraphicFramePr>
        <p:xfrm>
          <a:off x="762000" y="5715000"/>
          <a:ext cx="2286000" cy="493713"/>
        </p:xfrm>
        <a:graphic>
          <a:graphicData uri="http://schemas.openxmlformats.org/presentationml/2006/ole">
            <p:oleObj spid="_x0000_s10248" name="Equation" r:id="rId9" imgW="939600" imgH="203040" progId="Equation.DSMT4">
              <p:embed/>
            </p:oleObj>
          </a:graphicData>
        </a:graphic>
      </p:graphicFrame>
      <p:graphicFrame>
        <p:nvGraphicFramePr>
          <p:cNvPr id="62471" name="Object 1031"/>
          <p:cNvGraphicFramePr>
            <a:graphicFrameLocks noChangeAspect="1"/>
          </p:cNvGraphicFramePr>
          <p:nvPr/>
        </p:nvGraphicFramePr>
        <p:xfrm>
          <a:off x="4343400" y="5715000"/>
          <a:ext cx="3492500" cy="555625"/>
        </p:xfrm>
        <a:graphic>
          <a:graphicData uri="http://schemas.openxmlformats.org/presentationml/2006/ole">
            <p:oleObj spid="_x0000_s10249" name="Equation" r:id="rId10" imgW="1358640" imgH="215640" progId="Equation.DSMT4">
              <p:embed/>
            </p:oleObj>
          </a:graphicData>
        </a:graphic>
      </p:graphicFrame>
      <p:graphicFrame>
        <p:nvGraphicFramePr>
          <p:cNvPr id="62472" name="Object 1032"/>
          <p:cNvGraphicFramePr>
            <a:graphicFrameLocks noChangeAspect="1"/>
          </p:cNvGraphicFramePr>
          <p:nvPr/>
        </p:nvGraphicFramePr>
        <p:xfrm>
          <a:off x="990600" y="3962400"/>
          <a:ext cx="7543800" cy="444500"/>
        </p:xfrm>
        <a:graphic>
          <a:graphicData uri="http://schemas.openxmlformats.org/presentationml/2006/ole">
            <p:oleObj spid="_x0000_s10250" name="Equation" r:id="rId11" imgW="3022560" imgH="177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6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D3CD-DA06-442C-8A48-8923F467173E}" type="slidenum">
              <a:rPr lang="en-US" altLang="zh-CN"/>
              <a:pPr/>
              <a:t>11</a:t>
            </a:fld>
            <a:endParaRPr lang="en-US" altLang="zh-CN"/>
          </a:p>
        </p:txBody>
      </p:sp>
      <p:graphicFrame>
        <p:nvGraphicFramePr>
          <p:cNvPr id="64512" name="Object 0"/>
          <p:cNvGraphicFramePr>
            <a:graphicFrameLocks noChangeAspect="1"/>
          </p:cNvGraphicFramePr>
          <p:nvPr/>
        </p:nvGraphicFramePr>
        <p:xfrm>
          <a:off x="1065213" y="762000"/>
          <a:ext cx="6480175" cy="560388"/>
        </p:xfrm>
        <a:graphic>
          <a:graphicData uri="http://schemas.openxmlformats.org/presentationml/2006/ole">
            <p:oleObj spid="_x0000_s12290" name="Equation" r:id="rId3" imgW="2641320" imgH="228600" progId="Equation.DSMT4">
              <p:embed/>
            </p:oleObj>
          </a:graphicData>
        </a:graphic>
      </p:graphicFrame>
      <p:graphicFrame>
        <p:nvGraphicFramePr>
          <p:cNvPr id="64513" name="Object 1"/>
          <p:cNvGraphicFramePr>
            <a:graphicFrameLocks noChangeAspect="1"/>
          </p:cNvGraphicFramePr>
          <p:nvPr/>
        </p:nvGraphicFramePr>
        <p:xfrm>
          <a:off x="1143000" y="1524000"/>
          <a:ext cx="4202113" cy="525463"/>
        </p:xfrm>
        <a:graphic>
          <a:graphicData uri="http://schemas.openxmlformats.org/presentationml/2006/ole">
            <p:oleObj spid="_x0000_s12291" name="Equation" r:id="rId4" imgW="1726920" imgH="215640" progId="Equation.DSMT4">
              <p:embed/>
            </p:oleObj>
          </a:graphicData>
        </a:graphic>
      </p:graphicFrame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1600200" y="2819400"/>
          <a:ext cx="4419600" cy="555625"/>
        </p:xfrm>
        <a:graphic>
          <a:graphicData uri="http://schemas.openxmlformats.org/presentationml/2006/ole">
            <p:oleObj spid="_x0000_s12292" name="Equation" r:id="rId5" imgW="1815840" imgH="228600" progId="Equation.DSMT4">
              <p:embed/>
            </p:oleObj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838200" y="3505200"/>
          <a:ext cx="4114800" cy="539750"/>
        </p:xfrm>
        <a:graphic>
          <a:graphicData uri="http://schemas.openxmlformats.org/presentationml/2006/ole">
            <p:oleObj spid="_x0000_s12293" name="Equation" r:id="rId6" imgW="1739880" imgH="228600" progId="Equation.DSMT4">
              <p:embed/>
            </p:oleObj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1524000" y="4267200"/>
          <a:ext cx="4186238" cy="527050"/>
        </p:xfrm>
        <a:graphic>
          <a:graphicData uri="http://schemas.openxmlformats.org/presentationml/2006/ole">
            <p:oleObj spid="_x0000_s12294" name="Equation" r:id="rId7" imgW="1815840" imgH="228600" progId="Equation.DSMT4">
              <p:embed/>
            </p:oleObj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838200" y="4953000"/>
          <a:ext cx="3841750" cy="530225"/>
        </p:xfrm>
        <a:graphic>
          <a:graphicData uri="http://schemas.openxmlformats.org/presentationml/2006/ole">
            <p:oleObj spid="_x0000_s12295" name="Equation" r:id="rId8" imgW="1650960" imgH="228600" progId="Equation.DSMT4">
              <p:embed/>
            </p:oleObj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838200" y="5562600"/>
          <a:ext cx="3321050" cy="525463"/>
        </p:xfrm>
        <a:graphic>
          <a:graphicData uri="http://schemas.openxmlformats.org/presentationml/2006/ole">
            <p:oleObj spid="_x0000_s12296" name="Equation" r:id="rId9" imgW="1447560" imgH="228600" progId="Equation.DSMT4">
              <p:embed/>
            </p:oleObj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4800600" y="3505200"/>
          <a:ext cx="4114800" cy="536575"/>
        </p:xfrm>
        <a:graphic>
          <a:graphicData uri="http://schemas.openxmlformats.org/presentationml/2006/ole">
            <p:oleObj spid="_x0000_s12297" name="Equation" r:id="rId10" imgW="1752480" imgH="228600" progId="Equation.DSMT4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4876800" y="4953000"/>
          <a:ext cx="3498850" cy="528638"/>
        </p:xfrm>
        <a:graphic>
          <a:graphicData uri="http://schemas.openxmlformats.org/presentationml/2006/ole">
            <p:oleObj spid="_x0000_s12298" name="Equation" r:id="rId11" imgW="1511280" imgH="228600" progId="Equation.DSMT4">
              <p:embed/>
            </p:oleObj>
          </a:graphicData>
        </a:graphic>
      </p:graphicFrame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4267200" y="5562600"/>
          <a:ext cx="4292600" cy="522288"/>
        </p:xfrm>
        <a:graphic>
          <a:graphicData uri="http://schemas.openxmlformats.org/presentationml/2006/ole">
            <p:oleObj spid="_x0000_s12299" name="Equation" r:id="rId12" imgW="1879560" imgH="228600" progId="Equation.DSMT4">
              <p:embed/>
            </p:oleObj>
          </a:graphicData>
        </a:graphic>
      </p:graphicFrame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1600200" y="2209800"/>
          <a:ext cx="4076700" cy="517525"/>
        </p:xfrm>
        <a:graphic>
          <a:graphicData uri="http://schemas.openxmlformats.org/presentationml/2006/ole">
            <p:oleObj spid="_x0000_s12300" name="Equation" r:id="rId13" imgW="160020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F976-ADB5-41E5-9F49-1721364CFD9C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65536" name="Object 0"/>
          <p:cNvGraphicFramePr>
            <a:graphicFrameLocks noChangeAspect="1"/>
          </p:cNvGraphicFramePr>
          <p:nvPr/>
        </p:nvGraphicFramePr>
        <p:xfrm>
          <a:off x="914400" y="5334000"/>
          <a:ext cx="2790825" cy="490538"/>
        </p:xfrm>
        <a:graphic>
          <a:graphicData uri="http://schemas.openxmlformats.org/presentationml/2006/ole">
            <p:oleObj spid="_x0000_s13314" name="Equation" r:id="rId3" imgW="1155600" imgH="203040" progId="Equation.DSMT4">
              <p:embed/>
            </p:oleObj>
          </a:graphicData>
        </a:graphic>
      </p:graphicFrame>
      <p:graphicFrame>
        <p:nvGraphicFramePr>
          <p:cNvPr id="65537" name="Object 1"/>
          <p:cNvGraphicFramePr>
            <a:graphicFrameLocks noChangeAspect="1"/>
          </p:cNvGraphicFramePr>
          <p:nvPr/>
        </p:nvGraphicFramePr>
        <p:xfrm>
          <a:off x="990600" y="2362200"/>
          <a:ext cx="5105400" cy="569913"/>
        </p:xfrm>
        <a:graphic>
          <a:graphicData uri="http://schemas.openxmlformats.org/presentationml/2006/ole">
            <p:oleObj spid="_x0000_s13315" name="Equation" r:id="rId4" imgW="2044440" imgH="228600" progId="Equation.DSMT4">
              <p:embed/>
            </p:oleObj>
          </a:graphicData>
        </a:graphic>
      </p:graphicFrame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914400" y="3200400"/>
          <a:ext cx="5915025" cy="579438"/>
        </p:xfrm>
        <a:graphic>
          <a:graphicData uri="http://schemas.openxmlformats.org/presentationml/2006/ole">
            <p:oleObj spid="_x0000_s13316" name="Equation" r:id="rId5" imgW="2336760" imgH="228600" progId="Equation.DSMT4">
              <p:embed/>
            </p:oleObj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828800" y="3962400"/>
          <a:ext cx="4411663" cy="555625"/>
        </p:xfrm>
        <a:graphic>
          <a:graphicData uri="http://schemas.openxmlformats.org/presentationml/2006/ole">
            <p:oleObj spid="_x0000_s13317" name="Equation" r:id="rId6" imgW="1815840" imgH="228600" progId="Equation.DSMT4">
              <p:embed/>
            </p:oleObj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1676400" y="4724400"/>
          <a:ext cx="5861050" cy="541338"/>
        </p:xfrm>
        <a:graphic>
          <a:graphicData uri="http://schemas.openxmlformats.org/presentationml/2006/ole">
            <p:oleObj spid="_x0000_s13318" name="Equation" r:id="rId7" imgW="2476440" imgH="228600" progId="Equation.DSMT4">
              <p:embed/>
            </p:oleObj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1066800" y="838200"/>
          <a:ext cx="4240213" cy="547688"/>
        </p:xfrm>
        <a:graphic>
          <a:graphicData uri="http://schemas.openxmlformats.org/presentationml/2006/ole">
            <p:oleObj spid="_x0000_s13319" name="Equation" r:id="rId8" imgW="1676160" imgH="215640" progId="Equation.DSMT4">
              <p:embed/>
            </p:oleObj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1219200" y="1676400"/>
          <a:ext cx="3657600" cy="557213"/>
        </p:xfrm>
        <a:graphic>
          <a:graphicData uri="http://schemas.openxmlformats.org/presentationml/2006/ole">
            <p:oleObj spid="_x0000_s13320" name="Equation" r:id="rId9" imgW="149832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B94B-05AB-426C-9E13-3D416A3F4D77}" type="slidenum">
              <a:rPr lang="en-US" altLang="zh-CN"/>
              <a:pPr/>
              <a:t>2</a:t>
            </a:fld>
            <a:endParaRPr lang="en-US" altLang="zh-CN"/>
          </a:p>
        </p:txBody>
      </p:sp>
      <p:graphicFrame>
        <p:nvGraphicFramePr>
          <p:cNvPr id="54272" name="Object 2048"/>
          <p:cNvGraphicFramePr>
            <a:graphicFrameLocks noChangeAspect="1"/>
          </p:cNvGraphicFramePr>
          <p:nvPr/>
        </p:nvGraphicFramePr>
        <p:xfrm>
          <a:off x="533400" y="3581400"/>
          <a:ext cx="6553200" cy="625475"/>
        </p:xfrm>
        <a:graphic>
          <a:graphicData uri="http://schemas.openxmlformats.org/presentationml/2006/ole">
            <p:oleObj spid="_x0000_s2050" name="Equation" r:id="rId3" imgW="2666880" imgH="253800" progId="Equation.DSMT4">
              <p:embed/>
            </p:oleObj>
          </a:graphicData>
        </a:graphic>
      </p:graphicFrame>
      <p:graphicFrame>
        <p:nvGraphicFramePr>
          <p:cNvPr id="54273" name="Object 2049"/>
          <p:cNvGraphicFramePr>
            <a:graphicFrameLocks noChangeAspect="1"/>
          </p:cNvGraphicFramePr>
          <p:nvPr/>
        </p:nvGraphicFramePr>
        <p:xfrm>
          <a:off x="2743200" y="2286000"/>
          <a:ext cx="2806700" cy="598488"/>
        </p:xfrm>
        <a:graphic>
          <a:graphicData uri="http://schemas.openxmlformats.org/presentationml/2006/ole">
            <p:oleObj spid="_x0000_s2051" name="Equation" r:id="rId4" imgW="1130040" imgH="241200" progId="Equation.DSMT4">
              <p:embed/>
            </p:oleObj>
          </a:graphicData>
        </a:graphic>
      </p:graphicFrame>
      <p:graphicFrame>
        <p:nvGraphicFramePr>
          <p:cNvPr id="54274" name="Object 2050"/>
          <p:cNvGraphicFramePr>
            <a:graphicFrameLocks noChangeAspect="1"/>
          </p:cNvGraphicFramePr>
          <p:nvPr/>
        </p:nvGraphicFramePr>
        <p:xfrm>
          <a:off x="1295400" y="533400"/>
          <a:ext cx="7086600" cy="563563"/>
        </p:xfrm>
        <a:graphic>
          <a:graphicData uri="http://schemas.openxmlformats.org/presentationml/2006/ole">
            <p:oleObj spid="_x0000_s2052" name="Equation" r:id="rId5" imgW="3035160" imgH="241200" progId="Equation.DSMT4">
              <p:embed/>
            </p:oleObj>
          </a:graphicData>
        </a:graphic>
      </p:graphicFrame>
      <p:graphicFrame>
        <p:nvGraphicFramePr>
          <p:cNvPr id="54275" name="Object 2051"/>
          <p:cNvGraphicFramePr>
            <a:graphicFrameLocks noChangeAspect="1"/>
          </p:cNvGraphicFramePr>
          <p:nvPr/>
        </p:nvGraphicFramePr>
        <p:xfrm>
          <a:off x="533400" y="1219200"/>
          <a:ext cx="8001000" cy="550863"/>
        </p:xfrm>
        <a:graphic>
          <a:graphicData uri="http://schemas.openxmlformats.org/presentationml/2006/ole">
            <p:oleObj spid="_x0000_s2053" name="Equation" r:id="rId6" imgW="3504960" imgH="241200" progId="Equation.DSMT4">
              <p:embed/>
            </p:oleObj>
          </a:graphicData>
        </a:graphic>
      </p:graphicFrame>
      <p:graphicFrame>
        <p:nvGraphicFramePr>
          <p:cNvPr id="54276" name="Object 2052"/>
          <p:cNvGraphicFramePr>
            <a:graphicFrameLocks noChangeAspect="1"/>
          </p:cNvGraphicFramePr>
          <p:nvPr/>
        </p:nvGraphicFramePr>
        <p:xfrm>
          <a:off x="533400" y="1828800"/>
          <a:ext cx="1752600" cy="484188"/>
        </p:xfrm>
        <a:graphic>
          <a:graphicData uri="http://schemas.openxmlformats.org/presentationml/2006/ole">
            <p:oleObj spid="_x0000_s2054" name="Equation" r:id="rId7" imgW="736560" imgH="203040" progId="Equation.DSMT4">
              <p:embed/>
            </p:oleObj>
          </a:graphicData>
        </a:graphic>
      </p:graphicFrame>
      <p:graphicFrame>
        <p:nvGraphicFramePr>
          <p:cNvPr id="54277" name="Object 2053"/>
          <p:cNvGraphicFramePr>
            <a:graphicFrameLocks noChangeAspect="1"/>
          </p:cNvGraphicFramePr>
          <p:nvPr/>
        </p:nvGraphicFramePr>
        <p:xfrm>
          <a:off x="533400" y="2895600"/>
          <a:ext cx="7315200" cy="577850"/>
        </p:xfrm>
        <a:graphic>
          <a:graphicData uri="http://schemas.openxmlformats.org/presentationml/2006/ole">
            <p:oleObj spid="_x0000_s2055" name="Equation" r:id="rId8" imgW="3047760" imgH="241200" progId="Equation.DSMT4">
              <p:embed/>
            </p:oleObj>
          </a:graphicData>
        </a:graphic>
      </p:graphicFrame>
      <p:graphicFrame>
        <p:nvGraphicFramePr>
          <p:cNvPr id="54278" name="Object 2054"/>
          <p:cNvGraphicFramePr>
            <a:graphicFrameLocks noChangeAspect="1"/>
          </p:cNvGraphicFramePr>
          <p:nvPr/>
        </p:nvGraphicFramePr>
        <p:xfrm>
          <a:off x="609600" y="4343400"/>
          <a:ext cx="6080125" cy="560388"/>
        </p:xfrm>
        <a:graphic>
          <a:graphicData uri="http://schemas.openxmlformats.org/presentationml/2006/ole">
            <p:oleObj spid="_x0000_s2056" name="Equation" r:id="rId9" imgW="2476440" imgH="228600" progId="Equation.DSMT4">
              <p:embed/>
            </p:oleObj>
          </a:graphicData>
        </a:graphic>
      </p:graphicFrame>
      <p:graphicFrame>
        <p:nvGraphicFramePr>
          <p:cNvPr id="54279" name="Object 2055"/>
          <p:cNvGraphicFramePr>
            <a:graphicFrameLocks noChangeAspect="1"/>
          </p:cNvGraphicFramePr>
          <p:nvPr/>
        </p:nvGraphicFramePr>
        <p:xfrm>
          <a:off x="609600" y="4953000"/>
          <a:ext cx="4559300" cy="569913"/>
        </p:xfrm>
        <a:graphic>
          <a:graphicData uri="http://schemas.openxmlformats.org/presentationml/2006/ole">
            <p:oleObj spid="_x0000_s2057" name="Equation" r:id="rId10" imgW="1930320" imgH="241200" progId="Equation.DSMT4">
              <p:embed/>
            </p:oleObj>
          </a:graphicData>
        </a:graphic>
      </p:graphicFrame>
      <p:graphicFrame>
        <p:nvGraphicFramePr>
          <p:cNvPr id="54280" name="Object 2056"/>
          <p:cNvGraphicFramePr>
            <a:graphicFrameLocks noChangeAspect="1"/>
          </p:cNvGraphicFramePr>
          <p:nvPr/>
        </p:nvGraphicFramePr>
        <p:xfrm>
          <a:off x="609600" y="5638800"/>
          <a:ext cx="4691063" cy="574675"/>
        </p:xfrm>
        <a:graphic>
          <a:graphicData uri="http://schemas.openxmlformats.org/presentationml/2006/ole">
            <p:oleObj spid="_x0000_s2058" name="Equation" r:id="rId11" imgW="18666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6FA-A354-4419-8B9C-D85199662F60}" type="slidenum">
              <a:rPr lang="en-US" altLang="zh-CN"/>
              <a:pPr/>
              <a:t>3</a:t>
            </a:fld>
            <a:endParaRPr lang="en-US" altLang="zh-CN"/>
          </a:p>
        </p:txBody>
      </p:sp>
      <p:graphicFrame>
        <p:nvGraphicFramePr>
          <p:cNvPr id="55296" name="Object 3072"/>
          <p:cNvGraphicFramePr>
            <a:graphicFrameLocks noChangeAspect="1"/>
          </p:cNvGraphicFramePr>
          <p:nvPr/>
        </p:nvGraphicFramePr>
        <p:xfrm>
          <a:off x="1219200" y="685800"/>
          <a:ext cx="6705600" cy="555625"/>
        </p:xfrm>
        <a:graphic>
          <a:graphicData uri="http://schemas.openxmlformats.org/presentationml/2006/ole">
            <p:oleObj spid="_x0000_s3074" name="Equation" r:id="rId3" imgW="2603160" imgH="215640" progId="Equation.DSMT4">
              <p:embed/>
            </p:oleObj>
          </a:graphicData>
        </a:graphic>
      </p:graphicFrame>
      <p:graphicFrame>
        <p:nvGraphicFramePr>
          <p:cNvPr id="55297" name="Object 3073"/>
          <p:cNvGraphicFramePr>
            <a:graphicFrameLocks noChangeAspect="1"/>
          </p:cNvGraphicFramePr>
          <p:nvPr/>
        </p:nvGraphicFramePr>
        <p:xfrm>
          <a:off x="1447800" y="2057400"/>
          <a:ext cx="6019800" cy="1095375"/>
        </p:xfrm>
        <a:graphic>
          <a:graphicData uri="http://schemas.openxmlformats.org/presentationml/2006/ole">
            <p:oleObj spid="_x0000_s3075" name="Equation" r:id="rId4" imgW="2374560" imgH="431640" progId="Equation.DSMT4">
              <p:embed/>
            </p:oleObj>
          </a:graphicData>
        </a:graphic>
      </p:graphicFrame>
      <p:graphicFrame>
        <p:nvGraphicFramePr>
          <p:cNvPr id="55298" name="Object 3074"/>
          <p:cNvGraphicFramePr>
            <a:graphicFrameLocks noChangeAspect="1"/>
          </p:cNvGraphicFramePr>
          <p:nvPr/>
        </p:nvGraphicFramePr>
        <p:xfrm>
          <a:off x="457200" y="1371600"/>
          <a:ext cx="7315200" cy="520700"/>
        </p:xfrm>
        <a:graphic>
          <a:graphicData uri="http://schemas.openxmlformats.org/presentationml/2006/ole">
            <p:oleObj spid="_x0000_s3076" name="Equation" r:id="rId5" imgW="3035160" imgH="215640" progId="Equation.DSMT4">
              <p:embed/>
            </p:oleObj>
          </a:graphicData>
        </a:graphic>
      </p:graphicFrame>
      <p:graphicFrame>
        <p:nvGraphicFramePr>
          <p:cNvPr id="55299" name="Object 3075"/>
          <p:cNvGraphicFramePr>
            <a:graphicFrameLocks noChangeAspect="1"/>
          </p:cNvGraphicFramePr>
          <p:nvPr/>
        </p:nvGraphicFramePr>
        <p:xfrm>
          <a:off x="1600200" y="3733800"/>
          <a:ext cx="5257800" cy="1069975"/>
        </p:xfrm>
        <a:graphic>
          <a:graphicData uri="http://schemas.openxmlformats.org/presentationml/2006/ole">
            <p:oleObj spid="_x0000_s3077" name="Equation" r:id="rId6" imgW="2120760" imgH="431640" progId="Equation.DSMT4">
              <p:embed/>
            </p:oleObj>
          </a:graphicData>
        </a:graphic>
      </p:graphicFrame>
      <p:graphicFrame>
        <p:nvGraphicFramePr>
          <p:cNvPr id="55300" name="Object 3076"/>
          <p:cNvGraphicFramePr>
            <a:graphicFrameLocks noChangeAspect="1"/>
          </p:cNvGraphicFramePr>
          <p:nvPr/>
        </p:nvGraphicFramePr>
        <p:xfrm>
          <a:off x="533400" y="3276600"/>
          <a:ext cx="838200" cy="477838"/>
        </p:xfrm>
        <a:graphic>
          <a:graphicData uri="http://schemas.openxmlformats.org/presentationml/2006/ole">
            <p:oleObj spid="_x0000_s3078" name="Equation" r:id="rId7" imgW="355320" imgH="203040" progId="Equation.DSMT4">
              <p:embed/>
            </p:oleObj>
          </a:graphicData>
        </a:graphic>
      </p:graphicFrame>
      <p:graphicFrame>
        <p:nvGraphicFramePr>
          <p:cNvPr id="55301" name="Object 3077"/>
          <p:cNvGraphicFramePr>
            <a:graphicFrameLocks noChangeAspect="1"/>
          </p:cNvGraphicFramePr>
          <p:nvPr/>
        </p:nvGraphicFramePr>
        <p:xfrm>
          <a:off x="609600" y="4953000"/>
          <a:ext cx="7772400" cy="581025"/>
        </p:xfrm>
        <a:graphic>
          <a:graphicData uri="http://schemas.openxmlformats.org/presentationml/2006/ole">
            <p:oleObj spid="_x0000_s3079" name="Equation" r:id="rId8" imgW="3060360" imgH="228600" progId="Equation.DSMT4">
              <p:embed/>
            </p:oleObj>
          </a:graphicData>
        </a:graphic>
      </p:graphicFrame>
      <p:graphicFrame>
        <p:nvGraphicFramePr>
          <p:cNvPr id="55302" name="Object 3078"/>
          <p:cNvGraphicFramePr>
            <a:graphicFrameLocks noChangeAspect="1"/>
          </p:cNvGraphicFramePr>
          <p:nvPr/>
        </p:nvGraphicFramePr>
        <p:xfrm>
          <a:off x="609600" y="5638800"/>
          <a:ext cx="3657600" cy="554038"/>
        </p:xfrm>
        <a:graphic>
          <a:graphicData uri="http://schemas.openxmlformats.org/presentationml/2006/ole">
            <p:oleObj spid="_x0000_s3080" name="Equation" r:id="rId9" imgW="1511280" imgH="228600" progId="Equation.DSMT4">
              <p:embed/>
            </p:oleObj>
          </a:graphicData>
        </a:graphic>
      </p:graphicFrame>
      <p:graphicFrame>
        <p:nvGraphicFramePr>
          <p:cNvPr id="55303" name="Object 3079"/>
          <p:cNvGraphicFramePr>
            <a:graphicFrameLocks noChangeAspect="1"/>
          </p:cNvGraphicFramePr>
          <p:nvPr/>
        </p:nvGraphicFramePr>
        <p:xfrm>
          <a:off x="4800600" y="5638800"/>
          <a:ext cx="3276600" cy="546100"/>
        </p:xfrm>
        <a:graphic>
          <a:graphicData uri="http://schemas.openxmlformats.org/presentationml/2006/ole">
            <p:oleObj spid="_x0000_s3081" name="Equation" r:id="rId10" imgW="13716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53DE-C6B0-42DD-AA0A-8CD5533FF260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56320" name="Object 2048"/>
          <p:cNvGraphicFramePr>
            <a:graphicFrameLocks noChangeAspect="1"/>
          </p:cNvGraphicFramePr>
          <p:nvPr/>
        </p:nvGraphicFramePr>
        <p:xfrm>
          <a:off x="685800" y="685800"/>
          <a:ext cx="7543800" cy="1127125"/>
        </p:xfrm>
        <a:graphic>
          <a:graphicData uri="http://schemas.openxmlformats.org/presentationml/2006/ole">
            <p:oleObj spid="_x0000_s4098" name="Equation" r:id="rId3" imgW="3149280" imgH="469800" progId="Equation.DSMT4">
              <p:embed/>
            </p:oleObj>
          </a:graphicData>
        </a:graphic>
      </p:graphicFrame>
      <p:graphicFrame>
        <p:nvGraphicFramePr>
          <p:cNvPr id="56321" name="Object 2049"/>
          <p:cNvGraphicFramePr>
            <a:graphicFrameLocks noChangeAspect="1"/>
          </p:cNvGraphicFramePr>
          <p:nvPr/>
        </p:nvGraphicFramePr>
        <p:xfrm>
          <a:off x="609600" y="1981200"/>
          <a:ext cx="7605713" cy="1127125"/>
        </p:xfrm>
        <a:graphic>
          <a:graphicData uri="http://schemas.openxmlformats.org/presentationml/2006/ole">
            <p:oleObj spid="_x0000_s4099" name="Equation" r:id="rId4" imgW="3174840" imgH="469800" progId="Equation.DSMT4">
              <p:embed/>
            </p:oleObj>
          </a:graphicData>
        </a:graphic>
      </p:graphicFrame>
      <p:graphicFrame>
        <p:nvGraphicFramePr>
          <p:cNvPr id="56322" name="Object 2050"/>
          <p:cNvGraphicFramePr>
            <a:graphicFrameLocks noChangeAspect="1"/>
          </p:cNvGraphicFramePr>
          <p:nvPr/>
        </p:nvGraphicFramePr>
        <p:xfrm>
          <a:off x="533400" y="4038600"/>
          <a:ext cx="7878763" cy="1127125"/>
        </p:xfrm>
        <a:graphic>
          <a:graphicData uri="http://schemas.openxmlformats.org/presentationml/2006/ole">
            <p:oleObj spid="_x0000_s4100" name="Equation" r:id="rId5" imgW="3288960" imgH="469800" progId="Equation.DSMT4">
              <p:embed/>
            </p:oleObj>
          </a:graphicData>
        </a:graphic>
      </p:graphicFrame>
      <p:graphicFrame>
        <p:nvGraphicFramePr>
          <p:cNvPr id="56323" name="Object 2051"/>
          <p:cNvGraphicFramePr>
            <a:graphicFrameLocks noChangeAspect="1"/>
          </p:cNvGraphicFramePr>
          <p:nvPr/>
        </p:nvGraphicFramePr>
        <p:xfrm>
          <a:off x="2819400" y="3276600"/>
          <a:ext cx="2590800" cy="554038"/>
        </p:xfrm>
        <a:graphic>
          <a:graphicData uri="http://schemas.openxmlformats.org/presentationml/2006/ole">
            <p:oleObj spid="_x0000_s4101" name="Equation" r:id="rId6" imgW="1066680" imgH="228600" progId="Equation.DSMT4">
              <p:embed/>
            </p:oleObj>
          </a:graphicData>
        </a:graphic>
      </p:graphicFrame>
      <p:graphicFrame>
        <p:nvGraphicFramePr>
          <p:cNvPr id="56324" name="Object 2052"/>
          <p:cNvGraphicFramePr>
            <a:graphicFrameLocks noChangeAspect="1"/>
          </p:cNvGraphicFramePr>
          <p:nvPr/>
        </p:nvGraphicFramePr>
        <p:xfrm>
          <a:off x="2667000" y="5334000"/>
          <a:ext cx="2590800" cy="534988"/>
        </p:xfrm>
        <a:graphic>
          <a:graphicData uri="http://schemas.openxmlformats.org/presentationml/2006/ole">
            <p:oleObj spid="_x0000_s4102" name="Equation" r:id="rId7" imgW="110484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E7C-DBE5-48B8-B4D6-F8412F5154EC}" type="slidenum">
              <a:rPr lang="en-US" altLang="zh-CN"/>
              <a:pPr/>
              <a:t>5</a:t>
            </a:fld>
            <a:endParaRPr lang="en-US" altLang="zh-CN"/>
          </a:p>
        </p:txBody>
      </p:sp>
      <p:graphicFrame>
        <p:nvGraphicFramePr>
          <p:cNvPr id="57344" name="Object 1024"/>
          <p:cNvGraphicFramePr>
            <a:graphicFrameLocks noChangeAspect="1"/>
          </p:cNvGraphicFramePr>
          <p:nvPr/>
        </p:nvGraphicFramePr>
        <p:xfrm>
          <a:off x="762000" y="762000"/>
          <a:ext cx="7983538" cy="1114425"/>
        </p:xfrm>
        <a:graphic>
          <a:graphicData uri="http://schemas.openxmlformats.org/presentationml/2006/ole">
            <p:oleObj spid="_x0000_s5122" name="Equation" r:id="rId3" imgW="3365280" imgH="469800" progId="Equation.DSMT4">
              <p:embed/>
            </p:oleObj>
          </a:graphicData>
        </a:graphic>
      </p:graphicFrame>
      <p:graphicFrame>
        <p:nvGraphicFramePr>
          <p:cNvPr id="57345" name="Object 1025"/>
          <p:cNvGraphicFramePr>
            <a:graphicFrameLocks noChangeAspect="1"/>
          </p:cNvGraphicFramePr>
          <p:nvPr/>
        </p:nvGraphicFramePr>
        <p:xfrm>
          <a:off x="762000" y="2209800"/>
          <a:ext cx="7924800" cy="522288"/>
        </p:xfrm>
        <a:graphic>
          <a:graphicData uri="http://schemas.openxmlformats.org/presentationml/2006/ole">
            <p:oleObj spid="_x0000_s5123" name="Equation" r:id="rId4" imgW="3276360" imgH="215640" progId="Equation.DSMT4">
              <p:embed/>
            </p:oleObj>
          </a:graphicData>
        </a:graphic>
      </p:graphicFrame>
      <p:graphicFrame>
        <p:nvGraphicFramePr>
          <p:cNvPr id="57346" name="Object 1026"/>
          <p:cNvGraphicFramePr>
            <a:graphicFrameLocks noChangeAspect="1"/>
          </p:cNvGraphicFramePr>
          <p:nvPr/>
        </p:nvGraphicFramePr>
        <p:xfrm>
          <a:off x="609600" y="5029200"/>
          <a:ext cx="3581400" cy="1130300"/>
        </p:xfrm>
        <a:graphic>
          <a:graphicData uri="http://schemas.openxmlformats.org/presentationml/2006/ole">
            <p:oleObj spid="_x0000_s5124" name="Equation" r:id="rId5" imgW="1447560" imgH="457200" progId="Equation.DSMT4">
              <p:embed/>
            </p:oleObj>
          </a:graphicData>
        </a:graphic>
      </p:graphicFrame>
      <p:graphicFrame>
        <p:nvGraphicFramePr>
          <p:cNvPr id="57347" name="Object 1027"/>
          <p:cNvGraphicFramePr>
            <a:graphicFrameLocks noChangeAspect="1"/>
          </p:cNvGraphicFramePr>
          <p:nvPr/>
        </p:nvGraphicFramePr>
        <p:xfrm>
          <a:off x="533400" y="2971800"/>
          <a:ext cx="5219700" cy="573088"/>
        </p:xfrm>
        <a:graphic>
          <a:graphicData uri="http://schemas.openxmlformats.org/presentationml/2006/ole">
            <p:oleObj spid="_x0000_s5125" name="Equation" r:id="rId6" imgW="2082600" imgH="228600" progId="Equation.DSMT4">
              <p:embed/>
            </p:oleObj>
          </a:graphicData>
        </a:graphic>
      </p:graphicFrame>
      <p:graphicFrame>
        <p:nvGraphicFramePr>
          <p:cNvPr id="57348" name="Object 1028"/>
          <p:cNvGraphicFramePr>
            <a:graphicFrameLocks noChangeAspect="1"/>
          </p:cNvGraphicFramePr>
          <p:nvPr/>
        </p:nvGraphicFramePr>
        <p:xfrm>
          <a:off x="4419600" y="5638800"/>
          <a:ext cx="3048000" cy="561975"/>
        </p:xfrm>
        <a:graphic>
          <a:graphicData uri="http://schemas.openxmlformats.org/presentationml/2006/ole">
            <p:oleObj spid="_x0000_s5126" name="Equation" r:id="rId7" imgW="1244520" imgH="228600" progId="Equation.DSMT4">
              <p:embed/>
            </p:oleObj>
          </a:graphicData>
        </a:graphic>
      </p:graphicFrame>
      <p:graphicFrame>
        <p:nvGraphicFramePr>
          <p:cNvPr id="57349" name="Object 1029"/>
          <p:cNvGraphicFramePr>
            <a:graphicFrameLocks noChangeAspect="1"/>
          </p:cNvGraphicFramePr>
          <p:nvPr/>
        </p:nvGraphicFramePr>
        <p:xfrm>
          <a:off x="533400" y="3733800"/>
          <a:ext cx="5410200" cy="1198563"/>
        </p:xfrm>
        <a:graphic>
          <a:graphicData uri="http://schemas.openxmlformats.org/presentationml/2006/ole">
            <p:oleObj spid="_x0000_s5127" name="Equation" r:id="rId8" imgW="2120760" imgH="469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C410-28C1-42DA-A2B5-D4FC72AF59D0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58368" name="Object 0"/>
          <p:cNvGraphicFramePr>
            <a:graphicFrameLocks noChangeAspect="1"/>
          </p:cNvGraphicFramePr>
          <p:nvPr/>
        </p:nvGraphicFramePr>
        <p:xfrm>
          <a:off x="533400" y="685800"/>
          <a:ext cx="8132763" cy="3886200"/>
        </p:xfrm>
        <a:graphic>
          <a:graphicData uri="http://schemas.openxmlformats.org/presentationml/2006/ole">
            <p:oleObj spid="_x0000_s6146" name="Equation" r:id="rId3" imgW="3429000" imgH="1638000" progId="Equation.DSMT4">
              <p:embed/>
            </p:oleObj>
          </a:graphicData>
        </a:graphic>
      </p:graphicFrame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2514600" y="5486400"/>
          <a:ext cx="2971800" cy="511175"/>
        </p:xfrm>
        <a:graphic>
          <a:graphicData uri="http://schemas.openxmlformats.org/presentationml/2006/ole">
            <p:oleObj spid="_x0000_s6147" name="Equation" r:id="rId4" imgW="1180800" imgH="203040" progId="Equation.DSMT4">
              <p:embed/>
            </p:oleObj>
          </a:graphicData>
        </a:graphic>
      </p:graphicFrame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1066800" y="4800600"/>
          <a:ext cx="7620000" cy="500063"/>
        </p:xfrm>
        <a:graphic>
          <a:graphicData uri="http://schemas.openxmlformats.org/presentationml/2006/ole">
            <p:oleObj spid="_x0000_s6148" name="Equation" r:id="rId5" imgW="3288960" imgH="215640" progId="Equation.DSMT4">
              <p:embed/>
            </p:oleObj>
          </a:graphicData>
        </a:graphic>
      </p:graphicFrame>
      <p:sp>
        <p:nvSpPr>
          <p:cNvPr id="15374" name="AutoShape 14"/>
          <p:cNvSpPr>
            <a:spLocks noChangeArrowheads="1"/>
          </p:cNvSpPr>
          <p:nvPr/>
        </p:nvSpPr>
        <p:spPr bwMode="auto">
          <a:xfrm>
            <a:off x="6629400" y="5562600"/>
            <a:ext cx="1905000" cy="533400"/>
          </a:xfrm>
          <a:prstGeom prst="wedgeRectCallout">
            <a:avLst>
              <a:gd name="adj1" fmla="val -103000"/>
              <a:gd name="adj2" fmla="val -5653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>
                <a:solidFill>
                  <a:srgbClr val="0000FF"/>
                </a:solidFill>
                <a:latin typeface="宋体" charset="-122"/>
              </a:rPr>
              <a:t>由</a:t>
            </a:r>
            <a:r>
              <a:rPr lang="en-US" altLang="zh-CN" sz="2400">
                <a:solidFill>
                  <a:srgbClr val="0000FF"/>
                </a:solidFill>
                <a:latin typeface="宋体" charset="-122"/>
              </a:rPr>
              <a:t>2.3</a:t>
            </a:r>
            <a:r>
              <a:rPr lang="zh-CN" altLang="en-US" sz="2400">
                <a:solidFill>
                  <a:srgbClr val="0000FF"/>
                </a:solidFill>
                <a:latin typeface="宋体" charset="-122"/>
              </a:rPr>
              <a:t>定理</a:t>
            </a:r>
            <a:r>
              <a:rPr lang="en-US" altLang="zh-CN" sz="2400">
                <a:solidFill>
                  <a:srgbClr val="0000FF"/>
                </a:solidFill>
                <a:latin typeface="宋体" charset="-122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5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0473-B5D9-4816-8C29-7EBFC4D8A8FE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59392" name="Object 1024"/>
          <p:cNvGraphicFramePr>
            <a:graphicFrameLocks noChangeAspect="1"/>
          </p:cNvGraphicFramePr>
          <p:nvPr/>
        </p:nvGraphicFramePr>
        <p:xfrm>
          <a:off x="827584" y="0"/>
          <a:ext cx="6508750" cy="539750"/>
        </p:xfrm>
        <a:graphic>
          <a:graphicData uri="http://schemas.openxmlformats.org/presentationml/2006/ole">
            <p:oleObj spid="_x0000_s7170" name="Equation" r:id="rId3" imgW="2603160" imgH="215640" progId="Equation.DSMT4">
              <p:embed/>
            </p:oleObj>
          </a:graphicData>
        </a:graphic>
      </p:graphicFrame>
      <p:graphicFrame>
        <p:nvGraphicFramePr>
          <p:cNvPr id="59393" name="Object 1025"/>
          <p:cNvGraphicFramePr>
            <a:graphicFrameLocks noChangeAspect="1"/>
          </p:cNvGraphicFramePr>
          <p:nvPr/>
        </p:nvGraphicFramePr>
        <p:xfrm>
          <a:off x="971600" y="692696"/>
          <a:ext cx="6553200" cy="539750"/>
        </p:xfrm>
        <a:graphic>
          <a:graphicData uri="http://schemas.openxmlformats.org/presentationml/2006/ole">
            <p:oleObj spid="_x0000_s7171" name="Equation" r:id="rId4" imgW="2616120" imgH="215640" progId="Equation.DSMT4">
              <p:embed/>
            </p:oleObj>
          </a:graphicData>
        </a:graphic>
      </p:graphicFrame>
      <p:graphicFrame>
        <p:nvGraphicFramePr>
          <p:cNvPr id="59394" name="Object 1026"/>
          <p:cNvGraphicFramePr>
            <a:graphicFrameLocks noChangeAspect="1"/>
          </p:cNvGraphicFramePr>
          <p:nvPr/>
        </p:nvGraphicFramePr>
        <p:xfrm>
          <a:off x="2771800" y="1268760"/>
          <a:ext cx="2774950" cy="561975"/>
        </p:xfrm>
        <a:graphic>
          <a:graphicData uri="http://schemas.openxmlformats.org/presentationml/2006/ole">
            <p:oleObj spid="_x0000_s7172" name="Equation" r:id="rId5" imgW="1130040" imgH="228600" progId="Equation.DSMT4">
              <p:embed/>
            </p:oleObj>
          </a:graphicData>
        </a:graphic>
      </p:graphicFrame>
      <p:graphicFrame>
        <p:nvGraphicFramePr>
          <p:cNvPr id="59395" name="Object 1027"/>
          <p:cNvGraphicFramePr>
            <a:graphicFrameLocks noChangeAspect="1"/>
          </p:cNvGraphicFramePr>
          <p:nvPr/>
        </p:nvGraphicFramePr>
        <p:xfrm>
          <a:off x="899592" y="1772816"/>
          <a:ext cx="3833813" cy="561975"/>
        </p:xfrm>
        <a:graphic>
          <a:graphicData uri="http://schemas.openxmlformats.org/presentationml/2006/ole">
            <p:oleObj spid="_x0000_s7173" name="Equation" r:id="rId6" imgW="1562040" imgH="228600" progId="Equation.DSMT4">
              <p:embed/>
            </p:oleObj>
          </a:graphicData>
        </a:graphic>
      </p:graphicFrame>
      <p:graphicFrame>
        <p:nvGraphicFramePr>
          <p:cNvPr id="59396" name="Object 1028"/>
          <p:cNvGraphicFramePr>
            <a:graphicFrameLocks noChangeAspect="1"/>
          </p:cNvGraphicFramePr>
          <p:nvPr/>
        </p:nvGraphicFramePr>
        <p:xfrm>
          <a:off x="4788024" y="1772816"/>
          <a:ext cx="3367088" cy="561975"/>
        </p:xfrm>
        <a:graphic>
          <a:graphicData uri="http://schemas.openxmlformats.org/presentationml/2006/ole">
            <p:oleObj spid="_x0000_s7174" name="Equation" r:id="rId7" imgW="1371600" imgH="228600" progId="Equation.DSMT4">
              <p:embed/>
            </p:oleObj>
          </a:graphicData>
        </a:graphic>
      </p:graphicFrame>
      <p:graphicFrame>
        <p:nvGraphicFramePr>
          <p:cNvPr id="59397" name="Object 1029"/>
          <p:cNvGraphicFramePr>
            <a:graphicFrameLocks noChangeAspect="1"/>
          </p:cNvGraphicFramePr>
          <p:nvPr/>
        </p:nvGraphicFramePr>
        <p:xfrm>
          <a:off x="1259632" y="2348880"/>
          <a:ext cx="5051425" cy="561975"/>
        </p:xfrm>
        <a:graphic>
          <a:graphicData uri="http://schemas.openxmlformats.org/presentationml/2006/ole">
            <p:oleObj spid="_x0000_s7175" name="Equation" r:id="rId8" imgW="2057400" imgH="228600" progId="Equation.DSMT4">
              <p:embed/>
            </p:oleObj>
          </a:graphicData>
        </a:graphic>
      </p:graphicFrame>
      <p:graphicFrame>
        <p:nvGraphicFramePr>
          <p:cNvPr id="59398" name="Object 1030"/>
          <p:cNvGraphicFramePr>
            <a:graphicFrameLocks noChangeAspect="1"/>
          </p:cNvGraphicFramePr>
          <p:nvPr/>
        </p:nvGraphicFramePr>
        <p:xfrm>
          <a:off x="1331640" y="2996952"/>
          <a:ext cx="4052888" cy="561975"/>
        </p:xfrm>
        <a:graphic>
          <a:graphicData uri="http://schemas.openxmlformats.org/presentationml/2006/ole">
            <p:oleObj spid="_x0000_s7176" name="Equation" r:id="rId9" imgW="1650960" imgH="228600" progId="Equation.DSMT4">
              <p:embed/>
            </p:oleObj>
          </a:graphicData>
        </a:graphic>
      </p:graphicFrame>
      <p:graphicFrame>
        <p:nvGraphicFramePr>
          <p:cNvPr id="59399" name="Object 1031"/>
          <p:cNvGraphicFramePr>
            <a:graphicFrameLocks noChangeAspect="1"/>
          </p:cNvGraphicFramePr>
          <p:nvPr/>
        </p:nvGraphicFramePr>
        <p:xfrm>
          <a:off x="1331640" y="3645024"/>
          <a:ext cx="4021138" cy="561975"/>
        </p:xfrm>
        <a:graphic>
          <a:graphicData uri="http://schemas.openxmlformats.org/presentationml/2006/ole">
            <p:oleObj spid="_x0000_s7177" name="Equation" r:id="rId10" imgW="1638000" imgH="228600" progId="Equation.DSMT4">
              <p:embed/>
            </p:oleObj>
          </a:graphicData>
        </a:graphic>
      </p:graphicFrame>
      <p:graphicFrame>
        <p:nvGraphicFramePr>
          <p:cNvPr id="59400" name="Object 1032"/>
          <p:cNvGraphicFramePr>
            <a:graphicFrameLocks noChangeAspect="1"/>
          </p:cNvGraphicFramePr>
          <p:nvPr/>
        </p:nvGraphicFramePr>
        <p:xfrm>
          <a:off x="1331640" y="4293096"/>
          <a:ext cx="4427538" cy="561975"/>
        </p:xfrm>
        <a:graphic>
          <a:graphicData uri="http://schemas.openxmlformats.org/presentationml/2006/ole">
            <p:oleObj spid="_x0000_s7178" name="Equation" r:id="rId11" imgW="1803240" imgH="228600" progId="Equation.DSMT4">
              <p:embed/>
            </p:oleObj>
          </a:graphicData>
        </a:graphic>
      </p:graphicFrame>
      <p:sp>
        <p:nvSpPr>
          <p:cNvPr id="16399" name="AutoShape 15"/>
          <p:cNvSpPr>
            <a:spLocks noChangeArrowheads="1"/>
          </p:cNvSpPr>
          <p:nvPr/>
        </p:nvSpPr>
        <p:spPr bwMode="auto">
          <a:xfrm>
            <a:off x="6372200" y="4437112"/>
            <a:ext cx="2133600" cy="533400"/>
          </a:xfrm>
          <a:prstGeom prst="wedgeRectCallout">
            <a:avLst>
              <a:gd name="adj1" fmla="val -93750"/>
              <a:gd name="adj2" fmla="val 12204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</a:rPr>
              <a:t>因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</a:rPr>
              <a:t>[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itchFamily="18" charset="0"/>
              </a:rPr>
              <a:t>p,q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</a:rPr>
              <a:t>]=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itchFamily="18" charset="0"/>
              </a:rPr>
              <a:t>pq</a:t>
            </a:r>
            <a:r>
              <a:rPr lang="en-US" altLang="zh-CN" sz="2400" i="1" dirty="0">
                <a:solidFill>
                  <a:srgbClr val="0000FF"/>
                </a:solidFill>
                <a:latin typeface="Times New Roman" pitchFamily="18" charset="0"/>
              </a:rPr>
              <a:t>=n</a:t>
            </a:r>
          </a:p>
        </p:txBody>
      </p:sp>
      <p:graphicFrame>
        <p:nvGraphicFramePr>
          <p:cNvPr id="59401" name="Object 1033"/>
          <p:cNvGraphicFramePr>
            <a:graphicFrameLocks noChangeAspect="1"/>
          </p:cNvGraphicFramePr>
          <p:nvPr/>
        </p:nvGraphicFramePr>
        <p:xfrm>
          <a:off x="5724128" y="3356992"/>
          <a:ext cx="3211513" cy="561975"/>
        </p:xfrm>
        <a:graphic>
          <a:graphicData uri="http://schemas.openxmlformats.org/presentationml/2006/ole">
            <p:oleObj spid="_x0000_s7179" name="Equation" r:id="rId12" imgW="1307880" imgH="228600" progId="Equation.DSMT4">
              <p:embed/>
            </p:oleObj>
          </a:graphicData>
        </a:graphic>
      </p:graphicFrame>
      <p:sp>
        <p:nvSpPr>
          <p:cNvPr id="16401" name="AutoShape 17"/>
          <p:cNvSpPr>
            <a:spLocks/>
          </p:cNvSpPr>
          <p:nvPr/>
        </p:nvSpPr>
        <p:spPr bwMode="auto">
          <a:xfrm>
            <a:off x="5364088" y="3284984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1403648" y="5301208"/>
          <a:ext cx="4800600" cy="576263"/>
        </p:xfrm>
        <a:graphic>
          <a:graphicData uri="http://schemas.openxmlformats.org/presentationml/2006/ole">
            <p:oleObj spid="_x0000_s7180" name="Equation" r:id="rId13" imgW="1904760" imgH="228600" progId="Equation.DSMT4">
              <p:embed/>
            </p:oleObj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2318048" y="5987008"/>
          <a:ext cx="4648200" cy="573088"/>
        </p:xfrm>
        <a:graphic>
          <a:graphicData uri="http://schemas.openxmlformats.org/presentationml/2006/ole">
            <p:oleObj spid="_x0000_s7181" name="Equation" r:id="rId14" imgW="18540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 animBg="1"/>
      <p:bldP spid="164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9FCE-714E-4E85-A5DB-8AACFE5C13E2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683568" y="692696"/>
          <a:ext cx="6019800" cy="1093788"/>
        </p:xfrm>
        <a:graphic>
          <a:graphicData uri="http://schemas.openxmlformats.org/presentationml/2006/ole">
            <p:oleObj spid="_x0000_s8196" name="Equation" r:id="rId3" imgW="2514600" imgH="457200" progId="Equation.DSMT4">
              <p:embed/>
            </p:oleObj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1547664" y="3429000"/>
          <a:ext cx="3352800" cy="528638"/>
        </p:xfrm>
        <a:graphic>
          <a:graphicData uri="http://schemas.openxmlformats.org/presentationml/2006/ole">
            <p:oleObj spid="_x0000_s8197" name="Equation" r:id="rId4" imgW="1371600" imgH="215640" progId="Equation.DSMT4">
              <p:embed/>
            </p:oleObj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1331640" y="1988840"/>
          <a:ext cx="6705600" cy="508000"/>
        </p:xfrm>
        <a:graphic>
          <a:graphicData uri="http://schemas.openxmlformats.org/presentationml/2006/ole">
            <p:oleObj spid="_x0000_s8198" name="Equation" r:id="rId5" imgW="2844720" imgH="215640" progId="Equation.DSMT4">
              <p:embed/>
            </p:oleObj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1403648" y="2780928"/>
          <a:ext cx="7391400" cy="520700"/>
        </p:xfrm>
        <a:graphic>
          <a:graphicData uri="http://schemas.openxmlformats.org/presentationml/2006/ole">
            <p:oleObj spid="_x0000_s8199" name="Equation" r:id="rId6" imgW="3073320" imgH="215640" progId="Equation.DSMT4">
              <p:embed/>
            </p:oleObj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3131840" y="4077072"/>
          <a:ext cx="2514600" cy="490538"/>
        </p:xfrm>
        <a:graphic>
          <a:graphicData uri="http://schemas.openxmlformats.org/presentationml/2006/ole">
            <p:oleObj spid="_x0000_s8200" name="Equation" r:id="rId7" imgW="1041120" imgH="203040" progId="Equation.DSMT4">
              <p:embed/>
            </p:oleObj>
          </a:graphicData>
        </a:graphic>
      </p:graphicFrame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6300192" y="3645024"/>
            <a:ext cx="1828800" cy="533400"/>
          </a:xfrm>
          <a:prstGeom prst="wedgeRectCallout">
            <a:avLst>
              <a:gd name="adj1" fmla="val -91667"/>
              <a:gd name="adj2" fmla="val 47917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>
                <a:solidFill>
                  <a:srgbClr val="0000FF"/>
                </a:solidFill>
                <a:latin typeface="宋体" charset="-122"/>
              </a:rPr>
              <a:t>由</a:t>
            </a:r>
            <a:r>
              <a:rPr lang="en-US" altLang="zh-CN" sz="2400">
                <a:solidFill>
                  <a:srgbClr val="0000FF"/>
                </a:solidFill>
                <a:latin typeface="宋体" charset="-122"/>
              </a:rPr>
              <a:t>2.3</a:t>
            </a:r>
            <a:r>
              <a:rPr lang="zh-CN" altLang="en-US" sz="2400">
                <a:solidFill>
                  <a:srgbClr val="0000FF"/>
                </a:solidFill>
                <a:latin typeface="宋体" charset="-122"/>
              </a:rPr>
              <a:t>定理</a:t>
            </a:r>
            <a:r>
              <a:rPr lang="en-US" altLang="zh-CN" sz="2400">
                <a:solidFill>
                  <a:srgbClr val="0000FF"/>
                </a:solidFill>
                <a:latin typeface="宋体" charset="-122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C50F-3541-4261-A005-450D0BE46402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61440" name="Object 1024"/>
          <p:cNvGraphicFramePr>
            <a:graphicFrameLocks noChangeAspect="1"/>
          </p:cNvGraphicFramePr>
          <p:nvPr/>
        </p:nvGraphicFramePr>
        <p:xfrm>
          <a:off x="755576" y="188640"/>
          <a:ext cx="4724400" cy="542925"/>
        </p:xfrm>
        <a:graphic>
          <a:graphicData uri="http://schemas.openxmlformats.org/presentationml/2006/ole">
            <p:oleObj spid="_x0000_s9218" name="Equation" r:id="rId3" imgW="1993680" imgH="228600" progId="Equation.DSMT4">
              <p:embed/>
            </p:oleObj>
          </a:graphicData>
        </a:graphic>
      </p:graphicFrame>
      <p:graphicFrame>
        <p:nvGraphicFramePr>
          <p:cNvPr id="61441" name="Object 1025"/>
          <p:cNvGraphicFramePr>
            <a:graphicFrameLocks noChangeAspect="1"/>
          </p:cNvGraphicFramePr>
          <p:nvPr/>
        </p:nvGraphicFramePr>
        <p:xfrm>
          <a:off x="899592" y="764704"/>
          <a:ext cx="3479800" cy="509588"/>
        </p:xfrm>
        <a:graphic>
          <a:graphicData uri="http://schemas.openxmlformats.org/presentationml/2006/ole">
            <p:oleObj spid="_x0000_s9219" name="Equation" r:id="rId4" imgW="1473120" imgH="215640" progId="Equation.DSMT4">
              <p:embed/>
            </p:oleObj>
          </a:graphicData>
        </a:graphic>
      </p:graphicFrame>
      <p:graphicFrame>
        <p:nvGraphicFramePr>
          <p:cNvPr id="61442" name="Object 1026"/>
          <p:cNvGraphicFramePr>
            <a:graphicFrameLocks noChangeAspect="1"/>
          </p:cNvGraphicFramePr>
          <p:nvPr/>
        </p:nvGraphicFramePr>
        <p:xfrm>
          <a:off x="899592" y="1916832"/>
          <a:ext cx="5105400" cy="498475"/>
        </p:xfrm>
        <a:graphic>
          <a:graphicData uri="http://schemas.openxmlformats.org/presentationml/2006/ole">
            <p:oleObj spid="_x0000_s9220" name="Equation" r:id="rId5" imgW="2209680" imgH="215640" progId="Equation.DSMT4">
              <p:embed/>
            </p:oleObj>
          </a:graphicData>
        </a:graphic>
      </p:graphicFrame>
      <p:graphicFrame>
        <p:nvGraphicFramePr>
          <p:cNvPr id="61443" name="Object 1027"/>
          <p:cNvGraphicFramePr>
            <a:graphicFrameLocks noChangeAspect="1"/>
          </p:cNvGraphicFramePr>
          <p:nvPr/>
        </p:nvGraphicFramePr>
        <p:xfrm>
          <a:off x="899592" y="1340768"/>
          <a:ext cx="6629400" cy="515938"/>
        </p:xfrm>
        <a:graphic>
          <a:graphicData uri="http://schemas.openxmlformats.org/presentationml/2006/ole">
            <p:oleObj spid="_x0000_s9221" name="Equation" r:id="rId6" imgW="2781000" imgH="215640" progId="Equation.DSMT4">
              <p:embed/>
            </p:oleObj>
          </a:graphicData>
        </a:graphic>
      </p:graphicFrame>
      <p:graphicFrame>
        <p:nvGraphicFramePr>
          <p:cNvPr id="61444" name="Object 1028"/>
          <p:cNvGraphicFramePr>
            <a:graphicFrameLocks noChangeAspect="1"/>
          </p:cNvGraphicFramePr>
          <p:nvPr/>
        </p:nvGraphicFramePr>
        <p:xfrm>
          <a:off x="1187623" y="2492896"/>
          <a:ext cx="6480721" cy="1590830"/>
        </p:xfrm>
        <a:graphic>
          <a:graphicData uri="http://schemas.openxmlformats.org/presentationml/2006/ole">
            <p:oleObj spid="_x0000_s9222" name="Equation" r:id="rId7" imgW="2070000" imgH="507960" progId="Equation.DSMT4">
              <p:embed/>
            </p:oleObj>
          </a:graphicData>
        </a:graphic>
      </p:graphicFrame>
      <p:graphicFrame>
        <p:nvGraphicFramePr>
          <p:cNvPr id="61445" name="Object 1029"/>
          <p:cNvGraphicFramePr>
            <a:graphicFrameLocks noChangeAspect="1"/>
          </p:cNvGraphicFramePr>
          <p:nvPr/>
        </p:nvGraphicFramePr>
        <p:xfrm>
          <a:off x="685800" y="4419600"/>
          <a:ext cx="4048125" cy="520700"/>
        </p:xfrm>
        <a:graphic>
          <a:graphicData uri="http://schemas.openxmlformats.org/presentationml/2006/ole">
            <p:oleObj spid="_x0000_s9223" name="Equation" r:id="rId8" imgW="1676160" imgH="215640" progId="Equation.DSMT4">
              <p:embed/>
            </p:oleObj>
          </a:graphicData>
        </a:graphic>
      </p:graphicFrame>
      <p:graphicFrame>
        <p:nvGraphicFramePr>
          <p:cNvPr id="61446" name="Object 1030"/>
          <p:cNvGraphicFramePr>
            <a:graphicFrameLocks noChangeAspect="1"/>
          </p:cNvGraphicFramePr>
          <p:nvPr/>
        </p:nvGraphicFramePr>
        <p:xfrm>
          <a:off x="609600" y="4953000"/>
          <a:ext cx="5367338" cy="520700"/>
        </p:xfrm>
        <a:graphic>
          <a:graphicData uri="http://schemas.openxmlformats.org/presentationml/2006/ole">
            <p:oleObj spid="_x0000_s9224" name="Equation" r:id="rId9" imgW="2222280" imgH="215640" progId="Equation.DSMT4">
              <p:embed/>
            </p:oleObj>
          </a:graphicData>
        </a:graphic>
      </p:graphicFrame>
      <p:graphicFrame>
        <p:nvGraphicFramePr>
          <p:cNvPr id="61447" name="Object 1031"/>
          <p:cNvGraphicFramePr>
            <a:graphicFrameLocks noChangeAspect="1"/>
          </p:cNvGraphicFramePr>
          <p:nvPr/>
        </p:nvGraphicFramePr>
        <p:xfrm>
          <a:off x="685800" y="5562600"/>
          <a:ext cx="4027488" cy="528638"/>
        </p:xfrm>
        <a:graphic>
          <a:graphicData uri="http://schemas.openxmlformats.org/presentationml/2006/ole">
            <p:oleObj spid="_x0000_s9225" name="Equation" r:id="rId10" imgW="1638000" imgH="215640" progId="Equation.DSMT4">
              <p:embed/>
            </p:oleObj>
          </a:graphicData>
        </a:graphic>
      </p:graphicFrame>
      <p:graphicFrame>
        <p:nvGraphicFramePr>
          <p:cNvPr id="61448" name="Object 1032"/>
          <p:cNvGraphicFramePr>
            <a:graphicFrameLocks noChangeAspect="1"/>
          </p:cNvGraphicFramePr>
          <p:nvPr/>
        </p:nvGraphicFramePr>
        <p:xfrm>
          <a:off x="4648200" y="5638800"/>
          <a:ext cx="2209800" cy="504825"/>
        </p:xfrm>
        <a:graphic>
          <a:graphicData uri="http://schemas.openxmlformats.org/presentationml/2006/ole">
            <p:oleObj spid="_x0000_s9226" name="Equation" r:id="rId11" imgW="88884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33</Words>
  <Application>Microsoft Office PowerPoint</Application>
  <PresentationFormat>全屏显示(4:3)</PresentationFormat>
  <Paragraphs>16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Office 主题</vt:lpstr>
      <vt:lpstr>Equation</vt:lpstr>
      <vt:lpstr>MathType 6.0 Equation</vt:lpstr>
      <vt:lpstr>2.4 欧拉定理 费马小定理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 欧拉定理 费马小定理</dc:title>
  <dc:creator>admin</dc:creator>
  <cp:lastModifiedBy>admin</cp:lastModifiedBy>
  <cp:revision>10</cp:revision>
  <dcterms:created xsi:type="dcterms:W3CDTF">2014-10-14T01:41:34Z</dcterms:created>
  <dcterms:modified xsi:type="dcterms:W3CDTF">2015-10-15T06:59:00Z</dcterms:modified>
</cp:coreProperties>
</file>