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259" r:id="rId3"/>
    <p:sldId id="260" r:id="rId4"/>
    <p:sldId id="261" r:id="rId5"/>
    <p:sldId id="265" r:id="rId6"/>
    <p:sldId id="264" r:id="rId7"/>
    <p:sldId id="266" r:id="rId8"/>
    <p:sldId id="268" r:id="rId9"/>
    <p:sldId id="269" r:id="rId10"/>
    <p:sldId id="270" r:id="rId11"/>
    <p:sldId id="271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46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4" Type="http://schemas.openxmlformats.org/officeDocument/2006/relationships/image" Target="../media/image3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E67D1-F51B-4A48-AF9B-C2C59B98AF49}" type="datetimeFigureOut">
              <a:rPr lang="zh-CN" altLang="en-US" smtClean="0"/>
              <a:pPr/>
              <a:t>2015/10/27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E5A529-98BB-4D61-A9CD-B702547DE18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5A529-98BB-4D61-A9CD-B702547DE18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7AC6-5E63-4D67-B234-FCC8BBBA19E3}" type="datetimeFigureOut">
              <a:rPr lang="zh-CN" altLang="en-US" smtClean="0"/>
              <a:pPr/>
              <a:t>2015/10/27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48304-6B3F-4072-99CB-49EEF5888D7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7AC6-5E63-4D67-B234-FCC8BBBA19E3}" type="datetimeFigureOut">
              <a:rPr lang="zh-CN" altLang="en-US" smtClean="0"/>
              <a:pPr/>
              <a:t>2015/10/27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48304-6B3F-4072-99CB-49EEF5888D7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7AC6-5E63-4D67-B234-FCC8BBBA19E3}" type="datetimeFigureOut">
              <a:rPr lang="zh-CN" altLang="en-US" smtClean="0"/>
              <a:pPr/>
              <a:t>2015/10/27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48304-6B3F-4072-99CB-49EEF5888D7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7AC6-5E63-4D67-B234-FCC8BBBA19E3}" type="datetimeFigureOut">
              <a:rPr lang="zh-CN" altLang="en-US" smtClean="0"/>
              <a:pPr/>
              <a:t>2015/10/27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48304-6B3F-4072-99CB-49EEF5888D7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7AC6-5E63-4D67-B234-FCC8BBBA19E3}" type="datetimeFigureOut">
              <a:rPr lang="zh-CN" altLang="en-US" smtClean="0"/>
              <a:pPr/>
              <a:t>2015/10/27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48304-6B3F-4072-99CB-49EEF5888D7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7AC6-5E63-4D67-B234-FCC8BBBA19E3}" type="datetimeFigureOut">
              <a:rPr lang="zh-CN" altLang="en-US" smtClean="0"/>
              <a:pPr/>
              <a:t>2015/10/27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48304-6B3F-4072-99CB-49EEF5888D7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7AC6-5E63-4D67-B234-FCC8BBBA19E3}" type="datetimeFigureOut">
              <a:rPr lang="zh-CN" altLang="en-US" smtClean="0"/>
              <a:pPr/>
              <a:t>2015/10/27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48304-6B3F-4072-99CB-49EEF5888D7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7AC6-5E63-4D67-B234-FCC8BBBA19E3}" type="datetimeFigureOut">
              <a:rPr lang="zh-CN" altLang="en-US" smtClean="0"/>
              <a:pPr/>
              <a:t>2015/10/27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48304-6B3F-4072-99CB-49EEF5888D7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7AC6-5E63-4D67-B234-FCC8BBBA19E3}" type="datetimeFigureOut">
              <a:rPr lang="zh-CN" altLang="en-US" smtClean="0"/>
              <a:pPr/>
              <a:t>2015/10/27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48304-6B3F-4072-99CB-49EEF5888D7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7AC6-5E63-4D67-B234-FCC8BBBA19E3}" type="datetimeFigureOut">
              <a:rPr lang="zh-CN" altLang="en-US" smtClean="0"/>
              <a:pPr/>
              <a:t>2015/10/27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48304-6B3F-4072-99CB-49EEF5888D7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7AC6-5E63-4D67-B234-FCC8BBBA19E3}" type="datetimeFigureOut">
              <a:rPr lang="zh-CN" altLang="en-US" smtClean="0"/>
              <a:pPr/>
              <a:t>2015/10/27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48304-6B3F-4072-99CB-49EEF5888D7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B7AC6-5E63-4D67-B234-FCC8BBBA19E3}" type="datetimeFigureOut">
              <a:rPr lang="zh-CN" altLang="en-US" smtClean="0"/>
              <a:pPr/>
              <a:t>2015/10/27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48304-6B3F-4072-99CB-49EEF5888D7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5.bin"/><Relationship Id="rId5" Type="http://schemas.openxmlformats.org/officeDocument/2006/relationships/oleObject" Target="../embeddings/oleObject24.bin"/><Relationship Id="rId4" Type="http://schemas.openxmlformats.org/officeDocument/2006/relationships/oleObject" Target="../embeddings/oleObject2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1.bin"/><Relationship Id="rId5" Type="http://schemas.openxmlformats.org/officeDocument/2006/relationships/oleObject" Target="../embeddings/oleObject30.bin"/><Relationship Id="rId4" Type="http://schemas.openxmlformats.org/officeDocument/2006/relationships/oleObject" Target="../embeddings/oleObject29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5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9.bin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2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77DC9-BFE2-40CD-9C86-BDA0E4A2988D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268760"/>
            <a:ext cx="8229600" cy="1143000"/>
          </a:xfrm>
          <a:noFill/>
          <a:ln/>
        </p:spPr>
        <p:txBody>
          <a:bodyPr anchor="ctr"/>
          <a:lstStyle/>
          <a:p>
            <a:pPr algn="l"/>
            <a:r>
              <a:rPr kumimoji="1" lang="zh-CN" altLang="en-US" sz="3600" b="1" dirty="0"/>
              <a:t>主要内容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2420888"/>
            <a:ext cx="6985000" cy="3567113"/>
          </a:xfrm>
        </p:spPr>
        <p:txBody>
          <a:bodyPr/>
          <a:lstStyle/>
          <a:p>
            <a:r>
              <a:rPr lang="zh-CN" altLang="en-US" dirty="0" smtClean="0"/>
              <a:t>基本概念及</a:t>
            </a:r>
            <a:r>
              <a:rPr lang="zh-CN" altLang="en-US" dirty="0" smtClean="0">
                <a:solidFill>
                  <a:srgbClr val="FF0000"/>
                </a:solidFill>
              </a:rPr>
              <a:t>一次同余式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sz="1400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中国剩余定理（</a:t>
            </a:r>
            <a:r>
              <a:rPr lang="en-US" altLang="zh-CN" dirty="0" smtClean="0">
                <a:solidFill>
                  <a:srgbClr val="FF0000"/>
                </a:solidFill>
              </a:rPr>
              <a:t>*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sz="1400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高次同余式的解数及解法</a:t>
            </a:r>
            <a:endParaRPr lang="en-US" altLang="zh-CN" dirty="0" smtClean="0"/>
          </a:p>
          <a:p>
            <a:endParaRPr lang="en-US" altLang="zh-CN" sz="1400" dirty="0" smtClean="0"/>
          </a:p>
          <a:p>
            <a:r>
              <a:rPr lang="zh-CN" altLang="en-US" dirty="0" smtClean="0"/>
              <a:t>素数模的同余式</a:t>
            </a:r>
            <a:endParaRPr lang="zh-CN" altLang="zh-CN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55576" y="0"/>
            <a:ext cx="7596187" cy="1470025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第</a:t>
            </a:r>
            <a:r>
              <a:rPr kumimoji="0" lang="en-US" altLang="zh-CN" sz="4000" b="0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</a:t>
            </a:r>
            <a:r>
              <a:rPr kumimoji="0" lang="zh-CN" altLang="en-US" sz="4000" b="0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章 同余式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67DA-4E65-4680-AB57-E697181A34E6}" type="slidenum">
              <a:rPr lang="en-US" altLang="zh-CN"/>
              <a:pPr/>
              <a:t>10</a:t>
            </a:fld>
            <a:endParaRPr lang="en-US" altLang="zh-CN"/>
          </a:p>
        </p:txBody>
      </p:sp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762000" y="1371600"/>
          <a:ext cx="7696200" cy="1055688"/>
        </p:xfrm>
        <a:graphic>
          <a:graphicData uri="http://schemas.openxmlformats.org/presentationml/2006/ole">
            <p:oleObj spid="_x0000_s12290" name="Equation" r:id="rId3" imgW="3238500" imgH="444500" progId="Equation.DSMT4">
              <p:embed/>
            </p:oleObj>
          </a:graphicData>
        </a:graphic>
      </p:graphicFrame>
      <p:graphicFrame>
        <p:nvGraphicFramePr>
          <p:cNvPr id="8198" name="Object 6"/>
          <p:cNvGraphicFramePr>
            <a:graphicFrameLocks noChangeAspect="1"/>
          </p:cNvGraphicFramePr>
          <p:nvPr/>
        </p:nvGraphicFramePr>
        <p:xfrm>
          <a:off x="1295400" y="3733800"/>
          <a:ext cx="4572000" cy="1058863"/>
        </p:xfrm>
        <a:graphic>
          <a:graphicData uri="http://schemas.openxmlformats.org/presentationml/2006/ole">
            <p:oleObj spid="_x0000_s12291" name="Equation" r:id="rId4" imgW="1916868" imgH="444307" progId="Equation.DSMT4">
              <p:embed/>
            </p:oleObj>
          </a:graphicData>
        </a:graphic>
      </p:graphicFrame>
      <p:graphicFrame>
        <p:nvGraphicFramePr>
          <p:cNvPr id="8199" name="Object 7"/>
          <p:cNvGraphicFramePr>
            <a:graphicFrameLocks noChangeAspect="1"/>
          </p:cNvGraphicFramePr>
          <p:nvPr/>
        </p:nvGraphicFramePr>
        <p:xfrm>
          <a:off x="1447800" y="2590800"/>
          <a:ext cx="6400800" cy="1060450"/>
        </p:xfrm>
        <a:graphic>
          <a:graphicData uri="http://schemas.openxmlformats.org/presentationml/2006/ole">
            <p:oleObj spid="_x0000_s12292" name="Equation" r:id="rId5" imgW="2755900" imgH="457200" progId="Equation.DSMT4">
              <p:embed/>
            </p:oleObj>
          </a:graphicData>
        </a:graphic>
      </p:graphicFrame>
      <p:graphicFrame>
        <p:nvGraphicFramePr>
          <p:cNvPr id="8200" name="Object 8"/>
          <p:cNvGraphicFramePr>
            <a:graphicFrameLocks noChangeAspect="1"/>
          </p:cNvGraphicFramePr>
          <p:nvPr/>
        </p:nvGraphicFramePr>
        <p:xfrm>
          <a:off x="762000" y="4876800"/>
          <a:ext cx="2590800" cy="500063"/>
        </p:xfrm>
        <a:graphic>
          <a:graphicData uri="http://schemas.openxmlformats.org/presentationml/2006/ole">
            <p:oleObj spid="_x0000_s12293" name="Equation" r:id="rId6" imgW="1054100" imgH="203200" progId="Equation.DSMT4">
              <p:embed/>
            </p:oleObj>
          </a:graphicData>
        </a:graphic>
      </p:graphicFrame>
      <p:graphicFrame>
        <p:nvGraphicFramePr>
          <p:cNvPr id="8202" name="Object 10"/>
          <p:cNvGraphicFramePr>
            <a:graphicFrameLocks noChangeAspect="1"/>
          </p:cNvGraphicFramePr>
          <p:nvPr/>
        </p:nvGraphicFramePr>
        <p:xfrm>
          <a:off x="1219200" y="5562600"/>
          <a:ext cx="7239000" cy="520700"/>
        </p:xfrm>
        <a:graphic>
          <a:graphicData uri="http://schemas.openxmlformats.org/presentationml/2006/ole">
            <p:oleObj spid="_x0000_s12294" name="Equation" r:id="rId7" imgW="2997200" imgH="215900" progId="Equation.DSMT4">
              <p:embed/>
            </p:oleObj>
          </a:graphicData>
        </a:graphic>
      </p:graphicFrame>
      <p:graphicFrame>
        <p:nvGraphicFramePr>
          <p:cNvPr id="8205" name="Object 13"/>
          <p:cNvGraphicFramePr>
            <a:graphicFrameLocks noChangeAspect="1"/>
          </p:cNvGraphicFramePr>
          <p:nvPr/>
        </p:nvGraphicFramePr>
        <p:xfrm>
          <a:off x="1214414" y="571480"/>
          <a:ext cx="4648200" cy="482600"/>
        </p:xfrm>
        <a:graphic>
          <a:graphicData uri="http://schemas.openxmlformats.org/presentationml/2006/ole">
            <p:oleObj spid="_x0000_s12295" name="Equation" r:id="rId8" imgW="1955800" imgH="203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3710A-4F02-4D37-8C81-BEB70200E75F}" type="slidenum">
              <a:rPr lang="en-US" altLang="zh-CN"/>
              <a:pPr/>
              <a:t>11</a:t>
            </a:fld>
            <a:endParaRPr lang="en-US" altLang="zh-CN"/>
          </a:p>
        </p:txBody>
      </p:sp>
      <p:graphicFrame>
        <p:nvGraphicFramePr>
          <p:cNvPr id="29696" name="Object 0"/>
          <p:cNvGraphicFramePr>
            <a:graphicFrameLocks noChangeAspect="1"/>
          </p:cNvGraphicFramePr>
          <p:nvPr/>
        </p:nvGraphicFramePr>
        <p:xfrm>
          <a:off x="4210024" y="3814770"/>
          <a:ext cx="4291013" cy="492125"/>
        </p:xfrm>
        <a:graphic>
          <a:graphicData uri="http://schemas.openxmlformats.org/presentationml/2006/ole">
            <p:oleObj spid="_x0000_s13314" name="Equation" r:id="rId3" imgW="1879600" imgH="215900" progId="Equation.DSMT4">
              <p:embed/>
            </p:oleObj>
          </a:graphicData>
        </a:graphic>
      </p:graphicFrame>
      <p:graphicFrame>
        <p:nvGraphicFramePr>
          <p:cNvPr id="29697" name="Object 1"/>
          <p:cNvGraphicFramePr>
            <a:graphicFrameLocks noChangeAspect="1"/>
          </p:cNvGraphicFramePr>
          <p:nvPr/>
        </p:nvGraphicFramePr>
        <p:xfrm>
          <a:off x="781024" y="2671770"/>
          <a:ext cx="3886200" cy="1627188"/>
        </p:xfrm>
        <a:graphic>
          <a:graphicData uri="http://schemas.openxmlformats.org/presentationml/2006/ole">
            <p:oleObj spid="_x0000_s13315" name="Equation" r:id="rId4" imgW="1638300" imgH="685800" progId="Equation.DSMT4">
              <p:embed/>
            </p:oleObj>
          </a:graphicData>
        </a:graphic>
      </p:graphicFrame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857224" y="4500570"/>
          <a:ext cx="4038600" cy="492125"/>
        </p:xfrm>
        <a:graphic>
          <a:graphicData uri="http://schemas.openxmlformats.org/presentationml/2006/ole">
            <p:oleObj spid="_x0000_s13316" name="Equation" r:id="rId5" imgW="1663700" imgH="203200" progId="Equation.DSMT4">
              <p:embed/>
            </p:oleObj>
          </a:graphicData>
        </a:graphic>
      </p:graphicFrame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2457424" y="2062170"/>
          <a:ext cx="2743200" cy="522288"/>
        </p:xfrm>
        <a:graphic>
          <a:graphicData uri="http://schemas.openxmlformats.org/presentationml/2006/ole">
            <p:oleObj spid="_x0000_s13317" name="Equation" r:id="rId6" imgW="1066337" imgH="203112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9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pPr algn="l"/>
            <a:r>
              <a:rPr kumimoji="1" lang="en-US" altLang="zh-CN" sz="3200" b="1" dirty="0">
                <a:solidFill>
                  <a:srgbClr val="0000FF"/>
                </a:solidFill>
                <a:latin typeface="宋体" charset="-122"/>
              </a:rPr>
              <a:t>3.1 </a:t>
            </a:r>
            <a:r>
              <a:rPr kumimoji="1" lang="zh-CN" altLang="en-US" sz="3200" b="1" dirty="0">
                <a:solidFill>
                  <a:srgbClr val="0000FF"/>
                </a:solidFill>
                <a:latin typeface="宋体" charset="-122"/>
              </a:rPr>
              <a:t>基本概念及一次同余式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E5DC35CD-8A40-4DB1-89BB-E53A8D3DFDEB}" type="slidenum">
              <a:rPr lang="en-US" altLang="zh-CN"/>
              <a:pPr/>
              <a:t>2</a:t>
            </a:fld>
            <a:endParaRPr lang="en-US" altLang="zh-CN"/>
          </a:p>
        </p:txBody>
      </p:sp>
      <p:graphicFrame>
        <p:nvGraphicFramePr>
          <p:cNvPr id="14343" name="Object 7"/>
          <p:cNvGraphicFramePr>
            <a:graphicFrameLocks noChangeAspect="1"/>
          </p:cNvGraphicFramePr>
          <p:nvPr/>
        </p:nvGraphicFramePr>
        <p:xfrm>
          <a:off x="683568" y="1052736"/>
          <a:ext cx="7691438" cy="3286125"/>
        </p:xfrm>
        <a:graphic>
          <a:graphicData uri="http://schemas.openxmlformats.org/presentationml/2006/ole">
            <p:oleObj spid="_x0000_s1026" name="Equation" r:id="rId3" imgW="3327400" imgH="1422400" progId="Equation.DSMT4">
              <p:embed/>
            </p:oleObj>
          </a:graphicData>
        </a:graphic>
      </p:graphicFrame>
      <p:graphicFrame>
        <p:nvGraphicFramePr>
          <p:cNvPr id="14345" name="Object 9"/>
          <p:cNvGraphicFramePr>
            <a:graphicFrameLocks noChangeAspect="1"/>
          </p:cNvGraphicFramePr>
          <p:nvPr/>
        </p:nvGraphicFramePr>
        <p:xfrm>
          <a:off x="638175" y="4800600"/>
          <a:ext cx="8110289" cy="1571625"/>
        </p:xfrm>
        <a:graphic>
          <a:graphicData uri="http://schemas.openxmlformats.org/presentationml/2006/ole">
            <p:oleObj spid="_x0000_s1027" name="Equation" r:id="rId4" imgW="3073400" imgH="6858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10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7AA07-D3F1-4210-BB48-1198E00F3DD6}" type="slidenum">
              <a:rPr lang="en-US" altLang="zh-CN"/>
              <a:pPr/>
              <a:t>3</a:t>
            </a:fld>
            <a:endParaRPr lang="en-US" altLang="zh-CN"/>
          </a:p>
        </p:txBody>
      </p:sp>
      <p:graphicFrame>
        <p:nvGraphicFramePr>
          <p:cNvPr id="4103" name="Object 7"/>
          <p:cNvGraphicFramePr>
            <a:graphicFrameLocks noChangeAspect="1"/>
          </p:cNvGraphicFramePr>
          <p:nvPr/>
        </p:nvGraphicFramePr>
        <p:xfrm>
          <a:off x="539552" y="476672"/>
          <a:ext cx="7716837" cy="2206625"/>
        </p:xfrm>
        <a:graphic>
          <a:graphicData uri="http://schemas.openxmlformats.org/presentationml/2006/ole">
            <p:oleObj spid="_x0000_s2050" name="Equation" r:id="rId3" imgW="3238500" imgH="927100" progId="Equation.DSMT4">
              <p:embed/>
            </p:oleObj>
          </a:graphicData>
        </a:graphic>
      </p:graphicFrame>
      <p:graphicFrame>
        <p:nvGraphicFramePr>
          <p:cNvPr id="4104" name="Object 8"/>
          <p:cNvGraphicFramePr>
            <a:graphicFrameLocks noChangeAspect="1"/>
          </p:cNvGraphicFramePr>
          <p:nvPr/>
        </p:nvGraphicFramePr>
        <p:xfrm>
          <a:off x="762000" y="2895600"/>
          <a:ext cx="7696200" cy="2262188"/>
        </p:xfrm>
        <a:graphic>
          <a:graphicData uri="http://schemas.openxmlformats.org/presentationml/2006/ole">
            <p:oleObj spid="_x0000_s2051" name="Equation" r:id="rId4" imgW="3238500" imgH="952500" progId="Equation.DSMT4">
              <p:embed/>
            </p:oleObj>
          </a:graphicData>
        </a:graphic>
      </p:graphicFrame>
      <p:graphicFrame>
        <p:nvGraphicFramePr>
          <p:cNvPr id="4105" name="Object 9"/>
          <p:cNvGraphicFramePr>
            <a:graphicFrameLocks noChangeAspect="1"/>
          </p:cNvGraphicFramePr>
          <p:nvPr/>
        </p:nvGraphicFramePr>
        <p:xfrm>
          <a:off x="762000" y="5257800"/>
          <a:ext cx="7696200" cy="1017588"/>
        </p:xfrm>
        <a:graphic>
          <a:graphicData uri="http://schemas.openxmlformats.org/presentationml/2006/ole">
            <p:oleObj spid="_x0000_s2052" name="Equation" r:id="rId5" imgW="3365500" imgH="4445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8D718-A7BD-45BA-A5ED-289B968C6CE5}" type="slidenum">
              <a:rPr lang="en-US" altLang="zh-CN"/>
              <a:pPr/>
              <a:t>4</a:t>
            </a:fld>
            <a:endParaRPr lang="en-US" altLang="zh-CN"/>
          </a:p>
        </p:txBody>
      </p:sp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539552" y="1556792"/>
          <a:ext cx="8066856" cy="2251028"/>
        </p:xfrm>
        <a:graphic>
          <a:graphicData uri="http://schemas.openxmlformats.org/presentationml/2006/ole">
            <p:oleObj spid="_x0000_s3074" name="Equation" r:id="rId3" imgW="3276600" imgH="9144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73636-DCFC-47A4-9EEB-777250A9C535}" type="slidenum">
              <a:rPr lang="en-US" altLang="zh-CN"/>
              <a:pPr/>
              <a:t>5</a:t>
            </a:fld>
            <a:endParaRPr lang="en-US" altLang="zh-CN"/>
          </a:p>
        </p:txBody>
      </p:sp>
      <p:graphicFrame>
        <p:nvGraphicFramePr>
          <p:cNvPr id="25601" name="Object 1025"/>
          <p:cNvGraphicFramePr>
            <a:graphicFrameLocks noChangeAspect="1"/>
          </p:cNvGraphicFramePr>
          <p:nvPr/>
        </p:nvGraphicFramePr>
        <p:xfrm>
          <a:off x="539552" y="1124744"/>
          <a:ext cx="4414838" cy="2105025"/>
        </p:xfrm>
        <a:graphic>
          <a:graphicData uri="http://schemas.openxmlformats.org/presentationml/2006/ole">
            <p:oleObj spid="_x0000_s7171" name="Equation" r:id="rId3" imgW="1917700" imgH="914400" progId="Equation.DSMT4">
              <p:embed/>
            </p:oleObj>
          </a:graphicData>
        </a:graphic>
      </p:graphicFrame>
      <p:graphicFrame>
        <p:nvGraphicFramePr>
          <p:cNvPr id="25602" name="Object 10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31120853"/>
              </p:ext>
            </p:extLst>
          </p:nvPr>
        </p:nvGraphicFramePr>
        <p:xfrm>
          <a:off x="569913" y="3500438"/>
          <a:ext cx="7689850" cy="2514600"/>
        </p:xfrm>
        <a:graphic>
          <a:graphicData uri="http://schemas.openxmlformats.org/presentationml/2006/ole">
            <p:oleObj spid="_x0000_s7172" name="Equation" r:id="rId4" imgW="3340080" imgH="1091880" progId="Equation.DSMT4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95536" y="260648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小结：</a:t>
            </a:r>
            <a:endParaRPr lang="zh-CN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08C65-1257-4874-858E-8A463C39E0A4}" type="slidenum">
              <a:rPr lang="en-US" altLang="zh-CN"/>
              <a:pPr/>
              <a:t>6</a:t>
            </a:fld>
            <a:endParaRPr lang="en-US" altLang="zh-CN"/>
          </a:p>
        </p:txBody>
      </p:sp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609600" y="533400"/>
          <a:ext cx="5619750" cy="2614613"/>
        </p:xfrm>
        <a:graphic>
          <a:graphicData uri="http://schemas.openxmlformats.org/presentationml/2006/ole">
            <p:oleObj spid="_x0000_s6146" name="Equation" r:id="rId3" imgW="2374900" imgH="1104900" progId="Equation.DSMT4">
              <p:embed/>
            </p:oleObj>
          </a:graphicData>
        </a:graphic>
      </p:graphicFrame>
      <p:graphicFrame>
        <p:nvGraphicFramePr>
          <p:cNvPr id="18439" name="Object 7"/>
          <p:cNvGraphicFramePr>
            <a:graphicFrameLocks noChangeAspect="1"/>
          </p:cNvGraphicFramePr>
          <p:nvPr/>
        </p:nvGraphicFramePr>
        <p:xfrm>
          <a:off x="1371600" y="3124200"/>
          <a:ext cx="6858000" cy="506413"/>
        </p:xfrm>
        <a:graphic>
          <a:graphicData uri="http://schemas.openxmlformats.org/presentationml/2006/ole">
            <p:oleObj spid="_x0000_s6147" name="Equation" r:id="rId4" imgW="2921000" imgH="215900" progId="Equation.DSMT4">
              <p:embed/>
            </p:oleObj>
          </a:graphicData>
        </a:graphic>
      </p:graphicFrame>
      <p:graphicFrame>
        <p:nvGraphicFramePr>
          <p:cNvPr id="18440" name="Object 8"/>
          <p:cNvGraphicFramePr>
            <a:graphicFrameLocks noChangeAspect="1"/>
          </p:cNvGraphicFramePr>
          <p:nvPr/>
        </p:nvGraphicFramePr>
        <p:xfrm>
          <a:off x="2438400" y="3581400"/>
          <a:ext cx="3168650" cy="1046163"/>
        </p:xfrm>
        <a:graphic>
          <a:graphicData uri="http://schemas.openxmlformats.org/presentationml/2006/ole">
            <p:oleObj spid="_x0000_s6148" name="Equation" r:id="rId5" imgW="1307532" imgH="431613" progId="Equation.DSMT4">
              <p:embed/>
            </p:oleObj>
          </a:graphicData>
        </a:graphic>
      </p:graphicFrame>
      <p:graphicFrame>
        <p:nvGraphicFramePr>
          <p:cNvPr id="18442" name="Object 10"/>
          <p:cNvGraphicFramePr>
            <a:graphicFrameLocks noChangeAspect="1"/>
          </p:cNvGraphicFramePr>
          <p:nvPr/>
        </p:nvGraphicFramePr>
        <p:xfrm>
          <a:off x="1371600" y="4648200"/>
          <a:ext cx="6469063" cy="506413"/>
        </p:xfrm>
        <a:graphic>
          <a:graphicData uri="http://schemas.openxmlformats.org/presentationml/2006/ole">
            <p:oleObj spid="_x0000_s6149" name="Equation" r:id="rId6" imgW="2755900" imgH="215900" progId="Equation.DSMT4">
              <p:embed/>
            </p:oleObj>
          </a:graphicData>
        </a:graphic>
      </p:graphicFrame>
      <p:graphicFrame>
        <p:nvGraphicFramePr>
          <p:cNvPr id="18443" name="Object 11"/>
          <p:cNvGraphicFramePr>
            <a:graphicFrameLocks noChangeAspect="1"/>
          </p:cNvGraphicFramePr>
          <p:nvPr/>
        </p:nvGraphicFramePr>
        <p:xfrm>
          <a:off x="838200" y="5257800"/>
          <a:ext cx="7772400" cy="1023938"/>
        </p:xfrm>
        <a:graphic>
          <a:graphicData uri="http://schemas.openxmlformats.org/presentationml/2006/ole">
            <p:oleObj spid="_x0000_s6150" name="Equation" r:id="rId7" imgW="3276600" imgH="4318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5D6A5-AF83-41AA-B568-7CB3E68CE802}" type="slidenum">
              <a:rPr lang="en-US" altLang="zh-CN" smtClean="0"/>
              <a:pPr/>
              <a:t>7</a:t>
            </a:fld>
            <a:endParaRPr lang="en-US" altLang="zh-CN"/>
          </a:p>
        </p:txBody>
      </p:sp>
      <p:graphicFrame>
        <p:nvGraphicFramePr>
          <p:cNvPr id="105474" name="Object 2"/>
          <p:cNvGraphicFramePr>
            <a:graphicFrameLocks noChangeAspect="1"/>
          </p:cNvGraphicFramePr>
          <p:nvPr/>
        </p:nvGraphicFramePr>
        <p:xfrm>
          <a:off x="179512" y="0"/>
          <a:ext cx="5075238" cy="1052512"/>
        </p:xfrm>
        <a:graphic>
          <a:graphicData uri="http://schemas.openxmlformats.org/presentationml/2006/ole">
            <p:oleObj spid="_x0000_s8194" name="Equation" r:id="rId3" imgW="2145369" imgH="444307" progId="Equation.DSMT4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79512" y="1500174"/>
          <a:ext cx="8568952" cy="5357826"/>
        </p:xfrm>
        <a:graphic>
          <a:graphicData uri="http://schemas.openxmlformats.org/presentationml/2006/ole">
            <p:oleObj spid="_x0000_s8195" name="Equation" r:id="rId4" imgW="3784600" imgH="27813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C9B1-5184-4F02-8FC4-8B5984E04D94}" type="slidenum">
              <a:rPr lang="en-US" altLang="zh-CN"/>
              <a:pPr/>
              <a:t>8</a:t>
            </a:fld>
            <a:endParaRPr lang="en-US" altLang="zh-CN"/>
          </a:p>
        </p:txBody>
      </p:sp>
      <p:graphicFrame>
        <p:nvGraphicFramePr>
          <p:cNvPr id="28672" name="Object 1024"/>
          <p:cNvGraphicFramePr>
            <a:graphicFrameLocks noChangeAspect="1"/>
          </p:cNvGraphicFramePr>
          <p:nvPr/>
        </p:nvGraphicFramePr>
        <p:xfrm>
          <a:off x="395536" y="332656"/>
          <a:ext cx="7772400" cy="2119313"/>
        </p:xfrm>
        <a:graphic>
          <a:graphicData uri="http://schemas.openxmlformats.org/presentationml/2006/ole">
            <p:oleObj spid="_x0000_s10242" name="Equation" r:id="rId3" imgW="3352800" imgH="914400" progId="Equation.DSMT4">
              <p:embed/>
            </p:oleObj>
          </a:graphicData>
        </a:graphic>
      </p:graphicFrame>
      <p:graphicFrame>
        <p:nvGraphicFramePr>
          <p:cNvPr id="28673" name="Object 1025"/>
          <p:cNvGraphicFramePr>
            <a:graphicFrameLocks noChangeAspect="1"/>
          </p:cNvGraphicFramePr>
          <p:nvPr/>
        </p:nvGraphicFramePr>
        <p:xfrm>
          <a:off x="1043608" y="2636912"/>
          <a:ext cx="7620000" cy="508000"/>
        </p:xfrm>
        <a:graphic>
          <a:graphicData uri="http://schemas.openxmlformats.org/presentationml/2006/ole">
            <p:oleObj spid="_x0000_s10243" name="Equation" r:id="rId4" imgW="3238500" imgH="215900" progId="Equation.DSMT4">
              <p:embed/>
            </p:oleObj>
          </a:graphicData>
        </a:graphic>
      </p:graphicFrame>
      <p:graphicFrame>
        <p:nvGraphicFramePr>
          <p:cNvPr id="28674" name="Object 1026"/>
          <p:cNvGraphicFramePr>
            <a:graphicFrameLocks noChangeAspect="1"/>
          </p:cNvGraphicFramePr>
          <p:nvPr/>
        </p:nvGraphicFramePr>
        <p:xfrm>
          <a:off x="762000" y="3657600"/>
          <a:ext cx="7696200" cy="2114550"/>
        </p:xfrm>
        <a:graphic>
          <a:graphicData uri="http://schemas.openxmlformats.org/presentationml/2006/ole">
            <p:oleObj spid="_x0000_s10244" name="Equation" r:id="rId5" imgW="3327400" imgH="914400" progId="Equation.DSMT4">
              <p:embed/>
            </p:oleObj>
          </a:graphicData>
        </a:graphic>
      </p:graphicFrame>
      <p:graphicFrame>
        <p:nvGraphicFramePr>
          <p:cNvPr id="28675" name="Object 1027"/>
          <p:cNvGraphicFramePr>
            <a:graphicFrameLocks noChangeAspect="1"/>
          </p:cNvGraphicFramePr>
          <p:nvPr/>
        </p:nvGraphicFramePr>
        <p:xfrm>
          <a:off x="1371600" y="5867400"/>
          <a:ext cx="7010400" cy="525463"/>
        </p:xfrm>
        <a:graphic>
          <a:graphicData uri="http://schemas.openxmlformats.org/presentationml/2006/ole">
            <p:oleObj spid="_x0000_s10245" name="Equation" r:id="rId6" imgW="3048000" imgH="228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6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6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8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10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C4E42-6F0F-48EA-9755-E11074170182}" type="slidenum">
              <a:rPr lang="en-US" altLang="zh-CN"/>
              <a:pPr/>
              <a:t>9</a:t>
            </a:fld>
            <a:endParaRPr lang="en-US" altLang="zh-CN"/>
          </a:p>
        </p:txBody>
      </p:sp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500034" y="2357430"/>
          <a:ext cx="8153400" cy="3714750"/>
        </p:xfrm>
        <a:graphic>
          <a:graphicData uri="http://schemas.openxmlformats.org/presentationml/2006/ole">
            <p:oleObj spid="_x0000_s11266" name="Equation" r:id="rId3" imgW="3568700" imgH="1625600" progId="Equation.DSMT4">
              <p:embed/>
            </p:oleObj>
          </a:graphicData>
        </a:graphic>
      </p:graphicFrame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827584" y="1124744"/>
          <a:ext cx="7467600" cy="520700"/>
        </p:xfrm>
        <a:graphic>
          <a:graphicData uri="http://schemas.openxmlformats.org/presentationml/2006/ole">
            <p:oleObj spid="_x0000_s11267" name="Equation" r:id="rId4" imgW="3098800" imgH="2159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10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50</Words>
  <Application>Microsoft Office PowerPoint</Application>
  <PresentationFormat>全屏显示(4:3)</PresentationFormat>
  <Paragraphs>23</Paragraphs>
  <Slides>11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3" baseType="lpstr">
      <vt:lpstr>Office 主题</vt:lpstr>
      <vt:lpstr>Equation</vt:lpstr>
      <vt:lpstr>主要内容</vt:lpstr>
      <vt:lpstr>3.1 基本概念及一次同余式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主要内容</dc:title>
  <dc:creator>admin</dc:creator>
  <cp:lastModifiedBy>admin</cp:lastModifiedBy>
  <cp:revision>3</cp:revision>
  <dcterms:created xsi:type="dcterms:W3CDTF">2014-10-16T07:56:34Z</dcterms:created>
  <dcterms:modified xsi:type="dcterms:W3CDTF">2015-10-27T06:19:09Z</dcterms:modified>
</cp:coreProperties>
</file>