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4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63" r:id="rId10"/>
    <p:sldId id="264" r:id="rId11"/>
    <p:sldId id="283" r:id="rId12"/>
    <p:sldId id="284" r:id="rId13"/>
    <p:sldId id="285" r:id="rId14"/>
    <p:sldId id="286" r:id="rId15"/>
    <p:sldId id="287" r:id="rId16"/>
    <p:sldId id="288" r:id="rId17"/>
    <p:sldId id="265" r:id="rId18"/>
    <p:sldId id="266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46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4" Type="http://schemas.openxmlformats.org/officeDocument/2006/relationships/image" Target="../media/image10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10" Type="http://schemas.openxmlformats.org/officeDocument/2006/relationships/image" Target="../media/image112.wmf"/><Relationship Id="rId4" Type="http://schemas.openxmlformats.org/officeDocument/2006/relationships/image" Target="../media/image106.wmf"/><Relationship Id="rId9" Type="http://schemas.openxmlformats.org/officeDocument/2006/relationships/image" Target="../media/image11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7" Type="http://schemas.openxmlformats.org/officeDocument/2006/relationships/image" Target="../media/image128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image" Target="../media/image131.wmf"/><Relationship Id="rId7" Type="http://schemas.openxmlformats.org/officeDocument/2006/relationships/image" Target="../media/image134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2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3.wmf"/><Relationship Id="rId7" Type="http://schemas.openxmlformats.org/officeDocument/2006/relationships/image" Target="../media/image26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18.wmf"/><Relationship Id="rId11" Type="http://schemas.openxmlformats.org/officeDocument/2006/relationships/image" Target="../media/image30.wmf"/><Relationship Id="rId5" Type="http://schemas.openxmlformats.org/officeDocument/2006/relationships/image" Target="../media/image25.wmf"/><Relationship Id="rId10" Type="http://schemas.openxmlformats.org/officeDocument/2006/relationships/image" Target="../media/image29.wmf"/><Relationship Id="rId4" Type="http://schemas.openxmlformats.org/officeDocument/2006/relationships/image" Target="../media/image24.wmf"/><Relationship Id="rId9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49.wmf"/><Relationship Id="rId18" Type="http://schemas.openxmlformats.org/officeDocument/2006/relationships/image" Target="../media/image54.wmf"/><Relationship Id="rId26" Type="http://schemas.openxmlformats.org/officeDocument/2006/relationships/image" Target="../media/image62.wmf"/><Relationship Id="rId3" Type="http://schemas.openxmlformats.org/officeDocument/2006/relationships/image" Target="../media/image39.wmf"/><Relationship Id="rId21" Type="http://schemas.openxmlformats.org/officeDocument/2006/relationships/image" Target="../media/image57.wmf"/><Relationship Id="rId7" Type="http://schemas.openxmlformats.org/officeDocument/2006/relationships/image" Target="../media/image43.wmf"/><Relationship Id="rId12" Type="http://schemas.openxmlformats.org/officeDocument/2006/relationships/image" Target="../media/image48.wmf"/><Relationship Id="rId17" Type="http://schemas.openxmlformats.org/officeDocument/2006/relationships/image" Target="../media/image53.wmf"/><Relationship Id="rId25" Type="http://schemas.openxmlformats.org/officeDocument/2006/relationships/image" Target="../media/image61.wmf"/><Relationship Id="rId2" Type="http://schemas.openxmlformats.org/officeDocument/2006/relationships/image" Target="../media/image38.wmf"/><Relationship Id="rId16" Type="http://schemas.openxmlformats.org/officeDocument/2006/relationships/image" Target="../media/image52.wmf"/><Relationship Id="rId20" Type="http://schemas.openxmlformats.org/officeDocument/2006/relationships/image" Target="../media/image56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11" Type="http://schemas.openxmlformats.org/officeDocument/2006/relationships/image" Target="../media/image47.wmf"/><Relationship Id="rId24" Type="http://schemas.openxmlformats.org/officeDocument/2006/relationships/image" Target="../media/image60.wmf"/><Relationship Id="rId5" Type="http://schemas.openxmlformats.org/officeDocument/2006/relationships/image" Target="../media/image41.wmf"/><Relationship Id="rId15" Type="http://schemas.openxmlformats.org/officeDocument/2006/relationships/image" Target="../media/image51.wmf"/><Relationship Id="rId23" Type="http://schemas.openxmlformats.org/officeDocument/2006/relationships/image" Target="../media/image59.wmf"/><Relationship Id="rId28" Type="http://schemas.openxmlformats.org/officeDocument/2006/relationships/image" Target="../media/image64.wmf"/><Relationship Id="rId10" Type="http://schemas.openxmlformats.org/officeDocument/2006/relationships/image" Target="../media/image46.wmf"/><Relationship Id="rId19" Type="http://schemas.openxmlformats.org/officeDocument/2006/relationships/image" Target="../media/image55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Relationship Id="rId14" Type="http://schemas.openxmlformats.org/officeDocument/2006/relationships/image" Target="../media/image50.wmf"/><Relationship Id="rId22" Type="http://schemas.openxmlformats.org/officeDocument/2006/relationships/image" Target="../media/image58.wmf"/><Relationship Id="rId27" Type="http://schemas.openxmlformats.org/officeDocument/2006/relationships/image" Target="../media/image6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70.wmf"/><Relationship Id="rId18" Type="http://schemas.openxmlformats.org/officeDocument/2006/relationships/image" Target="../media/image75.wmf"/><Relationship Id="rId26" Type="http://schemas.openxmlformats.org/officeDocument/2006/relationships/image" Target="../media/image83.wmf"/><Relationship Id="rId3" Type="http://schemas.openxmlformats.org/officeDocument/2006/relationships/image" Target="../media/image39.wmf"/><Relationship Id="rId21" Type="http://schemas.openxmlformats.org/officeDocument/2006/relationships/image" Target="../media/image78.wmf"/><Relationship Id="rId7" Type="http://schemas.openxmlformats.org/officeDocument/2006/relationships/image" Target="../media/image43.wmf"/><Relationship Id="rId12" Type="http://schemas.openxmlformats.org/officeDocument/2006/relationships/image" Target="../media/image69.wmf"/><Relationship Id="rId17" Type="http://schemas.openxmlformats.org/officeDocument/2006/relationships/image" Target="../media/image74.wmf"/><Relationship Id="rId25" Type="http://schemas.openxmlformats.org/officeDocument/2006/relationships/image" Target="../media/image82.wmf"/><Relationship Id="rId2" Type="http://schemas.openxmlformats.org/officeDocument/2006/relationships/image" Target="../media/image38.wmf"/><Relationship Id="rId16" Type="http://schemas.openxmlformats.org/officeDocument/2006/relationships/image" Target="../media/image73.wmf"/><Relationship Id="rId20" Type="http://schemas.openxmlformats.org/officeDocument/2006/relationships/image" Target="../media/image77.wmf"/><Relationship Id="rId29" Type="http://schemas.openxmlformats.org/officeDocument/2006/relationships/image" Target="../media/image86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11" Type="http://schemas.openxmlformats.org/officeDocument/2006/relationships/image" Target="../media/image68.wmf"/><Relationship Id="rId24" Type="http://schemas.openxmlformats.org/officeDocument/2006/relationships/image" Target="../media/image81.wmf"/><Relationship Id="rId5" Type="http://schemas.openxmlformats.org/officeDocument/2006/relationships/image" Target="../media/image41.wmf"/><Relationship Id="rId15" Type="http://schemas.openxmlformats.org/officeDocument/2006/relationships/image" Target="../media/image72.wmf"/><Relationship Id="rId23" Type="http://schemas.openxmlformats.org/officeDocument/2006/relationships/image" Target="../media/image80.wmf"/><Relationship Id="rId28" Type="http://schemas.openxmlformats.org/officeDocument/2006/relationships/image" Target="../media/image85.wmf"/><Relationship Id="rId10" Type="http://schemas.openxmlformats.org/officeDocument/2006/relationships/image" Target="../media/image67.wmf"/><Relationship Id="rId19" Type="http://schemas.openxmlformats.org/officeDocument/2006/relationships/image" Target="../media/image76.wmf"/><Relationship Id="rId4" Type="http://schemas.openxmlformats.org/officeDocument/2006/relationships/image" Target="../media/image40.wmf"/><Relationship Id="rId9" Type="http://schemas.openxmlformats.org/officeDocument/2006/relationships/image" Target="../media/image66.wmf"/><Relationship Id="rId14" Type="http://schemas.openxmlformats.org/officeDocument/2006/relationships/image" Target="../media/image71.wmf"/><Relationship Id="rId22" Type="http://schemas.openxmlformats.org/officeDocument/2006/relationships/image" Target="../media/image79.wmf"/><Relationship Id="rId27" Type="http://schemas.openxmlformats.org/officeDocument/2006/relationships/image" Target="../media/image84.wmf"/><Relationship Id="rId30" Type="http://schemas.openxmlformats.org/officeDocument/2006/relationships/image" Target="../media/image8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68130-D443-4E9E-BB35-D0F0835EFA57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3194B-0498-43E0-A7FA-6507C291E3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%E6%95%B0%E5%AD%A6" TargetMode="External"/><Relationship Id="rId7" Type="http://schemas.openxmlformats.org/officeDocument/2006/relationships/hyperlink" Target="http://zh.wikipedia.org/wiki/%E5%85%B3%E7%B3%BB_(%E6%95%B0%E5%AD%A6)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/index.php?title=%E6%80%A7%E8%B4%A8&amp;action=edit&amp;redlink=1" TargetMode="External"/><Relationship Id="rId5" Type="http://schemas.openxmlformats.org/officeDocument/2006/relationships/hyperlink" Target="http://zh.wikipedia.org/wiki/%E5%87%BD%E6%95%B0" TargetMode="External"/><Relationship Id="rId4" Type="http://schemas.openxmlformats.org/officeDocument/2006/relationships/hyperlink" Target="http://zh.wikipedia.org/wiki/%E5%85%AC%E7%90%86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数学"/>
              </a:rPr>
              <a:t>数学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里，术语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定义良好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（定义良好的 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well-defined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，名词 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well-definition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）用于确认用一组基本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公理"/>
              </a:rPr>
              <a:t>公理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以数学或逻辑的方式定义的某个概念或对象（一个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函数"/>
              </a:rPr>
              <a:t>函数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 tooltip="性质（页面不存在）"/>
              </a:rPr>
              <a:t>性质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关系 (数学)"/>
              </a:rPr>
              <a:t>关系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，等等）是完全无歧义的，满足它必需满足的那些性质。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3194B-0498-43E0-A7FA-6507C291E3F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42C-076D-4547-819F-6F90FE49FC9B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9AE0-EED4-453F-BAF6-38D62B4A7A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42C-076D-4547-819F-6F90FE49FC9B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9AE0-EED4-453F-BAF6-38D62B4A7A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42C-076D-4547-819F-6F90FE49FC9B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9AE0-EED4-453F-BAF6-38D62B4A7A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42C-076D-4547-819F-6F90FE49FC9B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9AE0-EED4-453F-BAF6-38D62B4A7A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42C-076D-4547-819F-6F90FE49FC9B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9AE0-EED4-453F-BAF6-38D62B4A7A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42C-076D-4547-819F-6F90FE49FC9B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9AE0-EED4-453F-BAF6-38D62B4A7A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42C-076D-4547-819F-6F90FE49FC9B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9AE0-EED4-453F-BAF6-38D62B4A7A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42C-076D-4547-819F-6F90FE49FC9B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9AE0-EED4-453F-BAF6-38D62B4A7A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42C-076D-4547-819F-6F90FE49FC9B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9AE0-EED4-453F-BAF6-38D62B4A7A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42C-076D-4547-819F-6F90FE49FC9B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9AE0-EED4-453F-BAF6-38D62B4A7A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42C-076D-4547-819F-6F90FE49FC9B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9AE0-EED4-453F-BAF6-38D62B4A7A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1542C-076D-4547-819F-6F90FE49FC9B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9AE0-EED4-453F-BAF6-38D62B4A7A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oleObject" Target="../embeddings/oleObject78.bin"/><Relationship Id="rId18" Type="http://schemas.openxmlformats.org/officeDocument/2006/relationships/oleObject" Target="../embeddings/oleObject83.bin"/><Relationship Id="rId26" Type="http://schemas.openxmlformats.org/officeDocument/2006/relationships/oleObject" Target="../embeddings/oleObject91.bin"/><Relationship Id="rId3" Type="http://schemas.openxmlformats.org/officeDocument/2006/relationships/oleObject" Target="../embeddings/oleObject68.bin"/><Relationship Id="rId21" Type="http://schemas.openxmlformats.org/officeDocument/2006/relationships/oleObject" Target="../embeddings/oleObject86.bin"/><Relationship Id="rId7" Type="http://schemas.openxmlformats.org/officeDocument/2006/relationships/oleObject" Target="../embeddings/oleObject72.bin"/><Relationship Id="rId12" Type="http://schemas.openxmlformats.org/officeDocument/2006/relationships/oleObject" Target="../embeddings/oleObject77.bin"/><Relationship Id="rId17" Type="http://schemas.openxmlformats.org/officeDocument/2006/relationships/oleObject" Target="../embeddings/oleObject82.bin"/><Relationship Id="rId25" Type="http://schemas.openxmlformats.org/officeDocument/2006/relationships/oleObject" Target="../embeddings/oleObject90.bin"/><Relationship Id="rId33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1.bin"/><Relationship Id="rId20" Type="http://schemas.openxmlformats.org/officeDocument/2006/relationships/oleObject" Target="../embeddings/oleObject85.bin"/><Relationship Id="rId29" Type="http://schemas.openxmlformats.org/officeDocument/2006/relationships/oleObject" Target="../embeddings/oleObject94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1.bin"/><Relationship Id="rId11" Type="http://schemas.openxmlformats.org/officeDocument/2006/relationships/oleObject" Target="../embeddings/oleObject76.bin"/><Relationship Id="rId24" Type="http://schemas.openxmlformats.org/officeDocument/2006/relationships/oleObject" Target="../embeddings/oleObject89.bin"/><Relationship Id="rId32" Type="http://schemas.openxmlformats.org/officeDocument/2006/relationships/oleObject" Target="../embeddings/oleObject97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88.bin"/><Relationship Id="rId28" Type="http://schemas.openxmlformats.org/officeDocument/2006/relationships/oleObject" Target="../embeddings/oleObject93.bin"/><Relationship Id="rId10" Type="http://schemas.openxmlformats.org/officeDocument/2006/relationships/oleObject" Target="../embeddings/oleObject75.bin"/><Relationship Id="rId19" Type="http://schemas.openxmlformats.org/officeDocument/2006/relationships/oleObject" Target="../embeddings/oleObject84.bin"/><Relationship Id="rId31" Type="http://schemas.openxmlformats.org/officeDocument/2006/relationships/oleObject" Target="../embeddings/oleObject96.bin"/><Relationship Id="rId4" Type="http://schemas.openxmlformats.org/officeDocument/2006/relationships/oleObject" Target="../embeddings/oleObject69.bin"/><Relationship Id="rId9" Type="http://schemas.openxmlformats.org/officeDocument/2006/relationships/oleObject" Target="../embeddings/oleObject74.bin"/><Relationship Id="rId14" Type="http://schemas.openxmlformats.org/officeDocument/2006/relationships/oleObject" Target="../embeddings/oleObject79.bin"/><Relationship Id="rId22" Type="http://schemas.openxmlformats.org/officeDocument/2006/relationships/oleObject" Target="../embeddings/oleObject87.bin"/><Relationship Id="rId27" Type="http://schemas.openxmlformats.org/officeDocument/2006/relationships/oleObject" Target="../embeddings/oleObject92.bin"/><Relationship Id="rId30" Type="http://schemas.openxmlformats.org/officeDocument/2006/relationships/oleObject" Target="../embeddings/oleObject95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2.bin"/><Relationship Id="rId5" Type="http://schemas.openxmlformats.org/officeDocument/2006/relationships/oleObject" Target="../embeddings/oleObject101.bin"/><Relationship Id="rId4" Type="http://schemas.openxmlformats.org/officeDocument/2006/relationships/oleObject" Target="../embeddings/oleObject10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7.bin"/><Relationship Id="rId12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06.bin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5.bin"/><Relationship Id="rId10" Type="http://schemas.openxmlformats.org/officeDocument/2006/relationships/oleObject" Target="../embeddings/oleObject110.bin"/><Relationship Id="rId4" Type="http://schemas.openxmlformats.org/officeDocument/2006/relationships/oleObject" Target="../embeddings/oleObject104.bin"/><Relationship Id="rId9" Type="http://schemas.openxmlformats.org/officeDocument/2006/relationships/oleObject" Target="../embeddings/oleObject10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115.bin"/><Relationship Id="rId4" Type="http://schemas.openxmlformats.org/officeDocument/2006/relationships/oleObject" Target="../embeddings/oleObject11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1.bin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19.bin"/><Relationship Id="rId5" Type="http://schemas.openxmlformats.org/officeDocument/2006/relationships/oleObject" Target="../embeddings/oleObject118.bin"/><Relationship Id="rId4" Type="http://schemas.openxmlformats.org/officeDocument/2006/relationships/oleObject" Target="../embeddings/oleObject11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25.bin"/><Relationship Id="rId5" Type="http://schemas.openxmlformats.org/officeDocument/2006/relationships/oleObject" Target="../embeddings/oleObject124.bin"/><Relationship Id="rId10" Type="http://schemas.openxmlformats.org/officeDocument/2006/relationships/oleObject" Target="../embeddings/oleObject129.bin"/><Relationship Id="rId4" Type="http://schemas.openxmlformats.org/officeDocument/2006/relationships/oleObject" Target="../embeddings/oleObject123.bin"/><Relationship Id="rId9" Type="http://schemas.openxmlformats.org/officeDocument/2006/relationships/oleObject" Target="../embeddings/oleObject12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33.bin"/><Relationship Id="rId5" Type="http://schemas.openxmlformats.org/officeDocument/2006/relationships/oleObject" Target="../embeddings/oleObject132.bin"/><Relationship Id="rId10" Type="http://schemas.openxmlformats.org/officeDocument/2006/relationships/oleObject" Target="../embeddings/oleObject137.bin"/><Relationship Id="rId4" Type="http://schemas.openxmlformats.org/officeDocument/2006/relationships/oleObject" Target="../embeddings/oleObject131.bin"/><Relationship Id="rId9" Type="http://schemas.openxmlformats.org/officeDocument/2006/relationships/oleObject" Target="../embeddings/oleObject13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41.bin"/><Relationship Id="rId5" Type="http://schemas.openxmlformats.org/officeDocument/2006/relationships/oleObject" Target="../embeddings/oleObject140.bin"/><Relationship Id="rId4" Type="http://schemas.openxmlformats.org/officeDocument/2006/relationships/oleObject" Target="../embeddings/oleObject13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4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5.bin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3.bin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3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oleObject" Target="../embeddings/oleObject48.bin"/><Relationship Id="rId18" Type="http://schemas.openxmlformats.org/officeDocument/2006/relationships/oleObject" Target="../embeddings/oleObject53.bin"/><Relationship Id="rId26" Type="http://schemas.openxmlformats.org/officeDocument/2006/relationships/oleObject" Target="../embeddings/oleObject61.bin"/><Relationship Id="rId3" Type="http://schemas.openxmlformats.org/officeDocument/2006/relationships/oleObject" Target="../embeddings/oleObject38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2.bin"/><Relationship Id="rId12" Type="http://schemas.openxmlformats.org/officeDocument/2006/relationships/oleObject" Target="../embeddings/oleObject47.bin"/><Relationship Id="rId17" Type="http://schemas.openxmlformats.org/officeDocument/2006/relationships/oleObject" Target="../embeddings/oleObject52.bin"/><Relationship Id="rId25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1.bin"/><Relationship Id="rId20" Type="http://schemas.openxmlformats.org/officeDocument/2006/relationships/oleObject" Target="../embeddings/oleObject55.bin"/><Relationship Id="rId29" Type="http://schemas.openxmlformats.org/officeDocument/2006/relationships/oleObject" Target="../embeddings/oleObject64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1.bin"/><Relationship Id="rId11" Type="http://schemas.openxmlformats.org/officeDocument/2006/relationships/oleObject" Target="../embeddings/oleObject46.bin"/><Relationship Id="rId24" Type="http://schemas.openxmlformats.org/officeDocument/2006/relationships/oleObject" Target="../embeddings/oleObject59.bin"/><Relationship Id="rId32" Type="http://schemas.openxmlformats.org/officeDocument/2006/relationships/oleObject" Target="../embeddings/oleObject67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8.bin"/><Relationship Id="rId28" Type="http://schemas.openxmlformats.org/officeDocument/2006/relationships/oleObject" Target="../embeddings/oleObject63.bin"/><Relationship Id="rId10" Type="http://schemas.openxmlformats.org/officeDocument/2006/relationships/oleObject" Target="../embeddings/oleObject45.bin"/><Relationship Id="rId19" Type="http://schemas.openxmlformats.org/officeDocument/2006/relationships/oleObject" Target="../embeddings/oleObject54.bin"/><Relationship Id="rId31" Type="http://schemas.openxmlformats.org/officeDocument/2006/relationships/oleObject" Target="../embeddings/oleObject66.bin"/><Relationship Id="rId4" Type="http://schemas.openxmlformats.org/officeDocument/2006/relationships/oleObject" Target="../embeddings/oleObject39.bin"/><Relationship Id="rId9" Type="http://schemas.openxmlformats.org/officeDocument/2006/relationships/oleObject" Target="../embeddings/oleObject44.bin"/><Relationship Id="rId14" Type="http://schemas.openxmlformats.org/officeDocument/2006/relationships/oleObject" Target="../embeddings/oleObject49.bin"/><Relationship Id="rId22" Type="http://schemas.openxmlformats.org/officeDocument/2006/relationships/oleObject" Target="../embeddings/oleObject57.bin"/><Relationship Id="rId27" Type="http://schemas.openxmlformats.org/officeDocument/2006/relationships/oleObject" Target="../embeddings/oleObject62.bin"/><Relationship Id="rId30" Type="http://schemas.openxmlformats.org/officeDocument/2006/relationships/oleObject" Target="../embeddings/oleObject6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00FF"/>
                </a:solidFill>
                <a:latin typeface="宋体" charset="-122"/>
              </a:rPr>
              <a:t>3.2 </a:t>
            </a:r>
            <a:r>
              <a:rPr lang="zh-CN" altLang="en-US" sz="3200" b="1" dirty="0">
                <a:solidFill>
                  <a:srgbClr val="0000FF"/>
                </a:solidFill>
                <a:latin typeface="宋体" charset="-122"/>
              </a:rPr>
              <a:t>中国剩余定理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5C97-669D-4416-8CB8-7024D49CA19F}" type="slidenum">
              <a:rPr lang="zh-CN" altLang="en-US"/>
              <a:pPr/>
              <a:t>10</a:t>
            </a:fld>
            <a:endParaRPr lang="en-US" altLang="zh-CN"/>
          </a:p>
        </p:txBody>
      </p:sp>
      <p:grpSp>
        <p:nvGrpSpPr>
          <p:cNvPr id="2" name="Group 3074"/>
          <p:cNvGrpSpPr>
            <a:grpSpLocks/>
          </p:cNvGrpSpPr>
          <p:nvPr/>
        </p:nvGrpSpPr>
        <p:grpSpPr bwMode="auto">
          <a:xfrm>
            <a:off x="323850" y="476250"/>
            <a:ext cx="8569325" cy="2447925"/>
            <a:chOff x="204" y="1888"/>
            <a:chExt cx="5398" cy="1542"/>
          </a:xfrm>
        </p:grpSpPr>
        <p:sp>
          <p:nvSpPr>
            <p:cNvPr id="89091" name="Line 3075"/>
            <p:cNvSpPr>
              <a:spLocks noChangeShapeType="1"/>
            </p:cNvSpPr>
            <p:nvPr/>
          </p:nvSpPr>
          <p:spPr bwMode="auto">
            <a:xfrm>
              <a:off x="204" y="1888"/>
              <a:ext cx="53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092" name="Line 3076"/>
            <p:cNvSpPr>
              <a:spLocks noChangeShapeType="1"/>
            </p:cNvSpPr>
            <p:nvPr/>
          </p:nvSpPr>
          <p:spPr bwMode="auto">
            <a:xfrm>
              <a:off x="204" y="2205"/>
              <a:ext cx="53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5655" name="Object 3079"/>
            <p:cNvGraphicFramePr>
              <a:graphicFrameLocks noChangeAspect="1"/>
            </p:cNvGraphicFramePr>
            <p:nvPr/>
          </p:nvGraphicFramePr>
          <p:xfrm>
            <a:off x="4604" y="1933"/>
            <a:ext cx="475" cy="271"/>
          </p:xfrm>
          <a:graphic>
            <a:graphicData uri="http://schemas.openxmlformats.org/presentationml/2006/ole">
              <p:oleObj spid="_x0000_s8194" name="Equation" r:id="rId3" imgW="355292" imgH="203024" progId="Equation.DSMT4">
                <p:embed/>
              </p:oleObj>
            </a:graphicData>
          </a:graphic>
        </p:graphicFrame>
        <p:graphicFrame>
          <p:nvGraphicFramePr>
            <p:cNvPr id="155656" name="Object 3080"/>
            <p:cNvGraphicFramePr>
              <a:graphicFrameLocks noChangeAspect="1"/>
            </p:cNvGraphicFramePr>
            <p:nvPr/>
          </p:nvGraphicFramePr>
          <p:xfrm>
            <a:off x="250" y="1933"/>
            <a:ext cx="426" cy="252"/>
          </p:xfrm>
          <a:graphic>
            <a:graphicData uri="http://schemas.openxmlformats.org/presentationml/2006/ole">
              <p:oleObj spid="_x0000_s8195" name="Equation" r:id="rId4" imgW="342751" imgH="203112" progId="Equation.DSMT4">
                <p:embed/>
              </p:oleObj>
            </a:graphicData>
          </a:graphic>
        </p:graphicFrame>
        <p:graphicFrame>
          <p:nvGraphicFramePr>
            <p:cNvPr id="155657" name="Object 3081"/>
            <p:cNvGraphicFramePr>
              <a:graphicFrameLocks noChangeAspect="1"/>
            </p:cNvGraphicFramePr>
            <p:nvPr/>
          </p:nvGraphicFramePr>
          <p:xfrm>
            <a:off x="749" y="1933"/>
            <a:ext cx="475" cy="271"/>
          </p:xfrm>
          <a:graphic>
            <a:graphicData uri="http://schemas.openxmlformats.org/presentationml/2006/ole">
              <p:oleObj spid="_x0000_s8196" name="Equation" r:id="rId5" imgW="355292" imgH="203024" progId="Equation.DSMT4">
                <p:embed/>
              </p:oleObj>
            </a:graphicData>
          </a:graphic>
        </p:graphicFrame>
        <p:graphicFrame>
          <p:nvGraphicFramePr>
            <p:cNvPr id="155658" name="Object 3082"/>
            <p:cNvGraphicFramePr>
              <a:graphicFrameLocks noChangeAspect="1"/>
            </p:cNvGraphicFramePr>
            <p:nvPr/>
          </p:nvGraphicFramePr>
          <p:xfrm>
            <a:off x="1292" y="1933"/>
            <a:ext cx="1072" cy="268"/>
          </p:xfrm>
          <a:graphic>
            <a:graphicData uri="http://schemas.openxmlformats.org/presentationml/2006/ole">
              <p:oleObj spid="_x0000_s8197" name="Equation" r:id="rId6" imgW="812447" imgH="203112" progId="Equation.DSMT4">
                <p:embed/>
              </p:oleObj>
            </a:graphicData>
          </a:graphic>
        </p:graphicFrame>
        <p:graphicFrame>
          <p:nvGraphicFramePr>
            <p:cNvPr id="155659" name="Object 3083"/>
            <p:cNvGraphicFramePr>
              <a:graphicFrameLocks noChangeAspect="1"/>
            </p:cNvGraphicFramePr>
            <p:nvPr/>
          </p:nvGraphicFramePr>
          <p:xfrm>
            <a:off x="2427" y="1933"/>
            <a:ext cx="453" cy="260"/>
          </p:xfrm>
          <a:graphic>
            <a:graphicData uri="http://schemas.openxmlformats.org/presentationml/2006/ole">
              <p:oleObj spid="_x0000_s8198" name="Equation" r:id="rId7" imgW="355292" imgH="203024" progId="Equation.DSMT4">
                <p:embed/>
              </p:oleObj>
            </a:graphicData>
          </a:graphic>
        </p:graphicFrame>
        <p:graphicFrame>
          <p:nvGraphicFramePr>
            <p:cNvPr id="155660" name="Object 3084"/>
            <p:cNvGraphicFramePr>
              <a:graphicFrameLocks noChangeAspect="1"/>
            </p:cNvGraphicFramePr>
            <p:nvPr/>
          </p:nvGraphicFramePr>
          <p:xfrm>
            <a:off x="2926" y="1933"/>
            <a:ext cx="475" cy="272"/>
          </p:xfrm>
          <a:graphic>
            <a:graphicData uri="http://schemas.openxmlformats.org/presentationml/2006/ole">
              <p:oleObj spid="_x0000_s8199" name="Equation" r:id="rId8" imgW="355292" imgH="203024" progId="Equation.DSMT4">
                <p:embed/>
              </p:oleObj>
            </a:graphicData>
          </a:graphic>
        </p:graphicFrame>
        <p:graphicFrame>
          <p:nvGraphicFramePr>
            <p:cNvPr id="155661" name="Object 3085"/>
            <p:cNvGraphicFramePr>
              <a:graphicFrameLocks noChangeAspect="1"/>
            </p:cNvGraphicFramePr>
            <p:nvPr/>
          </p:nvGraphicFramePr>
          <p:xfrm>
            <a:off x="3515" y="1933"/>
            <a:ext cx="471" cy="279"/>
          </p:xfrm>
          <a:graphic>
            <a:graphicData uri="http://schemas.openxmlformats.org/presentationml/2006/ole">
              <p:oleObj spid="_x0000_s8200" name="Equation" r:id="rId9" imgW="342751" imgH="203112" progId="Equation.DSMT4">
                <p:embed/>
              </p:oleObj>
            </a:graphicData>
          </a:graphic>
        </p:graphicFrame>
        <p:sp>
          <p:nvSpPr>
            <p:cNvPr id="89100" name="Line 3084"/>
            <p:cNvSpPr>
              <a:spLocks noChangeShapeType="1"/>
            </p:cNvSpPr>
            <p:nvPr/>
          </p:nvSpPr>
          <p:spPr bwMode="auto">
            <a:xfrm>
              <a:off x="204" y="1888"/>
              <a:ext cx="0" cy="15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1" name="Line 3085"/>
            <p:cNvSpPr>
              <a:spLocks noChangeShapeType="1"/>
            </p:cNvSpPr>
            <p:nvPr/>
          </p:nvSpPr>
          <p:spPr bwMode="auto">
            <a:xfrm>
              <a:off x="703" y="1888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5662" name="Object 3086"/>
            <p:cNvGraphicFramePr>
              <a:graphicFrameLocks noChangeAspect="1"/>
            </p:cNvGraphicFramePr>
            <p:nvPr/>
          </p:nvGraphicFramePr>
          <p:xfrm>
            <a:off x="385" y="2251"/>
            <a:ext cx="194" cy="272"/>
          </p:xfrm>
          <a:graphic>
            <a:graphicData uri="http://schemas.openxmlformats.org/presentationml/2006/ole">
              <p:oleObj spid="_x0000_s8201" name="Equation" r:id="rId10" imgW="126725" imgH="177415" progId="Equation.DSMT4">
                <p:embed/>
              </p:oleObj>
            </a:graphicData>
          </a:graphic>
        </p:graphicFrame>
        <p:graphicFrame>
          <p:nvGraphicFramePr>
            <p:cNvPr id="155663" name="Object 3087"/>
            <p:cNvGraphicFramePr>
              <a:graphicFrameLocks noChangeAspect="1"/>
            </p:cNvGraphicFramePr>
            <p:nvPr/>
          </p:nvGraphicFramePr>
          <p:xfrm>
            <a:off x="410" y="2699"/>
            <a:ext cx="165" cy="232"/>
          </p:xfrm>
          <a:graphic>
            <a:graphicData uri="http://schemas.openxmlformats.org/presentationml/2006/ole">
              <p:oleObj spid="_x0000_s8202" name="Equation" r:id="rId11" imgW="126725" imgH="177415" progId="Equation.DSMT4">
                <p:embed/>
              </p:oleObj>
            </a:graphicData>
          </a:graphic>
        </p:graphicFrame>
        <p:graphicFrame>
          <p:nvGraphicFramePr>
            <p:cNvPr id="155664" name="Object 3088"/>
            <p:cNvGraphicFramePr>
              <a:graphicFrameLocks noChangeAspect="1"/>
            </p:cNvGraphicFramePr>
            <p:nvPr/>
          </p:nvGraphicFramePr>
          <p:xfrm>
            <a:off x="385" y="3067"/>
            <a:ext cx="202" cy="262"/>
          </p:xfrm>
          <a:graphic>
            <a:graphicData uri="http://schemas.openxmlformats.org/presentationml/2006/ole">
              <p:oleObj spid="_x0000_s8203" name="Equation" r:id="rId12" imgW="126780" imgH="164814" progId="Equation.DSMT4">
                <p:embed/>
              </p:oleObj>
            </a:graphicData>
          </a:graphic>
        </p:graphicFrame>
        <p:sp>
          <p:nvSpPr>
            <p:cNvPr id="89105" name="Line 3089"/>
            <p:cNvSpPr>
              <a:spLocks noChangeShapeType="1"/>
            </p:cNvSpPr>
            <p:nvPr/>
          </p:nvSpPr>
          <p:spPr bwMode="auto">
            <a:xfrm>
              <a:off x="204" y="2613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6" name="Line 3090"/>
            <p:cNvSpPr>
              <a:spLocks noChangeShapeType="1"/>
            </p:cNvSpPr>
            <p:nvPr/>
          </p:nvSpPr>
          <p:spPr bwMode="auto">
            <a:xfrm>
              <a:off x="204" y="3022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7" name="Line 3091"/>
            <p:cNvSpPr>
              <a:spLocks noChangeShapeType="1"/>
            </p:cNvSpPr>
            <p:nvPr/>
          </p:nvSpPr>
          <p:spPr bwMode="auto">
            <a:xfrm>
              <a:off x="204" y="3430"/>
              <a:ext cx="53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8" name="Line 3092"/>
            <p:cNvSpPr>
              <a:spLocks noChangeShapeType="1"/>
            </p:cNvSpPr>
            <p:nvPr/>
          </p:nvSpPr>
          <p:spPr bwMode="auto">
            <a:xfrm>
              <a:off x="1202" y="1888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5665" name="Object 3089"/>
            <p:cNvGraphicFramePr>
              <a:graphicFrameLocks noChangeAspect="1"/>
            </p:cNvGraphicFramePr>
            <p:nvPr/>
          </p:nvGraphicFramePr>
          <p:xfrm>
            <a:off x="839" y="2251"/>
            <a:ext cx="191" cy="248"/>
          </p:xfrm>
          <a:graphic>
            <a:graphicData uri="http://schemas.openxmlformats.org/presentationml/2006/ole">
              <p:oleObj spid="_x0000_s8204" name="Equation" r:id="rId13" imgW="126780" imgH="164814" progId="Equation.DSMT4">
                <p:embed/>
              </p:oleObj>
            </a:graphicData>
          </a:graphic>
        </p:graphicFrame>
        <p:graphicFrame>
          <p:nvGraphicFramePr>
            <p:cNvPr id="155666" name="Object 3090"/>
            <p:cNvGraphicFramePr>
              <a:graphicFrameLocks noChangeAspect="1"/>
            </p:cNvGraphicFramePr>
            <p:nvPr/>
          </p:nvGraphicFramePr>
          <p:xfrm>
            <a:off x="839" y="2704"/>
            <a:ext cx="194" cy="272"/>
          </p:xfrm>
          <a:graphic>
            <a:graphicData uri="http://schemas.openxmlformats.org/presentationml/2006/ole">
              <p:oleObj spid="_x0000_s8205" name="Equation" r:id="rId14" imgW="126725" imgH="177415" progId="Equation.DSMT4">
                <p:embed/>
              </p:oleObj>
            </a:graphicData>
          </a:graphic>
        </p:graphicFrame>
        <p:graphicFrame>
          <p:nvGraphicFramePr>
            <p:cNvPr id="155667" name="Object 3091"/>
            <p:cNvGraphicFramePr>
              <a:graphicFrameLocks noChangeAspect="1"/>
            </p:cNvGraphicFramePr>
            <p:nvPr/>
          </p:nvGraphicFramePr>
          <p:xfrm>
            <a:off x="839" y="3067"/>
            <a:ext cx="202" cy="262"/>
          </p:xfrm>
          <a:graphic>
            <a:graphicData uri="http://schemas.openxmlformats.org/presentationml/2006/ole">
              <p:oleObj spid="_x0000_s8206" name="Equation" r:id="rId15" imgW="126780" imgH="164814" progId="Equation.DSMT4">
                <p:embed/>
              </p:oleObj>
            </a:graphicData>
          </a:graphic>
        </p:graphicFrame>
        <p:graphicFrame>
          <p:nvGraphicFramePr>
            <p:cNvPr id="155668" name="Object 3092"/>
            <p:cNvGraphicFramePr>
              <a:graphicFrameLocks noChangeAspect="1"/>
            </p:cNvGraphicFramePr>
            <p:nvPr/>
          </p:nvGraphicFramePr>
          <p:xfrm>
            <a:off x="1247" y="2659"/>
            <a:ext cx="1182" cy="250"/>
          </p:xfrm>
          <a:graphic>
            <a:graphicData uri="http://schemas.openxmlformats.org/presentationml/2006/ole">
              <p:oleObj spid="_x0000_s8207" name="Equation" r:id="rId16" imgW="837836" imgH="177723" progId="Equation.DSMT4">
                <p:embed/>
              </p:oleObj>
            </a:graphicData>
          </a:graphic>
        </p:graphicFrame>
        <p:sp>
          <p:nvSpPr>
            <p:cNvPr id="89113" name="Line 3097"/>
            <p:cNvSpPr>
              <a:spLocks noChangeShapeType="1"/>
            </p:cNvSpPr>
            <p:nvPr/>
          </p:nvSpPr>
          <p:spPr bwMode="auto">
            <a:xfrm>
              <a:off x="2427" y="1888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14" name="Line 3098"/>
            <p:cNvSpPr>
              <a:spLocks noChangeShapeType="1"/>
            </p:cNvSpPr>
            <p:nvPr/>
          </p:nvSpPr>
          <p:spPr bwMode="auto">
            <a:xfrm>
              <a:off x="2926" y="1888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15" name="Line 3099"/>
            <p:cNvSpPr>
              <a:spLocks noChangeShapeType="1"/>
            </p:cNvSpPr>
            <p:nvPr/>
          </p:nvSpPr>
          <p:spPr bwMode="auto">
            <a:xfrm>
              <a:off x="2472" y="2614"/>
              <a:ext cx="16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16" name="Line 3100"/>
            <p:cNvSpPr>
              <a:spLocks noChangeShapeType="1"/>
            </p:cNvSpPr>
            <p:nvPr/>
          </p:nvSpPr>
          <p:spPr bwMode="auto">
            <a:xfrm>
              <a:off x="2427" y="3022"/>
              <a:ext cx="17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5669" name="Object 3093"/>
            <p:cNvGraphicFramePr>
              <a:graphicFrameLocks noChangeAspect="1"/>
            </p:cNvGraphicFramePr>
            <p:nvPr/>
          </p:nvGraphicFramePr>
          <p:xfrm>
            <a:off x="2517" y="2296"/>
            <a:ext cx="409" cy="261"/>
          </p:xfrm>
          <a:graphic>
            <a:graphicData uri="http://schemas.openxmlformats.org/presentationml/2006/ole">
              <p:oleObj spid="_x0000_s8208" name="Equation" r:id="rId17" imgW="279158" imgH="177646" progId="Equation.DSMT4">
                <p:embed/>
              </p:oleObj>
            </a:graphicData>
          </a:graphic>
        </p:graphicFrame>
        <p:graphicFrame>
          <p:nvGraphicFramePr>
            <p:cNvPr id="155670" name="Object 3094"/>
            <p:cNvGraphicFramePr>
              <a:graphicFrameLocks noChangeAspect="1"/>
            </p:cNvGraphicFramePr>
            <p:nvPr/>
          </p:nvGraphicFramePr>
          <p:xfrm>
            <a:off x="2517" y="3067"/>
            <a:ext cx="363" cy="231"/>
          </p:xfrm>
          <a:graphic>
            <a:graphicData uri="http://schemas.openxmlformats.org/presentationml/2006/ole">
              <p:oleObj spid="_x0000_s8209" name="Equation" r:id="rId18" imgW="279158" imgH="177646" progId="Equation.DSMT4">
                <p:embed/>
              </p:oleObj>
            </a:graphicData>
          </a:graphic>
        </p:graphicFrame>
        <p:graphicFrame>
          <p:nvGraphicFramePr>
            <p:cNvPr id="155671" name="Object 3095"/>
            <p:cNvGraphicFramePr>
              <a:graphicFrameLocks noChangeAspect="1"/>
            </p:cNvGraphicFramePr>
            <p:nvPr/>
          </p:nvGraphicFramePr>
          <p:xfrm>
            <a:off x="2517" y="2704"/>
            <a:ext cx="409" cy="249"/>
          </p:xfrm>
          <a:graphic>
            <a:graphicData uri="http://schemas.openxmlformats.org/presentationml/2006/ole">
              <p:oleObj spid="_x0000_s8210" name="Equation" r:id="rId19" imgW="291847" imgH="177646" progId="Equation.DSMT4">
                <p:embed/>
              </p:oleObj>
            </a:graphicData>
          </a:graphic>
        </p:graphicFrame>
        <p:sp>
          <p:nvSpPr>
            <p:cNvPr id="89120" name="Line 3104"/>
            <p:cNvSpPr>
              <a:spLocks noChangeShapeType="1"/>
            </p:cNvSpPr>
            <p:nvPr/>
          </p:nvSpPr>
          <p:spPr bwMode="auto">
            <a:xfrm>
              <a:off x="3425" y="1888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5672" name="Object 3096"/>
            <p:cNvGraphicFramePr>
              <a:graphicFrameLocks noChangeAspect="1"/>
            </p:cNvGraphicFramePr>
            <p:nvPr/>
          </p:nvGraphicFramePr>
          <p:xfrm>
            <a:off x="3062" y="2296"/>
            <a:ext cx="167" cy="217"/>
          </p:xfrm>
          <a:graphic>
            <a:graphicData uri="http://schemas.openxmlformats.org/presentationml/2006/ole">
              <p:oleObj spid="_x0000_s8211" name="Equation" r:id="rId20" imgW="126780" imgH="164814" progId="Equation.DSMT4">
                <p:embed/>
              </p:oleObj>
            </a:graphicData>
          </a:graphic>
        </p:graphicFrame>
        <p:graphicFrame>
          <p:nvGraphicFramePr>
            <p:cNvPr id="155673" name="Object 3097"/>
            <p:cNvGraphicFramePr>
              <a:graphicFrameLocks noChangeAspect="1"/>
            </p:cNvGraphicFramePr>
            <p:nvPr/>
          </p:nvGraphicFramePr>
          <p:xfrm>
            <a:off x="3107" y="3067"/>
            <a:ext cx="143" cy="206"/>
          </p:xfrm>
          <a:graphic>
            <a:graphicData uri="http://schemas.openxmlformats.org/presentationml/2006/ole">
              <p:oleObj spid="_x0000_s8212" name="Equation" r:id="rId21" imgW="114151" imgH="164885" progId="Equation.DSMT4">
                <p:embed/>
              </p:oleObj>
            </a:graphicData>
          </a:graphic>
        </p:graphicFrame>
        <p:graphicFrame>
          <p:nvGraphicFramePr>
            <p:cNvPr id="155674" name="Object 3098"/>
            <p:cNvGraphicFramePr>
              <a:graphicFrameLocks noChangeAspect="1"/>
            </p:cNvGraphicFramePr>
            <p:nvPr/>
          </p:nvGraphicFramePr>
          <p:xfrm>
            <a:off x="3470" y="2296"/>
            <a:ext cx="694" cy="231"/>
          </p:xfrm>
          <a:graphic>
            <a:graphicData uri="http://schemas.openxmlformats.org/presentationml/2006/ole">
              <p:oleObj spid="_x0000_s8213" name="Equation" r:id="rId22" imgW="532937" imgH="177646" progId="Equation.DSMT4">
                <p:embed/>
              </p:oleObj>
            </a:graphicData>
          </a:graphic>
        </p:graphicFrame>
        <p:graphicFrame>
          <p:nvGraphicFramePr>
            <p:cNvPr id="155675" name="Object 3099"/>
            <p:cNvGraphicFramePr>
              <a:graphicFrameLocks noChangeAspect="1"/>
            </p:cNvGraphicFramePr>
            <p:nvPr/>
          </p:nvGraphicFramePr>
          <p:xfrm>
            <a:off x="3470" y="2704"/>
            <a:ext cx="606" cy="212"/>
          </p:xfrm>
          <a:graphic>
            <a:graphicData uri="http://schemas.openxmlformats.org/presentationml/2006/ole">
              <p:oleObj spid="_x0000_s8214" name="Equation" r:id="rId23" imgW="507780" imgH="177723" progId="Equation.DSMT4">
                <p:embed/>
              </p:oleObj>
            </a:graphicData>
          </a:graphic>
        </p:graphicFrame>
        <p:graphicFrame>
          <p:nvGraphicFramePr>
            <p:cNvPr id="155676" name="Object 3100"/>
            <p:cNvGraphicFramePr>
              <a:graphicFrameLocks noChangeAspect="1"/>
            </p:cNvGraphicFramePr>
            <p:nvPr/>
          </p:nvGraphicFramePr>
          <p:xfrm>
            <a:off x="3470" y="3113"/>
            <a:ext cx="627" cy="219"/>
          </p:xfrm>
          <a:graphic>
            <a:graphicData uri="http://schemas.openxmlformats.org/presentationml/2006/ole">
              <p:oleObj spid="_x0000_s8215" name="Equation" r:id="rId24" imgW="507780" imgH="177723" progId="Equation.DSMT4">
                <p:embed/>
              </p:oleObj>
            </a:graphicData>
          </a:graphic>
        </p:graphicFrame>
        <p:sp>
          <p:nvSpPr>
            <p:cNvPr id="89126" name="Line 3110"/>
            <p:cNvSpPr>
              <a:spLocks noChangeShapeType="1"/>
            </p:cNvSpPr>
            <p:nvPr/>
          </p:nvSpPr>
          <p:spPr bwMode="auto">
            <a:xfrm>
              <a:off x="4150" y="1888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5677" name="Object 3101"/>
            <p:cNvGraphicFramePr>
              <a:graphicFrameLocks noChangeAspect="1"/>
            </p:cNvGraphicFramePr>
            <p:nvPr/>
          </p:nvGraphicFramePr>
          <p:xfrm>
            <a:off x="4105" y="2432"/>
            <a:ext cx="1472" cy="805"/>
          </p:xfrm>
          <a:graphic>
            <a:graphicData uri="http://schemas.openxmlformats.org/presentationml/2006/ole">
              <p:oleObj spid="_x0000_s8216" name="Equation" r:id="rId25" imgW="1206500" imgH="660400" progId="Equation.DSMT4">
                <p:embed/>
              </p:oleObj>
            </a:graphicData>
          </a:graphic>
        </p:graphicFrame>
        <p:sp>
          <p:nvSpPr>
            <p:cNvPr id="89128" name="Line 3112"/>
            <p:cNvSpPr>
              <a:spLocks noChangeShapeType="1"/>
            </p:cNvSpPr>
            <p:nvPr/>
          </p:nvSpPr>
          <p:spPr bwMode="auto">
            <a:xfrm>
              <a:off x="5602" y="1888"/>
              <a:ext cx="0" cy="15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5678" name="Object 3102"/>
            <p:cNvGraphicFramePr>
              <a:graphicFrameLocks noChangeAspect="1"/>
            </p:cNvGraphicFramePr>
            <p:nvPr/>
          </p:nvGraphicFramePr>
          <p:xfrm>
            <a:off x="3107" y="2704"/>
            <a:ext cx="143" cy="206"/>
          </p:xfrm>
          <a:graphic>
            <a:graphicData uri="http://schemas.openxmlformats.org/presentationml/2006/ole">
              <p:oleObj spid="_x0000_s8217" name="Equation" r:id="rId26" imgW="114151" imgH="164885" progId="Equation.DSMT4">
                <p:embed/>
              </p:oleObj>
            </a:graphicData>
          </a:graphic>
        </p:graphicFrame>
      </p:grpSp>
      <p:graphicFrame>
        <p:nvGraphicFramePr>
          <p:cNvPr id="155648" name="Object 3072"/>
          <p:cNvGraphicFramePr>
            <a:graphicFrameLocks noChangeAspect="1"/>
          </p:cNvGraphicFramePr>
          <p:nvPr/>
        </p:nvGraphicFramePr>
        <p:xfrm>
          <a:off x="468313" y="5949950"/>
          <a:ext cx="2232025" cy="452438"/>
        </p:xfrm>
        <a:graphic>
          <a:graphicData uri="http://schemas.openxmlformats.org/presentationml/2006/ole">
            <p:oleObj spid="_x0000_s8218" name="Equation" r:id="rId27" imgW="1002865" imgH="203112" progId="Equation.DSMT4">
              <p:embed/>
            </p:oleObj>
          </a:graphicData>
        </a:graphic>
      </p:graphicFrame>
      <p:graphicFrame>
        <p:nvGraphicFramePr>
          <p:cNvPr id="155649" name="Object 3073"/>
          <p:cNvGraphicFramePr>
            <a:graphicFrameLocks noChangeAspect="1"/>
          </p:cNvGraphicFramePr>
          <p:nvPr/>
        </p:nvGraphicFramePr>
        <p:xfrm>
          <a:off x="323850" y="3716338"/>
          <a:ext cx="5111750" cy="509587"/>
        </p:xfrm>
        <a:graphic>
          <a:graphicData uri="http://schemas.openxmlformats.org/presentationml/2006/ole">
            <p:oleObj spid="_x0000_s8219" name="Equation" r:id="rId28" imgW="2286000" imgH="228600" progId="Equation.DSMT4">
              <p:embed/>
            </p:oleObj>
          </a:graphicData>
        </a:graphic>
      </p:graphicFrame>
      <p:graphicFrame>
        <p:nvGraphicFramePr>
          <p:cNvPr id="155650" name="Object 3074"/>
          <p:cNvGraphicFramePr>
            <a:graphicFrameLocks noChangeAspect="1"/>
          </p:cNvGraphicFramePr>
          <p:nvPr/>
        </p:nvGraphicFramePr>
        <p:xfrm>
          <a:off x="395288" y="3140075"/>
          <a:ext cx="8208962" cy="525463"/>
        </p:xfrm>
        <a:graphic>
          <a:graphicData uri="http://schemas.openxmlformats.org/presentationml/2006/ole">
            <p:oleObj spid="_x0000_s8220" name="Equation" r:id="rId29" imgW="3568700" imgH="228600" progId="Equation.DSMT4">
              <p:embed/>
            </p:oleObj>
          </a:graphicData>
        </a:graphic>
      </p:graphicFrame>
      <p:graphicFrame>
        <p:nvGraphicFramePr>
          <p:cNvPr id="155651" name="Object 3075"/>
          <p:cNvGraphicFramePr>
            <a:graphicFrameLocks noChangeAspect="1"/>
          </p:cNvGraphicFramePr>
          <p:nvPr/>
        </p:nvGraphicFramePr>
        <p:xfrm>
          <a:off x="323850" y="4292600"/>
          <a:ext cx="8472488" cy="512763"/>
        </p:xfrm>
        <a:graphic>
          <a:graphicData uri="http://schemas.openxmlformats.org/presentationml/2006/ole">
            <p:oleObj spid="_x0000_s8221" name="Equation" r:id="rId30" imgW="3784600" imgH="228600" progId="Equation.DSMT4">
              <p:embed/>
            </p:oleObj>
          </a:graphicData>
        </a:graphic>
      </p:graphicFrame>
      <p:graphicFrame>
        <p:nvGraphicFramePr>
          <p:cNvPr id="155652" name="Object 3076"/>
          <p:cNvGraphicFramePr>
            <a:graphicFrameLocks noChangeAspect="1"/>
          </p:cNvGraphicFramePr>
          <p:nvPr/>
        </p:nvGraphicFramePr>
        <p:xfrm>
          <a:off x="395288" y="4797425"/>
          <a:ext cx="4032250" cy="517525"/>
        </p:xfrm>
        <a:graphic>
          <a:graphicData uri="http://schemas.openxmlformats.org/presentationml/2006/ole">
            <p:oleObj spid="_x0000_s8222" name="Equation" r:id="rId31" imgW="1879600" imgH="241300" progId="Equation.DSMT4">
              <p:embed/>
            </p:oleObj>
          </a:graphicData>
        </a:graphic>
      </p:graphicFrame>
      <p:graphicFrame>
        <p:nvGraphicFramePr>
          <p:cNvPr id="155653" name="Object 3077"/>
          <p:cNvGraphicFramePr>
            <a:graphicFrameLocks noChangeAspect="1"/>
          </p:cNvGraphicFramePr>
          <p:nvPr/>
        </p:nvGraphicFramePr>
        <p:xfrm>
          <a:off x="395288" y="5373688"/>
          <a:ext cx="7199312" cy="527050"/>
        </p:xfrm>
        <a:graphic>
          <a:graphicData uri="http://schemas.openxmlformats.org/presentationml/2006/ole">
            <p:oleObj spid="_x0000_s8223" name="Equation" r:id="rId32" imgW="3289300" imgH="241300" progId="Equation.DSMT4">
              <p:embed/>
            </p:oleObj>
          </a:graphicData>
        </a:graphic>
      </p:graphicFrame>
      <p:graphicFrame>
        <p:nvGraphicFramePr>
          <p:cNvPr id="155654" name="Object 3078"/>
          <p:cNvGraphicFramePr>
            <a:graphicFrameLocks noChangeAspect="1"/>
          </p:cNvGraphicFramePr>
          <p:nvPr/>
        </p:nvGraphicFramePr>
        <p:xfrm>
          <a:off x="4500563" y="4868863"/>
          <a:ext cx="4248150" cy="498475"/>
        </p:xfrm>
        <a:graphic>
          <a:graphicData uri="http://schemas.openxmlformats.org/presentationml/2006/ole">
            <p:oleObj spid="_x0000_s8224" name="Equation" r:id="rId33" imgW="2057400" imgH="2413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908720"/>
            <a:ext cx="82809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CRT</a:t>
            </a:r>
            <a:r>
              <a:rPr lang="zh-CN" altLang="en-US" sz="2400" dirty="0" smtClean="0"/>
              <a:t>说明某一范围内的整数可通过它的一组剩余类数来重构，这组剩余类数是对该整数用一组两两互素的整数取模得到的。</a:t>
            </a:r>
            <a:endParaRPr lang="zh-CN" altLang="en-US" sz="2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2492896"/>
            <a:ext cx="9144001" cy="1770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691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CRT</a:t>
            </a:r>
            <a:r>
              <a:rPr lang="zh-CN" altLang="en-US" sz="2800" dirty="0" smtClean="0">
                <a:solidFill>
                  <a:srgbClr val="FF0000"/>
                </a:solidFill>
              </a:rPr>
              <a:t>的一种最有用的表示形式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728"/>
            <a:ext cx="914400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61048"/>
            <a:ext cx="914400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5517232"/>
            <a:ext cx="914400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3568" y="836712"/>
            <a:ext cx="48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令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20688"/>
            <a:ext cx="91440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852935"/>
            <a:ext cx="8712968" cy="148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342" y="5733256"/>
            <a:ext cx="860013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96448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80728"/>
            <a:ext cx="914400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8208912" cy="1714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19F1-BCEE-4900-B587-3A956B65F7B7}" type="slidenum">
              <a:rPr lang="zh-CN" altLang="en-US"/>
              <a:pPr/>
              <a:t>17</a:t>
            </a:fld>
            <a:endParaRPr lang="en-US" altLang="zh-CN"/>
          </a:p>
        </p:txBody>
      </p:sp>
      <p:graphicFrame>
        <p:nvGraphicFramePr>
          <p:cNvPr id="156672" name="Object 1024"/>
          <p:cNvGraphicFramePr>
            <a:graphicFrameLocks noChangeAspect="1"/>
          </p:cNvGraphicFramePr>
          <p:nvPr/>
        </p:nvGraphicFramePr>
        <p:xfrm>
          <a:off x="1187450" y="620713"/>
          <a:ext cx="5113338" cy="2941637"/>
        </p:xfrm>
        <a:graphic>
          <a:graphicData uri="http://schemas.openxmlformats.org/presentationml/2006/ole">
            <p:oleObj spid="_x0000_s9218" name="Equation" r:id="rId3" imgW="2032000" imgH="1168400" progId="Equation.DSMT4">
              <p:embed/>
            </p:oleObj>
          </a:graphicData>
        </a:graphic>
      </p:graphicFrame>
      <p:graphicFrame>
        <p:nvGraphicFramePr>
          <p:cNvPr id="156673" name="Object 1025"/>
          <p:cNvGraphicFramePr>
            <a:graphicFrameLocks noChangeAspect="1"/>
          </p:cNvGraphicFramePr>
          <p:nvPr/>
        </p:nvGraphicFramePr>
        <p:xfrm>
          <a:off x="1476375" y="4365625"/>
          <a:ext cx="6553200" cy="1112838"/>
        </p:xfrm>
        <a:graphic>
          <a:graphicData uri="http://schemas.openxmlformats.org/presentationml/2006/ole">
            <p:oleObj spid="_x0000_s9219" name="Equation" r:id="rId4" imgW="2692400" imgH="457200" progId="Equation.DSMT4">
              <p:embed/>
            </p:oleObj>
          </a:graphicData>
        </a:graphic>
      </p:graphicFrame>
      <p:graphicFrame>
        <p:nvGraphicFramePr>
          <p:cNvPr id="156674" name="Object 1026"/>
          <p:cNvGraphicFramePr>
            <a:graphicFrameLocks noChangeAspect="1"/>
          </p:cNvGraphicFramePr>
          <p:nvPr/>
        </p:nvGraphicFramePr>
        <p:xfrm>
          <a:off x="1042988" y="3716338"/>
          <a:ext cx="4681537" cy="541337"/>
        </p:xfrm>
        <a:graphic>
          <a:graphicData uri="http://schemas.openxmlformats.org/presentationml/2006/ole">
            <p:oleObj spid="_x0000_s9220" name="Equation" r:id="rId5" imgW="1866090" imgH="215806" progId="Equation.DSMT4">
              <p:embed/>
            </p:oleObj>
          </a:graphicData>
        </a:graphic>
      </p:graphicFrame>
      <p:graphicFrame>
        <p:nvGraphicFramePr>
          <p:cNvPr id="156675" name="Object 1027"/>
          <p:cNvGraphicFramePr>
            <a:graphicFrameLocks noChangeAspect="1"/>
          </p:cNvGraphicFramePr>
          <p:nvPr/>
        </p:nvGraphicFramePr>
        <p:xfrm>
          <a:off x="755650" y="5589588"/>
          <a:ext cx="2520950" cy="484187"/>
        </p:xfrm>
        <a:graphic>
          <a:graphicData uri="http://schemas.openxmlformats.org/presentationml/2006/ole">
            <p:oleObj spid="_x0000_s9221" name="Equation" r:id="rId6" imgW="1054100" imgH="203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6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2C8C6-3862-4901-9A2A-7E7A77FAD638}" type="slidenum">
              <a:rPr lang="zh-CN" altLang="en-US"/>
              <a:pPr/>
              <a:t>18</a:t>
            </a:fld>
            <a:endParaRPr lang="en-US" altLang="zh-CN"/>
          </a:p>
        </p:txBody>
      </p:sp>
      <p:graphicFrame>
        <p:nvGraphicFramePr>
          <p:cNvPr id="157696" name="Object 0"/>
          <p:cNvGraphicFramePr>
            <a:graphicFrameLocks noChangeAspect="1"/>
          </p:cNvGraphicFramePr>
          <p:nvPr/>
        </p:nvGraphicFramePr>
        <p:xfrm>
          <a:off x="1258888" y="1412875"/>
          <a:ext cx="3081337" cy="592138"/>
        </p:xfrm>
        <a:graphic>
          <a:graphicData uri="http://schemas.openxmlformats.org/presentationml/2006/ole">
            <p:oleObj spid="_x0000_s10242" name="Equation" r:id="rId3" imgW="1257300" imgH="241300" progId="Equation.DSMT4">
              <p:embed/>
            </p:oleObj>
          </a:graphicData>
        </a:graphic>
      </p:graphicFrame>
      <p:graphicFrame>
        <p:nvGraphicFramePr>
          <p:cNvPr id="157697" name="Object 1"/>
          <p:cNvGraphicFramePr>
            <a:graphicFrameLocks noChangeAspect="1"/>
          </p:cNvGraphicFramePr>
          <p:nvPr/>
        </p:nvGraphicFramePr>
        <p:xfrm>
          <a:off x="4643438" y="1412875"/>
          <a:ext cx="1566862" cy="550863"/>
        </p:xfrm>
        <a:graphic>
          <a:graphicData uri="http://schemas.openxmlformats.org/presentationml/2006/ole">
            <p:oleObj spid="_x0000_s10243" name="Equation" r:id="rId4" imgW="685800" imgH="241300" progId="Equation.DSMT4">
              <p:embed/>
            </p:oleObj>
          </a:graphicData>
        </a:graphic>
      </p:graphicFrame>
      <p:graphicFrame>
        <p:nvGraphicFramePr>
          <p:cNvPr id="157698" name="Object 2"/>
          <p:cNvGraphicFramePr>
            <a:graphicFrameLocks noChangeAspect="1"/>
          </p:cNvGraphicFramePr>
          <p:nvPr/>
        </p:nvGraphicFramePr>
        <p:xfrm>
          <a:off x="1258888" y="2133600"/>
          <a:ext cx="3113087" cy="592138"/>
        </p:xfrm>
        <a:graphic>
          <a:graphicData uri="http://schemas.openxmlformats.org/presentationml/2006/ole">
            <p:oleObj spid="_x0000_s10244" name="Equation" r:id="rId5" imgW="1269449" imgH="241195" progId="Equation.DSMT4">
              <p:embed/>
            </p:oleObj>
          </a:graphicData>
        </a:graphic>
      </p:graphicFrame>
      <p:graphicFrame>
        <p:nvGraphicFramePr>
          <p:cNvPr id="157699" name="Object 3"/>
          <p:cNvGraphicFramePr>
            <a:graphicFrameLocks noChangeAspect="1"/>
          </p:cNvGraphicFramePr>
          <p:nvPr/>
        </p:nvGraphicFramePr>
        <p:xfrm>
          <a:off x="4643438" y="2133600"/>
          <a:ext cx="1566862" cy="550863"/>
        </p:xfrm>
        <a:graphic>
          <a:graphicData uri="http://schemas.openxmlformats.org/presentationml/2006/ole">
            <p:oleObj spid="_x0000_s10245" name="Equation" r:id="rId6" imgW="685800" imgH="241300" progId="Equation.DSMT4">
              <p:embed/>
            </p:oleObj>
          </a:graphicData>
        </a:graphic>
      </p:graphicFrame>
      <p:graphicFrame>
        <p:nvGraphicFramePr>
          <p:cNvPr id="157700" name="Object 4"/>
          <p:cNvGraphicFramePr>
            <a:graphicFrameLocks noChangeAspect="1"/>
          </p:cNvGraphicFramePr>
          <p:nvPr/>
        </p:nvGraphicFramePr>
        <p:xfrm>
          <a:off x="1187450" y="2852738"/>
          <a:ext cx="3236913" cy="592137"/>
        </p:xfrm>
        <a:graphic>
          <a:graphicData uri="http://schemas.openxmlformats.org/presentationml/2006/ole">
            <p:oleObj spid="_x0000_s10246" name="Equation" r:id="rId7" imgW="1320227" imgH="241195" progId="Equation.DSMT4">
              <p:embed/>
            </p:oleObj>
          </a:graphicData>
        </a:graphic>
      </p:graphicFrame>
      <p:graphicFrame>
        <p:nvGraphicFramePr>
          <p:cNvPr id="157701" name="Object 5"/>
          <p:cNvGraphicFramePr>
            <a:graphicFrameLocks noChangeAspect="1"/>
          </p:cNvGraphicFramePr>
          <p:nvPr/>
        </p:nvGraphicFramePr>
        <p:xfrm>
          <a:off x="4716463" y="2852738"/>
          <a:ext cx="1566862" cy="550862"/>
        </p:xfrm>
        <a:graphic>
          <a:graphicData uri="http://schemas.openxmlformats.org/presentationml/2006/ole">
            <p:oleObj spid="_x0000_s10247" name="Equation" r:id="rId8" imgW="685800" imgH="241300" progId="Equation.DSMT4">
              <p:embed/>
            </p:oleObj>
          </a:graphicData>
        </a:graphic>
      </p:graphicFrame>
      <p:graphicFrame>
        <p:nvGraphicFramePr>
          <p:cNvPr id="157702" name="Object 6"/>
          <p:cNvGraphicFramePr>
            <a:graphicFrameLocks noChangeAspect="1"/>
          </p:cNvGraphicFramePr>
          <p:nvPr/>
        </p:nvGraphicFramePr>
        <p:xfrm>
          <a:off x="827088" y="4292600"/>
          <a:ext cx="7777162" cy="1128713"/>
        </p:xfrm>
        <a:graphic>
          <a:graphicData uri="http://schemas.openxmlformats.org/presentationml/2006/ole">
            <p:oleObj spid="_x0000_s10248" name="Equation" r:id="rId9" imgW="3149600" imgH="457200" progId="Equation.DSMT4">
              <p:embed/>
            </p:oleObj>
          </a:graphicData>
        </a:graphic>
      </p:graphicFrame>
      <p:graphicFrame>
        <p:nvGraphicFramePr>
          <p:cNvPr id="157703" name="Object 7"/>
          <p:cNvGraphicFramePr>
            <a:graphicFrameLocks noChangeAspect="1"/>
          </p:cNvGraphicFramePr>
          <p:nvPr/>
        </p:nvGraphicFramePr>
        <p:xfrm>
          <a:off x="611188" y="3573463"/>
          <a:ext cx="3527425" cy="503237"/>
        </p:xfrm>
        <a:graphic>
          <a:graphicData uri="http://schemas.openxmlformats.org/presentationml/2006/ole">
            <p:oleObj spid="_x0000_s10249" name="Equation" r:id="rId10" imgW="1422400" imgH="203200" progId="Equation.DSMT4">
              <p:embed/>
            </p:oleObj>
          </a:graphicData>
        </a:graphic>
      </p:graphicFrame>
      <p:graphicFrame>
        <p:nvGraphicFramePr>
          <p:cNvPr id="157704" name="Object 8"/>
          <p:cNvGraphicFramePr>
            <a:graphicFrameLocks noChangeAspect="1"/>
          </p:cNvGraphicFramePr>
          <p:nvPr/>
        </p:nvGraphicFramePr>
        <p:xfrm>
          <a:off x="1331913" y="620713"/>
          <a:ext cx="3024187" cy="581025"/>
        </p:xfrm>
        <a:graphic>
          <a:graphicData uri="http://schemas.openxmlformats.org/presentationml/2006/ole">
            <p:oleObj spid="_x0000_s10250" name="Equation" r:id="rId11" imgW="1257300" imgH="241300" progId="Equation.DSMT4">
              <p:embed/>
            </p:oleObj>
          </a:graphicData>
        </a:graphic>
      </p:graphicFrame>
      <p:graphicFrame>
        <p:nvGraphicFramePr>
          <p:cNvPr id="157705" name="Object 9"/>
          <p:cNvGraphicFramePr>
            <a:graphicFrameLocks noChangeAspect="1"/>
          </p:cNvGraphicFramePr>
          <p:nvPr/>
        </p:nvGraphicFramePr>
        <p:xfrm>
          <a:off x="4643438" y="620713"/>
          <a:ext cx="1584325" cy="557212"/>
        </p:xfrm>
        <a:graphic>
          <a:graphicData uri="http://schemas.openxmlformats.org/presentationml/2006/ole">
            <p:oleObj spid="_x0000_s10251" name="Equation" r:id="rId12" imgW="685800" imgH="2413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7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7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F01F-72A0-4AF7-BBAF-D09A50B1E2B2}" type="slidenum">
              <a:rPr lang="zh-CN" altLang="en-US"/>
              <a:pPr/>
              <a:t>19</a:t>
            </a:fld>
            <a:endParaRPr lang="en-US" altLang="zh-CN"/>
          </a:p>
        </p:txBody>
      </p:sp>
      <p:graphicFrame>
        <p:nvGraphicFramePr>
          <p:cNvPr id="158720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98917335"/>
              </p:ext>
            </p:extLst>
          </p:nvPr>
        </p:nvGraphicFramePr>
        <p:xfrm>
          <a:off x="762000" y="1035645"/>
          <a:ext cx="7632700" cy="2141538"/>
        </p:xfrm>
        <a:graphic>
          <a:graphicData uri="http://schemas.openxmlformats.org/presentationml/2006/ole">
            <p:oleObj spid="_x0000_s12290" name="Equation" r:id="rId3" imgW="3213100" imgH="901700" progId="Equation.DSMT4">
              <p:embed/>
            </p:oleObj>
          </a:graphicData>
        </a:graphic>
      </p:graphicFrame>
      <p:graphicFrame>
        <p:nvGraphicFramePr>
          <p:cNvPr id="158721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77693782"/>
              </p:ext>
            </p:extLst>
          </p:nvPr>
        </p:nvGraphicFramePr>
        <p:xfrm>
          <a:off x="1331913" y="3418483"/>
          <a:ext cx="6769100" cy="485775"/>
        </p:xfrm>
        <a:graphic>
          <a:graphicData uri="http://schemas.openxmlformats.org/presentationml/2006/ole">
            <p:oleObj spid="_x0000_s12291" name="Equation" r:id="rId4" imgW="2832100" imgH="203200" progId="Equation.DSMT4">
              <p:embed/>
            </p:oleObj>
          </a:graphicData>
        </a:graphic>
      </p:graphicFrame>
      <p:graphicFrame>
        <p:nvGraphicFramePr>
          <p:cNvPr id="158722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17640236"/>
              </p:ext>
            </p:extLst>
          </p:nvPr>
        </p:nvGraphicFramePr>
        <p:xfrm>
          <a:off x="3059113" y="4066183"/>
          <a:ext cx="2736850" cy="2243137"/>
        </p:xfrm>
        <a:graphic>
          <a:graphicData uri="http://schemas.openxmlformats.org/presentationml/2006/ole">
            <p:oleObj spid="_x0000_s12292" name="Equation" r:id="rId5" imgW="1130300" imgH="9271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F8F6-534A-415C-A3F1-0B8D09C7F0A3}" type="slidenum">
              <a:rPr lang="zh-CN" altLang="en-US"/>
              <a:pPr/>
              <a:t>2</a:t>
            </a:fld>
            <a:endParaRPr lang="en-US" altLang="zh-CN"/>
          </a:p>
        </p:txBody>
      </p:sp>
      <p:graphicFrame>
        <p:nvGraphicFramePr>
          <p:cNvPr id="33803" name="Object 11"/>
          <p:cNvGraphicFramePr>
            <a:graphicFrameLocks noChangeAspect="1"/>
          </p:cNvGraphicFramePr>
          <p:nvPr/>
        </p:nvGraphicFramePr>
        <p:xfrm>
          <a:off x="539552" y="764704"/>
          <a:ext cx="7762875" cy="1576387"/>
        </p:xfrm>
        <a:graphic>
          <a:graphicData uri="http://schemas.openxmlformats.org/presentationml/2006/ole">
            <p:oleObj spid="_x0000_s1026" name="Equation" r:id="rId3" imgW="3314700" imgH="673100" progId="Equation.DSMT4">
              <p:embed/>
            </p:oleObj>
          </a:graphicData>
        </a:graphic>
      </p:graphicFrame>
      <p:graphicFrame>
        <p:nvGraphicFramePr>
          <p:cNvPr id="33804" name="Object 12"/>
          <p:cNvGraphicFramePr>
            <a:graphicFrameLocks noChangeAspect="1"/>
          </p:cNvGraphicFramePr>
          <p:nvPr/>
        </p:nvGraphicFramePr>
        <p:xfrm>
          <a:off x="5796136" y="2204864"/>
          <a:ext cx="2087563" cy="498475"/>
        </p:xfrm>
        <a:graphic>
          <a:graphicData uri="http://schemas.openxmlformats.org/presentationml/2006/ole">
            <p:oleObj spid="_x0000_s1027" name="Equation" r:id="rId4" imgW="850531" imgH="203112" progId="Equation.DSMT4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2347392" y="3987552"/>
          <a:ext cx="2514600" cy="1752600"/>
        </p:xfrm>
        <a:graphic>
          <a:graphicData uri="http://schemas.openxmlformats.org/presentationml/2006/ole">
            <p:oleObj spid="_x0000_s1029" name="Equation" r:id="rId5" imgW="1002865" imgH="698197" progId="Equation.DSMT4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899592" y="2996952"/>
          <a:ext cx="6553200" cy="495300"/>
        </p:xfrm>
        <a:graphic>
          <a:graphicData uri="http://schemas.openxmlformats.org/presentationml/2006/ole">
            <p:oleObj spid="_x0000_s1030" name="Equation" r:id="rId6" imgW="2667000" imgH="203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21C-AED8-412C-8003-ED18376B8BB1}" type="slidenum">
              <a:rPr lang="zh-CN" altLang="en-US"/>
              <a:pPr/>
              <a:t>20</a:t>
            </a:fld>
            <a:endParaRPr lang="en-US" altLang="zh-CN"/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1357290" y="1785926"/>
          <a:ext cx="6051550" cy="1630363"/>
        </p:xfrm>
        <a:graphic>
          <a:graphicData uri="http://schemas.openxmlformats.org/presentationml/2006/ole">
            <p:oleObj spid="_x0000_s13314" name="Equation" r:id="rId3" imgW="2451100" imgH="660400" progId="Equation.DSMT4">
              <p:embed/>
            </p:oleObj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714348" y="1142984"/>
          <a:ext cx="8135938" cy="536575"/>
        </p:xfrm>
        <a:graphic>
          <a:graphicData uri="http://schemas.openxmlformats.org/presentationml/2006/ole">
            <p:oleObj spid="_x0000_s13315" name="Equation" r:id="rId4" imgW="3467100" imgH="228600" progId="Equation.DSMT4">
              <p:embed/>
            </p:oleObj>
          </a:graphicData>
        </a:graphic>
      </p:graphicFrame>
      <p:graphicFrame>
        <p:nvGraphicFramePr>
          <p:cNvPr id="73736" name="Object 8"/>
          <p:cNvGraphicFramePr>
            <a:graphicFrameLocks noChangeAspect="1"/>
          </p:cNvGraphicFramePr>
          <p:nvPr/>
        </p:nvGraphicFramePr>
        <p:xfrm>
          <a:off x="612775" y="3573463"/>
          <a:ext cx="7269163" cy="984250"/>
        </p:xfrm>
        <a:graphic>
          <a:graphicData uri="http://schemas.openxmlformats.org/presentationml/2006/ole">
            <p:oleObj spid="_x0000_s13316" name="Equation" r:id="rId5" imgW="3187700" imgH="431800" progId="Equation.DSMT4">
              <p:embed/>
            </p:oleObj>
          </a:graphicData>
        </a:graphic>
      </p:graphicFrame>
      <p:graphicFrame>
        <p:nvGraphicFramePr>
          <p:cNvPr id="73737" name="Object 9"/>
          <p:cNvGraphicFramePr>
            <a:graphicFrameLocks noChangeAspect="1"/>
          </p:cNvGraphicFramePr>
          <p:nvPr/>
        </p:nvGraphicFramePr>
        <p:xfrm>
          <a:off x="2268538" y="4652963"/>
          <a:ext cx="3240087" cy="525462"/>
        </p:xfrm>
        <a:graphic>
          <a:graphicData uri="http://schemas.openxmlformats.org/presentationml/2006/ole">
            <p:oleObj spid="_x0000_s13317" name="Equation" r:id="rId6" imgW="1333500" imgH="215900" progId="Equation.DSMT4">
              <p:embed/>
            </p:oleObj>
          </a:graphicData>
        </a:graphic>
      </p:graphicFrame>
      <p:graphicFrame>
        <p:nvGraphicFramePr>
          <p:cNvPr id="73738" name="Object 10"/>
          <p:cNvGraphicFramePr>
            <a:graphicFrameLocks noChangeAspect="1"/>
          </p:cNvGraphicFramePr>
          <p:nvPr/>
        </p:nvGraphicFramePr>
        <p:xfrm>
          <a:off x="541338" y="5229225"/>
          <a:ext cx="6840537" cy="496888"/>
        </p:xfrm>
        <a:graphic>
          <a:graphicData uri="http://schemas.openxmlformats.org/presentationml/2006/ole">
            <p:oleObj spid="_x0000_s13318" name="Equation" r:id="rId7" imgW="2971800" imgH="215900" progId="Equation.DSMT4">
              <p:embed/>
            </p:oleObj>
          </a:graphicData>
        </a:graphic>
      </p:graphicFrame>
      <p:graphicFrame>
        <p:nvGraphicFramePr>
          <p:cNvPr id="73739" name="Object 11"/>
          <p:cNvGraphicFramePr>
            <a:graphicFrameLocks noChangeAspect="1"/>
          </p:cNvGraphicFramePr>
          <p:nvPr/>
        </p:nvGraphicFramePr>
        <p:xfrm>
          <a:off x="2341563" y="5805488"/>
          <a:ext cx="2447925" cy="501650"/>
        </p:xfrm>
        <a:graphic>
          <a:graphicData uri="http://schemas.openxmlformats.org/presentationml/2006/ole">
            <p:oleObj spid="_x0000_s13319" name="Equation" r:id="rId8" imgW="990170" imgH="203112" progId="Equation.DSMT4">
              <p:embed/>
            </p:oleObj>
          </a:graphicData>
        </a:graphic>
      </p:graphicFrame>
      <p:sp>
        <p:nvSpPr>
          <p:cNvPr id="73740" name="AutoShape 12"/>
          <p:cNvSpPr>
            <a:spLocks noChangeArrowheads="1"/>
          </p:cNvSpPr>
          <p:nvPr/>
        </p:nvSpPr>
        <p:spPr bwMode="auto">
          <a:xfrm>
            <a:off x="5724525" y="2924175"/>
            <a:ext cx="3024188" cy="503238"/>
          </a:xfrm>
          <a:prstGeom prst="wedgeRectCallout">
            <a:avLst>
              <a:gd name="adj1" fmla="val -154620"/>
              <a:gd name="adj2" fmla="val 80282"/>
            </a:avLst>
          </a:prstGeom>
          <a:solidFill>
            <a:schemeClr val="bg1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b="1">
                <a:solidFill>
                  <a:srgbClr val="0000FF"/>
                </a:solidFill>
              </a:rPr>
              <a:t>归纳构造同余式的解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0E13-A4F6-4290-80C8-9EB809DE306C}" type="slidenum">
              <a:rPr lang="zh-CN" altLang="en-US"/>
              <a:pPr/>
              <a:t>21</a:t>
            </a:fld>
            <a:endParaRPr lang="en-US" altLang="zh-CN"/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1142976" y="1357298"/>
          <a:ext cx="3384550" cy="482600"/>
        </p:xfrm>
        <a:graphic>
          <a:graphicData uri="http://schemas.openxmlformats.org/presentationml/2006/ole">
            <p:oleObj spid="_x0000_s14338" name="Equation" r:id="rId3" imgW="1422400" imgH="203200" progId="Equation.DSMT4">
              <p:embed/>
            </p:oleObj>
          </a:graphicData>
        </a:graphic>
      </p:graphicFrame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2051050" y="2060575"/>
          <a:ext cx="4103688" cy="496888"/>
        </p:xfrm>
        <a:graphic>
          <a:graphicData uri="http://schemas.openxmlformats.org/presentationml/2006/ole">
            <p:oleObj spid="_x0000_s14339" name="Equation" r:id="rId4" imgW="1676400" imgH="203200" progId="Equation.DSMT4">
              <p:embed/>
            </p:oleObj>
          </a:graphicData>
        </a:graphic>
      </p:graphicFrame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684213" y="2708275"/>
          <a:ext cx="5111750" cy="520700"/>
        </p:xfrm>
        <a:graphic>
          <a:graphicData uri="http://schemas.openxmlformats.org/presentationml/2006/ole">
            <p:oleObj spid="_x0000_s14340" name="Equation" r:id="rId5" imgW="2120900" imgH="215900" progId="Equation.DSMT4">
              <p:embed/>
            </p:oleObj>
          </a:graphicData>
        </a:graphic>
      </p:graphicFrame>
      <p:graphicFrame>
        <p:nvGraphicFramePr>
          <p:cNvPr id="75783" name="Object 7"/>
          <p:cNvGraphicFramePr>
            <a:graphicFrameLocks noChangeAspect="1"/>
          </p:cNvGraphicFramePr>
          <p:nvPr/>
        </p:nvGraphicFramePr>
        <p:xfrm>
          <a:off x="684213" y="3357563"/>
          <a:ext cx="3095625" cy="463550"/>
        </p:xfrm>
        <a:graphic>
          <a:graphicData uri="http://schemas.openxmlformats.org/presentationml/2006/ole">
            <p:oleObj spid="_x0000_s14341" name="Equation" r:id="rId6" imgW="1358310" imgH="203112" progId="Equation.DSMT4">
              <p:embed/>
            </p:oleObj>
          </a:graphicData>
        </a:graphic>
      </p:graphicFrame>
      <p:graphicFrame>
        <p:nvGraphicFramePr>
          <p:cNvPr id="75784" name="Object 8"/>
          <p:cNvGraphicFramePr>
            <a:graphicFrameLocks noChangeAspect="1"/>
          </p:cNvGraphicFramePr>
          <p:nvPr/>
        </p:nvGraphicFramePr>
        <p:xfrm>
          <a:off x="1200150" y="4019550"/>
          <a:ext cx="7250113" cy="471488"/>
        </p:xfrm>
        <a:graphic>
          <a:graphicData uri="http://schemas.openxmlformats.org/presentationml/2006/ole">
            <p:oleObj spid="_x0000_s14342" name="Equation" r:id="rId7" imgW="3124200" imgH="203200" progId="Equation.DSMT4">
              <p:embed/>
            </p:oleObj>
          </a:graphicData>
        </a:graphic>
      </p:graphicFrame>
      <p:graphicFrame>
        <p:nvGraphicFramePr>
          <p:cNvPr id="75785" name="Object 9"/>
          <p:cNvGraphicFramePr>
            <a:graphicFrameLocks noChangeAspect="1"/>
          </p:cNvGraphicFramePr>
          <p:nvPr/>
        </p:nvGraphicFramePr>
        <p:xfrm>
          <a:off x="684213" y="4724400"/>
          <a:ext cx="3089275" cy="520700"/>
        </p:xfrm>
        <a:graphic>
          <a:graphicData uri="http://schemas.openxmlformats.org/presentationml/2006/ole">
            <p:oleObj spid="_x0000_s14343" name="Equation" r:id="rId8" imgW="1282700" imgH="215900" progId="Equation.DSMT4">
              <p:embed/>
            </p:oleObj>
          </a:graphicData>
        </a:graphic>
      </p:graphicFrame>
      <p:graphicFrame>
        <p:nvGraphicFramePr>
          <p:cNvPr id="75786" name="Object 10"/>
          <p:cNvGraphicFramePr>
            <a:graphicFrameLocks noChangeAspect="1"/>
          </p:cNvGraphicFramePr>
          <p:nvPr/>
        </p:nvGraphicFramePr>
        <p:xfrm>
          <a:off x="684213" y="5373688"/>
          <a:ext cx="3384550" cy="482600"/>
        </p:xfrm>
        <a:graphic>
          <a:graphicData uri="http://schemas.openxmlformats.org/presentationml/2006/ole">
            <p:oleObj spid="_x0000_s14344" name="Equation" r:id="rId9" imgW="1422400" imgH="203200" progId="Equation.DSMT4">
              <p:embed/>
            </p:oleObj>
          </a:graphicData>
        </a:graphic>
      </p:graphicFrame>
      <p:graphicFrame>
        <p:nvGraphicFramePr>
          <p:cNvPr id="75789" name="Object 13"/>
          <p:cNvGraphicFramePr>
            <a:graphicFrameLocks noChangeAspect="1"/>
          </p:cNvGraphicFramePr>
          <p:nvPr/>
        </p:nvGraphicFramePr>
        <p:xfrm>
          <a:off x="1214414" y="714356"/>
          <a:ext cx="4681537" cy="490538"/>
        </p:xfrm>
        <a:graphic>
          <a:graphicData uri="http://schemas.openxmlformats.org/presentationml/2006/ole">
            <p:oleObj spid="_x0000_s14345" name="Equation" r:id="rId10" imgW="2057400" imgH="2159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3D96-497B-4EF3-816F-9C320069F944}" type="slidenum">
              <a:rPr lang="zh-CN" altLang="en-US"/>
              <a:pPr/>
              <a:t>22</a:t>
            </a:fld>
            <a:endParaRPr lang="en-US" altLang="zh-CN"/>
          </a:p>
        </p:txBody>
      </p:sp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2627313" y="2708275"/>
          <a:ext cx="3995737" cy="503238"/>
        </p:xfrm>
        <a:graphic>
          <a:graphicData uri="http://schemas.openxmlformats.org/presentationml/2006/ole">
            <p:oleObj spid="_x0000_s15362" name="Equation" r:id="rId3" imgW="1612900" imgH="203200" progId="Equation.DSMT4">
              <p:embed/>
            </p:oleObj>
          </a:graphicData>
        </a:graphic>
      </p:graphicFrame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684213" y="3284538"/>
          <a:ext cx="7624762" cy="523875"/>
        </p:xfrm>
        <a:graphic>
          <a:graphicData uri="http://schemas.openxmlformats.org/presentationml/2006/ole">
            <p:oleObj spid="_x0000_s15363" name="Equation" r:id="rId4" imgW="3136900" imgH="215900" progId="Equation.DSMT4">
              <p:embed/>
            </p:oleObj>
          </a:graphicData>
        </a:graphic>
      </p:graphicFrame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684213" y="4005263"/>
          <a:ext cx="3425825" cy="520700"/>
        </p:xfrm>
        <a:graphic>
          <a:graphicData uri="http://schemas.openxmlformats.org/presentationml/2006/ole">
            <p:oleObj spid="_x0000_s15364" name="Equation" r:id="rId5" imgW="1422400" imgH="215900" progId="Equation.DSMT4">
              <p:embed/>
            </p:oleObj>
          </a:graphicData>
        </a:graphic>
      </p:graphicFrame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684213" y="4652963"/>
          <a:ext cx="3384550" cy="482600"/>
        </p:xfrm>
        <a:graphic>
          <a:graphicData uri="http://schemas.openxmlformats.org/presentationml/2006/ole">
            <p:oleObj spid="_x0000_s15365" name="Equation" r:id="rId6" imgW="1422400" imgH="203200" progId="Equation.DSMT4">
              <p:embed/>
            </p:oleObj>
          </a:graphicData>
        </a:graphic>
      </p:graphicFrame>
      <p:graphicFrame>
        <p:nvGraphicFramePr>
          <p:cNvPr id="76808" name="Object 8"/>
          <p:cNvGraphicFramePr>
            <a:graphicFrameLocks noChangeAspect="1"/>
          </p:cNvGraphicFramePr>
          <p:nvPr/>
        </p:nvGraphicFramePr>
        <p:xfrm>
          <a:off x="1763713" y="5300663"/>
          <a:ext cx="5510212" cy="490537"/>
        </p:xfrm>
        <a:graphic>
          <a:graphicData uri="http://schemas.openxmlformats.org/presentationml/2006/ole">
            <p:oleObj spid="_x0000_s15366" name="Equation" r:id="rId7" imgW="2286000" imgH="203200" progId="Equation.DSMT4">
              <p:embed/>
            </p:oleObj>
          </a:graphicData>
        </a:graphic>
      </p:graphicFrame>
      <p:graphicFrame>
        <p:nvGraphicFramePr>
          <p:cNvPr id="76809" name="Object 9"/>
          <p:cNvGraphicFramePr>
            <a:graphicFrameLocks noChangeAspect="1"/>
          </p:cNvGraphicFramePr>
          <p:nvPr/>
        </p:nvGraphicFramePr>
        <p:xfrm>
          <a:off x="2268538" y="692150"/>
          <a:ext cx="4535487" cy="482600"/>
        </p:xfrm>
        <a:graphic>
          <a:graphicData uri="http://schemas.openxmlformats.org/presentationml/2006/ole">
            <p:oleObj spid="_x0000_s15367" name="Equation" r:id="rId8" imgW="1905000" imgH="203200" progId="Equation.DSMT4">
              <p:embed/>
            </p:oleObj>
          </a:graphicData>
        </a:graphic>
      </p:graphicFrame>
      <p:graphicFrame>
        <p:nvGraphicFramePr>
          <p:cNvPr id="76810" name="Object 10"/>
          <p:cNvGraphicFramePr>
            <a:graphicFrameLocks noChangeAspect="1"/>
          </p:cNvGraphicFramePr>
          <p:nvPr/>
        </p:nvGraphicFramePr>
        <p:xfrm>
          <a:off x="755650" y="1341438"/>
          <a:ext cx="5081588" cy="520700"/>
        </p:xfrm>
        <a:graphic>
          <a:graphicData uri="http://schemas.openxmlformats.org/presentationml/2006/ole">
            <p:oleObj spid="_x0000_s15368" name="Equation" r:id="rId9" imgW="2108200" imgH="215900" progId="Equation.DSMT4">
              <p:embed/>
            </p:oleObj>
          </a:graphicData>
        </a:graphic>
      </p:graphicFrame>
      <p:graphicFrame>
        <p:nvGraphicFramePr>
          <p:cNvPr id="76811" name="Object 11"/>
          <p:cNvGraphicFramePr>
            <a:graphicFrameLocks noChangeAspect="1"/>
          </p:cNvGraphicFramePr>
          <p:nvPr/>
        </p:nvGraphicFramePr>
        <p:xfrm>
          <a:off x="684213" y="1989138"/>
          <a:ext cx="3095625" cy="463550"/>
        </p:xfrm>
        <a:graphic>
          <a:graphicData uri="http://schemas.openxmlformats.org/presentationml/2006/ole">
            <p:oleObj spid="_x0000_s15369" name="Equation" r:id="rId10" imgW="1358310" imgH="203112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F4DB-2D1D-48BE-9AF7-4944E6C54AB8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1071538" y="609600"/>
            <a:ext cx="33480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606FA"/>
                </a:solidFill>
                <a:ea typeface="黑体" pitchFamily="2" charset="-122"/>
              </a:rPr>
              <a:t>例3 </a:t>
            </a:r>
            <a:r>
              <a:rPr lang="zh-CN" altLang="en-US" sz="2800" b="1" dirty="0">
                <a:ea typeface="黑体" pitchFamily="2" charset="-122"/>
              </a:rPr>
              <a:t>解同余式组</a:t>
            </a:r>
          </a:p>
        </p:txBody>
      </p:sp>
      <p:graphicFrame>
        <p:nvGraphicFramePr>
          <p:cNvPr id="90115" name="Object 3"/>
          <p:cNvGraphicFramePr>
            <a:graphicFrameLocks noChangeAspect="1"/>
          </p:cNvGraphicFramePr>
          <p:nvPr/>
        </p:nvGraphicFramePr>
        <p:xfrm>
          <a:off x="1981200" y="1447800"/>
          <a:ext cx="3143250" cy="1931988"/>
        </p:xfrm>
        <a:graphic>
          <a:graphicData uri="http://schemas.openxmlformats.org/presentationml/2006/ole">
            <p:oleObj spid="_x0000_s16386" name="Equation" r:id="rId3" imgW="965200" imgH="711200" progId="Equation.3">
              <p:embed/>
            </p:oleObj>
          </a:graphicData>
        </a:graphic>
      </p:graphicFrame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457200" y="3657600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606FA"/>
                </a:solidFill>
                <a:ea typeface="黑体" pitchFamily="2" charset="-122"/>
              </a:rPr>
              <a:t>解：</a:t>
            </a:r>
            <a:r>
              <a:rPr lang="zh-CN" altLang="en-US" sz="2800" b="1">
                <a:ea typeface="黑体" pitchFamily="2" charset="-122"/>
              </a:rPr>
              <a:t>因为</a:t>
            </a:r>
          </a:p>
        </p:txBody>
      </p:sp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2209800" y="3733800"/>
          <a:ext cx="2895600" cy="552450"/>
        </p:xfrm>
        <a:graphic>
          <a:graphicData uri="http://schemas.openxmlformats.org/presentationml/2006/ole">
            <p:oleObj spid="_x0000_s16387" name="Equation" r:id="rId4" imgW="888614" imgH="203112" progId="Equation.3">
              <p:embed/>
            </p:oleObj>
          </a:graphicData>
        </a:graphic>
      </p:graphicFrame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4953000" y="3657600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黑体" pitchFamily="2" charset="-122"/>
              </a:rPr>
              <a:t>的唯一的解为</a:t>
            </a:r>
          </a:p>
        </p:txBody>
      </p:sp>
      <p:graphicFrame>
        <p:nvGraphicFramePr>
          <p:cNvPr id="90119" name="Object 7"/>
          <p:cNvGraphicFramePr>
            <a:graphicFrameLocks noChangeAspect="1"/>
          </p:cNvGraphicFramePr>
          <p:nvPr/>
        </p:nvGraphicFramePr>
        <p:xfrm>
          <a:off x="657225" y="4343400"/>
          <a:ext cx="2647950" cy="552450"/>
        </p:xfrm>
        <a:graphic>
          <a:graphicData uri="http://schemas.openxmlformats.org/presentationml/2006/ole">
            <p:oleObj spid="_x0000_s16388" name="Equation" r:id="rId5" imgW="812447" imgH="203112" progId="Equation.3">
              <p:embed/>
            </p:oleObj>
          </a:graphicData>
        </a:graphic>
      </p:graphicFrame>
      <p:graphicFrame>
        <p:nvGraphicFramePr>
          <p:cNvPr id="90120" name="Object 8"/>
          <p:cNvGraphicFramePr>
            <a:graphicFrameLocks noChangeAspect="1"/>
          </p:cNvGraphicFramePr>
          <p:nvPr/>
        </p:nvGraphicFramePr>
        <p:xfrm>
          <a:off x="1143000" y="5029200"/>
          <a:ext cx="2895600" cy="552450"/>
        </p:xfrm>
        <a:graphic>
          <a:graphicData uri="http://schemas.openxmlformats.org/presentationml/2006/ole">
            <p:oleObj spid="_x0000_s16389" name="Equation" r:id="rId6" imgW="888614" imgH="203112" progId="Equation.3">
              <p:embed/>
            </p:oleObj>
          </a:graphicData>
        </a:graphic>
      </p:graphicFrame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533400" y="495300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黑体" pitchFamily="2" charset="-122"/>
              </a:rPr>
              <a:t>又</a:t>
            </a:r>
          </a:p>
        </p:txBody>
      </p:sp>
      <p:sp>
        <p:nvSpPr>
          <p:cNvPr id="90122" name="Rectangle 10"/>
          <p:cNvSpPr>
            <a:spLocks noChangeArrowheads="1"/>
          </p:cNvSpPr>
          <p:nvPr/>
        </p:nvSpPr>
        <p:spPr bwMode="auto">
          <a:xfrm>
            <a:off x="3962400" y="5029200"/>
            <a:ext cx="2327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itchFamily="2" charset="-122"/>
              </a:rPr>
              <a:t>的唯一的解为</a:t>
            </a:r>
          </a:p>
        </p:txBody>
      </p:sp>
      <p:graphicFrame>
        <p:nvGraphicFramePr>
          <p:cNvPr id="90123" name="Object 11"/>
          <p:cNvGraphicFramePr>
            <a:graphicFrameLocks noChangeAspect="1"/>
          </p:cNvGraphicFramePr>
          <p:nvPr/>
        </p:nvGraphicFramePr>
        <p:xfrm>
          <a:off x="762000" y="5562600"/>
          <a:ext cx="2647950" cy="552450"/>
        </p:xfrm>
        <a:graphic>
          <a:graphicData uri="http://schemas.openxmlformats.org/presentationml/2006/ole">
            <p:oleObj spid="_x0000_s16390" name="Equation" r:id="rId7" imgW="812447" imgH="203112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/>
      <p:bldP spid="90118" grpId="0" autoUpdateAnimBg="0"/>
      <p:bldP spid="90121" grpId="0"/>
      <p:bldP spid="901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7CB2-145F-4822-B2ED-808E5D5B99B4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1431907" y="1228732"/>
            <a:ext cx="556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ea typeface="黑体" pitchFamily="2" charset="-122"/>
              </a:rPr>
              <a:t>所以原同余式组同解与同余式组</a:t>
            </a:r>
          </a:p>
        </p:txBody>
      </p:sp>
      <p:graphicFrame>
        <p:nvGraphicFramePr>
          <p:cNvPr id="35858" name="Object 18"/>
          <p:cNvGraphicFramePr>
            <a:graphicFrameLocks noChangeAspect="1"/>
          </p:cNvGraphicFramePr>
          <p:nvPr/>
        </p:nvGraphicFramePr>
        <p:xfrm>
          <a:off x="3232132" y="1685932"/>
          <a:ext cx="2895600" cy="1931988"/>
        </p:xfrm>
        <a:graphic>
          <a:graphicData uri="http://schemas.openxmlformats.org/presentationml/2006/ole">
            <p:oleObj spid="_x0000_s17410" name="Equation" r:id="rId3" imgW="888614" imgH="710891" progId="Equation.3">
              <p:embed/>
            </p:oleObj>
          </a:graphicData>
        </a:graphic>
      </p:graphicFrame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1508107" y="3667132"/>
            <a:ext cx="48275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itchFamily="2" charset="-122"/>
              </a:rPr>
              <a:t>利用中国剩余定理求解可得：</a:t>
            </a:r>
          </a:p>
          <a:p>
            <a:endParaRPr lang="zh-CN" altLang="en-US" sz="2800" b="1">
              <a:ea typeface="黑体" pitchFamily="2" charset="-122"/>
            </a:endParaRPr>
          </a:p>
        </p:txBody>
      </p:sp>
      <p:graphicFrame>
        <p:nvGraphicFramePr>
          <p:cNvPr id="35861" name="Object 21"/>
          <p:cNvGraphicFramePr>
            <a:graphicFrameLocks noChangeAspect="1"/>
          </p:cNvGraphicFramePr>
          <p:nvPr/>
        </p:nvGraphicFramePr>
        <p:xfrm>
          <a:off x="2071670" y="4429132"/>
          <a:ext cx="3598862" cy="552450"/>
        </p:xfrm>
        <a:graphic>
          <a:graphicData uri="http://schemas.openxmlformats.org/presentationml/2006/ole">
            <p:oleObj spid="_x0000_s17411" name="Equation" r:id="rId4" imgW="1104900" imgH="203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E35D-D76F-4F80-8BAA-12EF3CEF3694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68715" name="Rectangle 107"/>
          <p:cNvSpPr>
            <a:spLocks noChangeArrowheads="1"/>
          </p:cNvSpPr>
          <p:nvPr/>
        </p:nvSpPr>
        <p:spPr bwMode="auto">
          <a:xfrm>
            <a:off x="914400" y="7620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800" b="1">
              <a:solidFill>
                <a:srgbClr val="0606FA"/>
              </a:solidFill>
              <a:ea typeface="黑体" pitchFamily="2" charset="-122"/>
            </a:endParaRPr>
          </a:p>
        </p:txBody>
      </p:sp>
      <p:sp>
        <p:nvSpPr>
          <p:cNvPr id="68720" name="Text Box 112"/>
          <p:cNvSpPr txBox="1">
            <a:spLocks noChangeArrowheads="1"/>
          </p:cNvSpPr>
          <p:nvPr/>
        </p:nvSpPr>
        <p:spPr bwMode="auto">
          <a:xfrm>
            <a:off x="228600" y="4495800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</a:rPr>
              <a:t>如果存在</a:t>
            </a:r>
          </a:p>
        </p:txBody>
      </p:sp>
      <p:graphicFrame>
        <p:nvGraphicFramePr>
          <p:cNvPr id="149504" name="Object 1024"/>
          <p:cNvGraphicFramePr>
            <a:graphicFrameLocks noChangeAspect="1"/>
          </p:cNvGraphicFramePr>
          <p:nvPr/>
        </p:nvGraphicFramePr>
        <p:xfrm>
          <a:off x="1828800" y="4495800"/>
          <a:ext cx="838200" cy="546100"/>
        </p:xfrm>
        <a:graphic>
          <a:graphicData uri="http://schemas.openxmlformats.org/presentationml/2006/ole">
            <p:oleObj spid="_x0000_s2050" name="Equation" r:id="rId3" imgW="431613" imgH="228501" progId="Equation.3">
              <p:embed/>
            </p:oleObj>
          </a:graphicData>
        </a:graphic>
      </p:graphicFrame>
      <p:sp>
        <p:nvSpPr>
          <p:cNvPr id="68722" name="Text Box 114"/>
          <p:cNvSpPr txBox="1">
            <a:spLocks noChangeArrowheads="1"/>
          </p:cNvSpPr>
          <p:nvPr/>
        </p:nvSpPr>
        <p:spPr bwMode="auto">
          <a:xfrm>
            <a:off x="2667000" y="4495800"/>
            <a:ext cx="571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</a:rPr>
              <a:t>使得</a:t>
            </a:r>
          </a:p>
        </p:txBody>
      </p:sp>
      <p:graphicFrame>
        <p:nvGraphicFramePr>
          <p:cNvPr id="149505" name="Object 1025"/>
          <p:cNvGraphicFramePr>
            <a:graphicFrameLocks noChangeAspect="1"/>
          </p:cNvGraphicFramePr>
          <p:nvPr/>
        </p:nvGraphicFramePr>
        <p:xfrm>
          <a:off x="3505200" y="4419600"/>
          <a:ext cx="4838700" cy="546100"/>
        </p:xfrm>
        <a:graphic>
          <a:graphicData uri="http://schemas.openxmlformats.org/presentationml/2006/ole">
            <p:oleObj spid="_x0000_s2051" name="Equation" r:id="rId4" imgW="1790700" imgH="228600" progId="Equation.3">
              <p:embed/>
            </p:oleObj>
          </a:graphicData>
        </a:graphic>
      </p:graphicFrame>
      <p:sp>
        <p:nvSpPr>
          <p:cNvPr id="68724" name="Text Box 116"/>
          <p:cNvSpPr txBox="1">
            <a:spLocks noChangeArrowheads="1"/>
          </p:cNvSpPr>
          <p:nvPr/>
        </p:nvSpPr>
        <p:spPr bwMode="auto">
          <a:xfrm>
            <a:off x="228600" y="5257800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</a:rPr>
              <a:t>则</a:t>
            </a:r>
          </a:p>
        </p:txBody>
      </p:sp>
      <p:graphicFrame>
        <p:nvGraphicFramePr>
          <p:cNvPr id="149506" name="Object 1026"/>
          <p:cNvGraphicFramePr>
            <a:graphicFrameLocks noChangeAspect="1"/>
          </p:cNvGraphicFramePr>
          <p:nvPr/>
        </p:nvGraphicFramePr>
        <p:xfrm>
          <a:off x="685800" y="5181600"/>
          <a:ext cx="4495800" cy="685800"/>
        </p:xfrm>
        <a:graphic>
          <a:graphicData uri="http://schemas.openxmlformats.org/presentationml/2006/ole">
            <p:oleObj spid="_x0000_s2052" name="Equation" r:id="rId5" imgW="1638300" imgH="228600" progId="Equation.3">
              <p:embed/>
            </p:oleObj>
          </a:graphicData>
        </a:graphic>
      </p:graphicFrame>
      <p:sp>
        <p:nvSpPr>
          <p:cNvPr id="68726" name="Text Box 118"/>
          <p:cNvSpPr txBox="1">
            <a:spLocks noChangeArrowheads="1"/>
          </p:cNvSpPr>
          <p:nvPr/>
        </p:nvSpPr>
        <p:spPr bwMode="auto">
          <a:xfrm>
            <a:off x="5257800" y="5334000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</a:rPr>
              <a:t>为（1）的一个解。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95536" y="260648"/>
            <a:ext cx="7948642" cy="3590947"/>
            <a:chOff x="404656" y="1917402"/>
            <a:chExt cx="7948642" cy="3590947"/>
          </a:xfrm>
        </p:grpSpPr>
        <p:sp>
          <p:nvSpPr>
            <p:cNvPr id="14" name="Rectangle 59"/>
            <p:cNvSpPr>
              <a:spLocks noChangeArrowheads="1"/>
            </p:cNvSpPr>
            <p:nvPr/>
          </p:nvSpPr>
          <p:spPr bwMode="auto">
            <a:xfrm>
              <a:off x="404656" y="1917402"/>
              <a:ext cx="16002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solidFill>
                    <a:srgbClr val="0606FA"/>
                  </a:solidFill>
                  <a:ea typeface="黑体" pitchFamily="2" charset="-122"/>
                </a:rPr>
                <a:t>定义   </a:t>
              </a:r>
            </a:p>
          </p:txBody>
        </p:sp>
        <p:sp>
          <p:nvSpPr>
            <p:cNvPr id="16" name="Rectangle 61"/>
            <p:cNvSpPr>
              <a:spLocks noChangeArrowheads="1"/>
            </p:cNvSpPr>
            <p:nvPr/>
          </p:nvSpPr>
          <p:spPr bwMode="auto">
            <a:xfrm>
              <a:off x="1547664" y="1988840"/>
              <a:ext cx="589915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tx2"/>
                  </a:solidFill>
                </a:rPr>
                <a:t>由若干个一次同余式构成的同余式组</a:t>
              </a:r>
            </a:p>
          </p:txBody>
        </p:sp>
        <p:sp>
          <p:nvSpPr>
            <p:cNvPr id="17" name="Text Box 111"/>
            <p:cNvSpPr txBox="1">
              <a:spLocks noChangeArrowheads="1"/>
            </p:cNvSpPr>
            <p:nvPr/>
          </p:nvSpPr>
          <p:spPr bwMode="auto">
            <a:xfrm>
              <a:off x="1190474" y="4989236"/>
              <a:ext cx="7162824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tx2"/>
                  </a:solidFill>
                </a:rPr>
                <a:t>称为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一次同余式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组</a:t>
              </a:r>
              <a:endParaRPr lang="zh-CN" altLang="en-US" sz="2800" b="1" dirty="0">
                <a:solidFill>
                  <a:schemeClr val="tx2"/>
                </a:solidFill>
              </a:endParaRPr>
            </a:p>
          </p:txBody>
        </p:sp>
        <p:graphicFrame>
          <p:nvGraphicFramePr>
            <p:cNvPr id="18" name="Object 2"/>
            <p:cNvGraphicFramePr>
              <a:graphicFrameLocks noChangeAspect="1"/>
            </p:cNvGraphicFramePr>
            <p:nvPr/>
          </p:nvGraphicFramePr>
          <p:xfrm>
            <a:off x="2339752" y="2492896"/>
            <a:ext cx="3835400" cy="2552700"/>
          </p:xfrm>
          <a:graphic>
            <a:graphicData uri="http://schemas.openxmlformats.org/presentationml/2006/ole">
              <p:oleObj spid="_x0000_s2055" name="Equation" r:id="rId6" imgW="1180588" imgH="939392" progId="Equation.3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9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"/>
                                        <p:tgtEl>
                                          <p:spTgt spid="6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"/>
                                        <p:tgtEl>
                                          <p:spTgt spid="6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"/>
                                        <p:tgtEl>
                                          <p:spTgt spid="6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20" grpId="0" autoUpdateAnimBg="0"/>
      <p:bldP spid="68722" grpId="0" autoUpdateAnimBg="0"/>
      <p:bldP spid="68724" grpId="0" autoUpdateAnimBg="0"/>
      <p:bldP spid="6872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30E71-7999-41DD-A291-83946C0FFDA0}" type="slidenum">
              <a:rPr lang="zh-CN" altLang="en-US"/>
              <a:pPr/>
              <a:t>4</a:t>
            </a:fld>
            <a:endParaRPr lang="en-US" altLang="zh-CN"/>
          </a:p>
        </p:txBody>
      </p:sp>
      <p:graphicFrame>
        <p:nvGraphicFramePr>
          <p:cNvPr id="150528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65841397"/>
              </p:ext>
            </p:extLst>
          </p:nvPr>
        </p:nvGraphicFramePr>
        <p:xfrm>
          <a:off x="555625" y="798364"/>
          <a:ext cx="7328743" cy="4207023"/>
        </p:xfrm>
        <a:graphic>
          <a:graphicData uri="http://schemas.openxmlformats.org/presentationml/2006/ole">
            <p:oleObj spid="_x0000_s3074" name="Equation" r:id="rId3" imgW="3276360" imgH="1879560" progId="Equation.DSMT4">
              <p:embed/>
            </p:oleObj>
          </a:graphicData>
        </a:graphic>
      </p:graphicFrame>
      <p:graphicFrame>
        <p:nvGraphicFramePr>
          <p:cNvPr id="150529" name="Object 1025"/>
          <p:cNvGraphicFramePr>
            <a:graphicFrameLocks noChangeAspect="1"/>
          </p:cNvGraphicFramePr>
          <p:nvPr/>
        </p:nvGraphicFramePr>
        <p:xfrm>
          <a:off x="2268538" y="4508500"/>
          <a:ext cx="1871662" cy="468313"/>
        </p:xfrm>
        <a:graphic>
          <a:graphicData uri="http://schemas.openxmlformats.org/presentationml/2006/ole">
            <p:oleObj spid="_x0000_s3075" name="Equation" r:id="rId4" imgW="812447" imgH="203112" progId="Equation.DSMT4">
              <p:embed/>
            </p:oleObj>
          </a:graphicData>
        </a:graphic>
      </p:graphicFrame>
      <p:graphicFrame>
        <p:nvGraphicFramePr>
          <p:cNvPr id="150530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99407525"/>
              </p:ext>
            </p:extLst>
          </p:nvPr>
        </p:nvGraphicFramePr>
        <p:xfrm>
          <a:off x="839788" y="5084763"/>
          <a:ext cx="7392987" cy="533400"/>
        </p:xfrm>
        <a:graphic>
          <a:graphicData uri="http://schemas.openxmlformats.org/presentationml/2006/ole">
            <p:oleObj spid="_x0000_s3076" name="Equation" r:id="rId5" imgW="3340080" imgH="241200" progId="Equation.DSMT4">
              <p:embed/>
            </p:oleObj>
          </a:graphicData>
        </a:graphic>
      </p:graphicFrame>
      <p:graphicFrame>
        <p:nvGraphicFramePr>
          <p:cNvPr id="150531" name="Object 1027"/>
          <p:cNvGraphicFramePr>
            <a:graphicFrameLocks noChangeAspect="1"/>
          </p:cNvGraphicFramePr>
          <p:nvPr/>
        </p:nvGraphicFramePr>
        <p:xfrm>
          <a:off x="611188" y="5589588"/>
          <a:ext cx="7891462" cy="1011237"/>
        </p:xfrm>
        <a:graphic>
          <a:graphicData uri="http://schemas.openxmlformats.org/presentationml/2006/ole">
            <p:oleObj spid="_x0000_s3077" name="Equation" r:id="rId6" imgW="3467100" imgH="44450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0"/>
            <a:ext cx="3255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CRT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的常用表示形式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D08D-7488-4E60-B866-8512E1B70769}" type="slidenum">
              <a:rPr lang="zh-CN" altLang="en-US"/>
              <a:pPr/>
              <a:t>5</a:t>
            </a:fld>
            <a:endParaRPr lang="en-US" altLang="zh-CN"/>
          </a:p>
        </p:txBody>
      </p:sp>
      <p:graphicFrame>
        <p:nvGraphicFramePr>
          <p:cNvPr id="151552" name="Object 1024"/>
          <p:cNvGraphicFramePr>
            <a:graphicFrameLocks noChangeAspect="1"/>
          </p:cNvGraphicFramePr>
          <p:nvPr/>
        </p:nvGraphicFramePr>
        <p:xfrm>
          <a:off x="538163" y="2454275"/>
          <a:ext cx="3600450" cy="569913"/>
        </p:xfrm>
        <a:graphic>
          <a:graphicData uri="http://schemas.openxmlformats.org/presentationml/2006/ole">
            <p:oleObj spid="_x0000_s4098" name="Equation" r:id="rId3" imgW="1524000" imgH="241300" progId="Equation.DSMT4">
              <p:embed/>
            </p:oleObj>
          </a:graphicData>
        </a:graphic>
      </p:graphicFrame>
      <p:graphicFrame>
        <p:nvGraphicFramePr>
          <p:cNvPr id="151553" name="Object 1025"/>
          <p:cNvGraphicFramePr>
            <a:graphicFrameLocks noChangeAspect="1"/>
          </p:cNvGraphicFramePr>
          <p:nvPr/>
        </p:nvGraphicFramePr>
        <p:xfrm>
          <a:off x="1452563" y="611188"/>
          <a:ext cx="6738937" cy="533400"/>
        </p:xfrm>
        <a:graphic>
          <a:graphicData uri="http://schemas.openxmlformats.org/presentationml/2006/ole">
            <p:oleObj spid="_x0000_s4099" name="Equation" r:id="rId4" imgW="2730500" imgH="215900" progId="Equation.DSMT4">
              <p:embed/>
            </p:oleObj>
          </a:graphicData>
        </a:graphic>
      </p:graphicFrame>
      <p:graphicFrame>
        <p:nvGraphicFramePr>
          <p:cNvPr id="151554" name="Object 1026"/>
          <p:cNvGraphicFramePr>
            <a:graphicFrameLocks noChangeAspect="1"/>
          </p:cNvGraphicFramePr>
          <p:nvPr/>
        </p:nvGraphicFramePr>
        <p:xfrm>
          <a:off x="611188" y="1196975"/>
          <a:ext cx="4325937" cy="1200150"/>
        </p:xfrm>
        <a:graphic>
          <a:graphicData uri="http://schemas.openxmlformats.org/presentationml/2006/ole">
            <p:oleObj spid="_x0000_s4100" name="Equation" r:id="rId5" imgW="1739900" imgH="482600" progId="Equation.DSMT4">
              <p:embed/>
            </p:oleObj>
          </a:graphicData>
        </a:graphic>
      </p:graphicFrame>
      <p:graphicFrame>
        <p:nvGraphicFramePr>
          <p:cNvPr id="151555" name="Object 1027"/>
          <p:cNvGraphicFramePr>
            <a:graphicFrameLocks noChangeAspect="1"/>
          </p:cNvGraphicFramePr>
          <p:nvPr/>
        </p:nvGraphicFramePr>
        <p:xfrm>
          <a:off x="2122488" y="3101975"/>
          <a:ext cx="5329237" cy="603250"/>
        </p:xfrm>
        <a:graphic>
          <a:graphicData uri="http://schemas.openxmlformats.org/presentationml/2006/ole">
            <p:oleObj spid="_x0000_s4101" name="Equation" r:id="rId6" imgW="2133600" imgH="241300" progId="Equation.DSMT4">
              <p:embed/>
            </p:oleObj>
          </a:graphicData>
        </a:graphic>
      </p:graphicFrame>
      <p:graphicFrame>
        <p:nvGraphicFramePr>
          <p:cNvPr id="151556" name="Object 1028"/>
          <p:cNvGraphicFramePr>
            <a:graphicFrameLocks noChangeAspect="1"/>
          </p:cNvGraphicFramePr>
          <p:nvPr/>
        </p:nvGraphicFramePr>
        <p:xfrm>
          <a:off x="611188" y="3749675"/>
          <a:ext cx="2016125" cy="504825"/>
        </p:xfrm>
        <a:graphic>
          <a:graphicData uri="http://schemas.openxmlformats.org/presentationml/2006/ole">
            <p:oleObj spid="_x0000_s4102" name="Equation" r:id="rId7" imgW="812447" imgH="203112" progId="Equation.DSMT4">
              <p:embed/>
            </p:oleObj>
          </a:graphicData>
        </a:graphic>
      </p:graphicFrame>
      <p:graphicFrame>
        <p:nvGraphicFramePr>
          <p:cNvPr id="151557" name="Object 1029"/>
          <p:cNvGraphicFramePr>
            <a:graphicFrameLocks noChangeAspect="1"/>
          </p:cNvGraphicFramePr>
          <p:nvPr/>
        </p:nvGraphicFramePr>
        <p:xfrm>
          <a:off x="827088" y="4325938"/>
          <a:ext cx="7561262" cy="581025"/>
        </p:xfrm>
        <a:graphic>
          <a:graphicData uri="http://schemas.openxmlformats.org/presentationml/2006/ole">
            <p:oleObj spid="_x0000_s4103" name="Equation" r:id="rId8" imgW="3136900" imgH="241300" progId="Equation.DSMT4">
              <p:embed/>
            </p:oleObj>
          </a:graphicData>
        </a:graphic>
      </p:graphicFrame>
      <p:graphicFrame>
        <p:nvGraphicFramePr>
          <p:cNvPr id="151558" name="Object 1030"/>
          <p:cNvGraphicFramePr>
            <a:graphicFrameLocks noChangeAspect="1"/>
          </p:cNvGraphicFramePr>
          <p:nvPr/>
        </p:nvGraphicFramePr>
        <p:xfrm>
          <a:off x="827088" y="5013325"/>
          <a:ext cx="3240087" cy="530225"/>
        </p:xfrm>
        <a:graphic>
          <a:graphicData uri="http://schemas.openxmlformats.org/presentationml/2006/ole">
            <p:oleObj spid="_x0000_s4104" name="Equation" r:id="rId9" imgW="1397000" imgH="228600" progId="Equation.DSMT4">
              <p:embed/>
            </p:oleObj>
          </a:graphicData>
        </a:graphic>
      </p:graphicFrame>
      <p:graphicFrame>
        <p:nvGraphicFramePr>
          <p:cNvPr id="151559" name="Object 1031"/>
          <p:cNvGraphicFramePr>
            <a:graphicFrameLocks noChangeAspect="1"/>
          </p:cNvGraphicFramePr>
          <p:nvPr/>
        </p:nvGraphicFramePr>
        <p:xfrm>
          <a:off x="684213" y="5661025"/>
          <a:ext cx="8101012" cy="571500"/>
        </p:xfrm>
        <a:graphic>
          <a:graphicData uri="http://schemas.openxmlformats.org/presentationml/2006/ole">
            <p:oleObj spid="_x0000_s4105" name="Equation" r:id="rId10" imgW="3416300" imgH="2413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E188-C8A5-4219-AF78-346E8BDB2A1A}" type="slidenum">
              <a:rPr lang="zh-CN" altLang="en-US"/>
              <a:pPr/>
              <a:t>6</a:t>
            </a:fld>
            <a:endParaRPr lang="en-US" altLang="zh-CN"/>
          </a:p>
        </p:txBody>
      </p:sp>
      <p:graphicFrame>
        <p:nvGraphicFramePr>
          <p:cNvPr id="152576" name="Object 1024"/>
          <p:cNvGraphicFramePr>
            <a:graphicFrameLocks noChangeAspect="1"/>
          </p:cNvGraphicFramePr>
          <p:nvPr/>
        </p:nvGraphicFramePr>
        <p:xfrm>
          <a:off x="4157663" y="2679700"/>
          <a:ext cx="914400" cy="203200"/>
        </p:xfrm>
        <a:graphic>
          <a:graphicData uri="http://schemas.openxmlformats.org/presentationml/2006/ole">
            <p:oleObj spid="_x0000_s5122" name="Equation" r:id="rId3" imgW="437454" imgH="680484" progId="Equation.DSMT4">
              <p:embed/>
            </p:oleObj>
          </a:graphicData>
        </a:graphic>
      </p:graphicFrame>
      <p:graphicFrame>
        <p:nvGraphicFramePr>
          <p:cNvPr id="152577" name="Object 1025"/>
          <p:cNvGraphicFramePr>
            <a:graphicFrameLocks noChangeAspect="1"/>
          </p:cNvGraphicFramePr>
          <p:nvPr/>
        </p:nvGraphicFramePr>
        <p:xfrm>
          <a:off x="1979613" y="1270000"/>
          <a:ext cx="3455987" cy="595313"/>
        </p:xfrm>
        <a:graphic>
          <a:graphicData uri="http://schemas.openxmlformats.org/presentationml/2006/ole">
            <p:oleObj spid="_x0000_s5123" name="Equation" r:id="rId4" imgW="1473200" imgH="254000" progId="Equation.DSMT4">
              <p:embed/>
            </p:oleObj>
          </a:graphicData>
        </a:graphic>
      </p:graphicFrame>
      <p:graphicFrame>
        <p:nvGraphicFramePr>
          <p:cNvPr id="152578" name="Object 1026"/>
          <p:cNvGraphicFramePr>
            <a:graphicFrameLocks noChangeAspect="1"/>
          </p:cNvGraphicFramePr>
          <p:nvPr/>
        </p:nvGraphicFramePr>
        <p:xfrm>
          <a:off x="611188" y="620713"/>
          <a:ext cx="5040312" cy="563562"/>
        </p:xfrm>
        <a:graphic>
          <a:graphicData uri="http://schemas.openxmlformats.org/presentationml/2006/ole">
            <p:oleObj spid="_x0000_s5124" name="Equation" r:id="rId5" imgW="2159000" imgH="241300" progId="Equation.DSMT4">
              <p:embed/>
            </p:oleObj>
          </a:graphicData>
        </a:graphic>
      </p:graphicFrame>
      <p:graphicFrame>
        <p:nvGraphicFramePr>
          <p:cNvPr id="152579" name="Object 1027"/>
          <p:cNvGraphicFramePr>
            <a:graphicFrameLocks noChangeAspect="1"/>
          </p:cNvGraphicFramePr>
          <p:nvPr/>
        </p:nvGraphicFramePr>
        <p:xfrm>
          <a:off x="5653088" y="1341438"/>
          <a:ext cx="2366962" cy="485775"/>
        </p:xfrm>
        <a:graphic>
          <a:graphicData uri="http://schemas.openxmlformats.org/presentationml/2006/ole">
            <p:oleObj spid="_x0000_s5125" name="Equation" r:id="rId6" imgW="990170" imgH="203112" progId="Equation.DSMT4">
              <p:embed/>
            </p:oleObj>
          </a:graphicData>
        </a:graphic>
      </p:graphicFrame>
      <p:graphicFrame>
        <p:nvGraphicFramePr>
          <p:cNvPr id="152580" name="Object 1028"/>
          <p:cNvGraphicFramePr>
            <a:graphicFrameLocks noChangeAspect="1"/>
          </p:cNvGraphicFramePr>
          <p:nvPr/>
        </p:nvGraphicFramePr>
        <p:xfrm>
          <a:off x="1116013" y="2276475"/>
          <a:ext cx="6329362" cy="554038"/>
        </p:xfrm>
        <a:graphic>
          <a:graphicData uri="http://schemas.openxmlformats.org/presentationml/2006/ole">
            <p:oleObj spid="_x0000_s5126" name="Equation" r:id="rId7" imgW="2755900" imgH="241300" progId="Equation.DSMT4">
              <p:embed/>
            </p:oleObj>
          </a:graphicData>
        </a:graphic>
      </p:graphicFrame>
      <p:graphicFrame>
        <p:nvGraphicFramePr>
          <p:cNvPr id="152581" name="Object 1029"/>
          <p:cNvGraphicFramePr>
            <a:graphicFrameLocks noChangeAspect="1"/>
          </p:cNvGraphicFramePr>
          <p:nvPr/>
        </p:nvGraphicFramePr>
        <p:xfrm>
          <a:off x="755650" y="3500438"/>
          <a:ext cx="7416800" cy="569912"/>
        </p:xfrm>
        <a:graphic>
          <a:graphicData uri="http://schemas.openxmlformats.org/presentationml/2006/ole">
            <p:oleObj spid="_x0000_s5127" name="Equation" r:id="rId8" imgW="3136900" imgH="241300" progId="Equation.DSMT4">
              <p:embed/>
            </p:oleObj>
          </a:graphicData>
        </a:graphic>
      </p:graphicFrame>
      <p:graphicFrame>
        <p:nvGraphicFramePr>
          <p:cNvPr id="152582" name="Object 1030"/>
          <p:cNvGraphicFramePr>
            <a:graphicFrameLocks noChangeAspect="1"/>
          </p:cNvGraphicFramePr>
          <p:nvPr/>
        </p:nvGraphicFramePr>
        <p:xfrm>
          <a:off x="684213" y="2924175"/>
          <a:ext cx="471487" cy="503238"/>
        </p:xfrm>
        <a:graphic>
          <a:graphicData uri="http://schemas.openxmlformats.org/presentationml/2006/ole">
            <p:oleObj spid="_x0000_s5128" name="Equation" r:id="rId9" imgW="190417" imgH="203112" progId="Equation.DSMT4">
              <p:embed/>
            </p:oleObj>
          </a:graphicData>
        </a:graphic>
      </p:graphicFrame>
      <p:graphicFrame>
        <p:nvGraphicFramePr>
          <p:cNvPr id="152583" name="Object 1031"/>
          <p:cNvGraphicFramePr>
            <a:graphicFrameLocks noChangeAspect="1"/>
          </p:cNvGraphicFramePr>
          <p:nvPr/>
        </p:nvGraphicFramePr>
        <p:xfrm>
          <a:off x="611188" y="4221163"/>
          <a:ext cx="2736850" cy="511175"/>
        </p:xfrm>
        <a:graphic>
          <a:graphicData uri="http://schemas.openxmlformats.org/presentationml/2006/ole">
            <p:oleObj spid="_x0000_s5129" name="Equation" r:id="rId10" imgW="1155199" imgH="215806" progId="Equation.DSMT4">
              <p:embed/>
            </p:oleObj>
          </a:graphicData>
        </a:graphic>
      </p:graphicFrame>
      <p:graphicFrame>
        <p:nvGraphicFramePr>
          <p:cNvPr id="152584" name="Object 1032"/>
          <p:cNvGraphicFramePr>
            <a:graphicFrameLocks noChangeAspect="1"/>
          </p:cNvGraphicFramePr>
          <p:nvPr/>
        </p:nvGraphicFramePr>
        <p:xfrm>
          <a:off x="684213" y="1773238"/>
          <a:ext cx="825500" cy="471487"/>
        </p:xfrm>
        <a:graphic>
          <a:graphicData uri="http://schemas.openxmlformats.org/presentationml/2006/ole">
            <p:oleObj spid="_x0000_s5130" name="Equation" r:id="rId11" imgW="355292" imgH="203024" progId="Equation.DSMT4">
              <p:embed/>
            </p:oleObj>
          </a:graphicData>
        </a:graphic>
      </p:graphicFrame>
      <p:graphicFrame>
        <p:nvGraphicFramePr>
          <p:cNvPr id="152585" name="Object 1033"/>
          <p:cNvGraphicFramePr>
            <a:graphicFrameLocks noChangeAspect="1"/>
          </p:cNvGraphicFramePr>
          <p:nvPr/>
        </p:nvGraphicFramePr>
        <p:xfrm>
          <a:off x="1476375" y="4941888"/>
          <a:ext cx="6656388" cy="506412"/>
        </p:xfrm>
        <a:graphic>
          <a:graphicData uri="http://schemas.openxmlformats.org/presentationml/2006/ole">
            <p:oleObj spid="_x0000_s5131" name="Equation" r:id="rId12" imgW="2832100" imgH="215900" progId="Equation.DSMT4">
              <p:embed/>
            </p:oleObj>
          </a:graphicData>
        </a:graphic>
      </p:graphicFrame>
      <p:graphicFrame>
        <p:nvGraphicFramePr>
          <p:cNvPr id="152586" name="Object 1034"/>
          <p:cNvGraphicFramePr>
            <a:graphicFrameLocks noChangeAspect="1"/>
          </p:cNvGraphicFramePr>
          <p:nvPr/>
        </p:nvGraphicFramePr>
        <p:xfrm>
          <a:off x="1763713" y="5589588"/>
          <a:ext cx="5616575" cy="558800"/>
        </p:xfrm>
        <a:graphic>
          <a:graphicData uri="http://schemas.openxmlformats.org/presentationml/2006/ole">
            <p:oleObj spid="_x0000_s5132" name="Equation" r:id="rId13" imgW="2298700" imgH="228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B79B-B39A-48EE-983B-4832AFA4EFA3}" type="slidenum">
              <a:rPr lang="zh-CN" altLang="en-US"/>
              <a:pPr/>
              <a:t>7</a:t>
            </a:fld>
            <a:endParaRPr lang="en-US" altLang="zh-CN"/>
          </a:p>
        </p:txBody>
      </p:sp>
      <p:graphicFrame>
        <p:nvGraphicFramePr>
          <p:cNvPr id="153600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84848315"/>
              </p:ext>
            </p:extLst>
          </p:nvPr>
        </p:nvGraphicFramePr>
        <p:xfrm>
          <a:off x="642910" y="2857962"/>
          <a:ext cx="3311525" cy="530225"/>
        </p:xfrm>
        <a:graphic>
          <a:graphicData uri="http://schemas.openxmlformats.org/presentationml/2006/ole">
            <p:oleObj spid="_x0000_s6146" name="Equation" r:id="rId3" imgW="1345616" imgH="215806" progId="Equation.DSMT4">
              <p:embed/>
            </p:oleObj>
          </a:graphicData>
        </a:graphic>
      </p:graphicFrame>
      <p:graphicFrame>
        <p:nvGraphicFramePr>
          <p:cNvPr id="153601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45656889"/>
              </p:ext>
            </p:extLst>
          </p:nvPr>
        </p:nvGraphicFramePr>
        <p:xfrm>
          <a:off x="2000232" y="2000706"/>
          <a:ext cx="4205287" cy="568325"/>
        </p:xfrm>
        <a:graphic>
          <a:graphicData uri="http://schemas.openxmlformats.org/presentationml/2006/ole">
            <p:oleObj spid="_x0000_s6147" name="Equation" r:id="rId4" imgW="1689100" imgH="228600" progId="Equation.DSMT4">
              <p:embed/>
            </p:oleObj>
          </a:graphicData>
        </a:graphic>
      </p:graphicFrame>
      <p:graphicFrame>
        <p:nvGraphicFramePr>
          <p:cNvPr id="153602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825323409"/>
              </p:ext>
            </p:extLst>
          </p:nvPr>
        </p:nvGraphicFramePr>
        <p:xfrm>
          <a:off x="1331913" y="3929533"/>
          <a:ext cx="5400675" cy="468313"/>
        </p:xfrm>
        <a:graphic>
          <a:graphicData uri="http://schemas.openxmlformats.org/presentationml/2006/ole">
            <p:oleObj spid="_x0000_s6148" name="Equation" r:id="rId5" imgW="2336800" imgH="203200" progId="Equation.DSMT4">
              <p:embed/>
            </p:oleObj>
          </a:graphicData>
        </a:graphic>
      </p:graphicFrame>
      <p:graphicFrame>
        <p:nvGraphicFramePr>
          <p:cNvPr id="153604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99528178"/>
              </p:ext>
            </p:extLst>
          </p:nvPr>
        </p:nvGraphicFramePr>
        <p:xfrm>
          <a:off x="1357290" y="1143450"/>
          <a:ext cx="4248150" cy="625494"/>
        </p:xfrm>
        <a:graphic>
          <a:graphicData uri="http://schemas.openxmlformats.org/presentationml/2006/ole">
            <p:oleObj spid="_x0000_s6150" name="Equation" r:id="rId6" imgW="1778000" imgH="2413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755576" y="620688"/>
          <a:ext cx="7912100" cy="1511300"/>
        </p:xfrm>
        <a:graphic>
          <a:graphicData uri="http://schemas.openxmlformats.org/presentationml/2006/ole">
            <p:oleObj spid="_x0000_s30722" name="Equation" r:id="rId3" imgW="3517900" imgH="673100" progId="Equation.DSMT4">
              <p:embed/>
            </p:oleObj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971600" y="2924944"/>
          <a:ext cx="3454400" cy="520700"/>
        </p:xfrm>
        <a:graphic>
          <a:graphicData uri="http://schemas.openxmlformats.org/presentationml/2006/ole">
            <p:oleObj spid="_x0000_s30723" name="Equation" r:id="rId4" imgW="1346200" imgH="203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439D-F319-4F4D-8E2F-6CB50AF7052D}" type="slidenum">
              <a:rPr lang="zh-CN" altLang="en-US"/>
              <a:pPr/>
              <a:t>9</a:t>
            </a:fld>
            <a:endParaRPr lang="en-US" altLang="zh-CN"/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646113" y="908720"/>
            <a:ext cx="8497887" cy="3024187"/>
            <a:chOff x="203" y="981"/>
            <a:chExt cx="5353" cy="1905"/>
          </a:xfrm>
        </p:grpSpPr>
        <p:sp>
          <p:nvSpPr>
            <p:cNvPr id="67588" name="Line 4"/>
            <p:cNvSpPr>
              <a:spLocks noChangeShapeType="1"/>
            </p:cNvSpPr>
            <p:nvPr/>
          </p:nvSpPr>
          <p:spPr bwMode="auto">
            <a:xfrm>
              <a:off x="203" y="981"/>
              <a:ext cx="53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89" name="Line 5"/>
            <p:cNvSpPr>
              <a:spLocks noChangeShapeType="1"/>
            </p:cNvSpPr>
            <p:nvPr/>
          </p:nvSpPr>
          <p:spPr bwMode="auto">
            <a:xfrm>
              <a:off x="203" y="1298"/>
              <a:ext cx="53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4626" name="Object 1026"/>
            <p:cNvGraphicFramePr>
              <a:graphicFrameLocks noChangeAspect="1"/>
            </p:cNvGraphicFramePr>
            <p:nvPr/>
          </p:nvGraphicFramePr>
          <p:xfrm>
            <a:off x="4740" y="1026"/>
            <a:ext cx="475" cy="271"/>
          </p:xfrm>
          <a:graphic>
            <a:graphicData uri="http://schemas.openxmlformats.org/presentationml/2006/ole">
              <p:oleObj spid="_x0000_s7170" name="Equation" r:id="rId3" imgW="355292" imgH="203024" progId="Equation.DSMT4">
                <p:embed/>
              </p:oleObj>
            </a:graphicData>
          </a:graphic>
        </p:graphicFrame>
        <p:graphicFrame>
          <p:nvGraphicFramePr>
            <p:cNvPr id="154627" name="Object 1027"/>
            <p:cNvGraphicFramePr>
              <a:graphicFrameLocks noChangeAspect="1"/>
            </p:cNvGraphicFramePr>
            <p:nvPr/>
          </p:nvGraphicFramePr>
          <p:xfrm>
            <a:off x="249" y="1026"/>
            <a:ext cx="426" cy="252"/>
          </p:xfrm>
          <a:graphic>
            <a:graphicData uri="http://schemas.openxmlformats.org/presentationml/2006/ole">
              <p:oleObj spid="_x0000_s7171" name="Equation" r:id="rId4" imgW="342751" imgH="203112" progId="Equation.DSMT4">
                <p:embed/>
              </p:oleObj>
            </a:graphicData>
          </a:graphic>
        </p:graphicFrame>
        <p:graphicFrame>
          <p:nvGraphicFramePr>
            <p:cNvPr id="154628" name="Object 1028"/>
            <p:cNvGraphicFramePr>
              <a:graphicFrameLocks noChangeAspect="1"/>
            </p:cNvGraphicFramePr>
            <p:nvPr/>
          </p:nvGraphicFramePr>
          <p:xfrm>
            <a:off x="748" y="1026"/>
            <a:ext cx="475" cy="271"/>
          </p:xfrm>
          <a:graphic>
            <a:graphicData uri="http://schemas.openxmlformats.org/presentationml/2006/ole">
              <p:oleObj spid="_x0000_s7172" name="Equation" r:id="rId5" imgW="355292" imgH="203024" progId="Equation.DSMT4">
                <p:embed/>
              </p:oleObj>
            </a:graphicData>
          </a:graphic>
        </p:graphicFrame>
        <p:graphicFrame>
          <p:nvGraphicFramePr>
            <p:cNvPr id="154629" name="Object 1029"/>
            <p:cNvGraphicFramePr>
              <a:graphicFrameLocks noChangeAspect="1"/>
            </p:cNvGraphicFramePr>
            <p:nvPr/>
          </p:nvGraphicFramePr>
          <p:xfrm>
            <a:off x="1337" y="1026"/>
            <a:ext cx="1072" cy="268"/>
          </p:xfrm>
          <a:graphic>
            <a:graphicData uri="http://schemas.openxmlformats.org/presentationml/2006/ole">
              <p:oleObj spid="_x0000_s7173" name="Equation" r:id="rId6" imgW="812447" imgH="203112" progId="Equation.DSMT4">
                <p:embed/>
              </p:oleObj>
            </a:graphicData>
          </a:graphic>
        </p:graphicFrame>
        <p:graphicFrame>
          <p:nvGraphicFramePr>
            <p:cNvPr id="154630" name="Object 1030"/>
            <p:cNvGraphicFramePr>
              <a:graphicFrameLocks noChangeAspect="1"/>
            </p:cNvGraphicFramePr>
            <p:nvPr/>
          </p:nvGraphicFramePr>
          <p:xfrm>
            <a:off x="2653" y="1026"/>
            <a:ext cx="453" cy="260"/>
          </p:xfrm>
          <a:graphic>
            <a:graphicData uri="http://schemas.openxmlformats.org/presentationml/2006/ole">
              <p:oleObj spid="_x0000_s7174" name="Equation" r:id="rId7" imgW="355292" imgH="203024" progId="Equation.DSMT4">
                <p:embed/>
              </p:oleObj>
            </a:graphicData>
          </a:graphic>
        </p:graphicFrame>
        <p:graphicFrame>
          <p:nvGraphicFramePr>
            <p:cNvPr id="154631" name="Object 1031"/>
            <p:cNvGraphicFramePr>
              <a:graphicFrameLocks noChangeAspect="1"/>
            </p:cNvGraphicFramePr>
            <p:nvPr/>
          </p:nvGraphicFramePr>
          <p:xfrm>
            <a:off x="3106" y="1026"/>
            <a:ext cx="475" cy="272"/>
          </p:xfrm>
          <a:graphic>
            <a:graphicData uri="http://schemas.openxmlformats.org/presentationml/2006/ole">
              <p:oleObj spid="_x0000_s7175" name="Equation" r:id="rId8" imgW="355292" imgH="203024" progId="Equation.DSMT4">
                <p:embed/>
              </p:oleObj>
            </a:graphicData>
          </a:graphic>
        </p:graphicFrame>
        <p:graphicFrame>
          <p:nvGraphicFramePr>
            <p:cNvPr id="154632" name="Object 1032"/>
            <p:cNvGraphicFramePr>
              <a:graphicFrameLocks noChangeAspect="1"/>
            </p:cNvGraphicFramePr>
            <p:nvPr/>
          </p:nvGraphicFramePr>
          <p:xfrm>
            <a:off x="3742" y="1026"/>
            <a:ext cx="471" cy="279"/>
          </p:xfrm>
          <a:graphic>
            <a:graphicData uri="http://schemas.openxmlformats.org/presentationml/2006/ole">
              <p:oleObj spid="_x0000_s7176" name="Equation" r:id="rId9" imgW="342751" imgH="203112" progId="Equation.DSMT4">
                <p:embed/>
              </p:oleObj>
            </a:graphicData>
          </a:graphic>
        </p:graphicFrame>
        <p:sp>
          <p:nvSpPr>
            <p:cNvPr id="67597" name="Line 13"/>
            <p:cNvSpPr>
              <a:spLocks noChangeShapeType="1"/>
            </p:cNvSpPr>
            <p:nvPr/>
          </p:nvSpPr>
          <p:spPr bwMode="auto">
            <a:xfrm>
              <a:off x="203" y="981"/>
              <a:ext cx="0" cy="1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8" name="Line 14"/>
            <p:cNvSpPr>
              <a:spLocks noChangeShapeType="1"/>
            </p:cNvSpPr>
            <p:nvPr/>
          </p:nvSpPr>
          <p:spPr bwMode="auto">
            <a:xfrm>
              <a:off x="702" y="981"/>
              <a:ext cx="0" cy="1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4633" name="Object 1033"/>
            <p:cNvGraphicFramePr>
              <a:graphicFrameLocks noChangeAspect="1"/>
            </p:cNvGraphicFramePr>
            <p:nvPr/>
          </p:nvGraphicFramePr>
          <p:xfrm>
            <a:off x="385" y="2115"/>
            <a:ext cx="141" cy="328"/>
          </p:xfrm>
          <a:graphic>
            <a:graphicData uri="http://schemas.openxmlformats.org/presentationml/2006/ole">
              <p:oleObj spid="_x0000_s7177" name="Equation" r:id="rId10" imgW="76035" imgH="177415" progId="Equation.DSMT4">
                <p:embed/>
              </p:oleObj>
            </a:graphicData>
          </a:graphic>
        </p:graphicFrame>
        <p:graphicFrame>
          <p:nvGraphicFramePr>
            <p:cNvPr id="154634" name="Object 1034"/>
            <p:cNvGraphicFramePr>
              <a:graphicFrameLocks noChangeAspect="1"/>
            </p:cNvGraphicFramePr>
            <p:nvPr/>
          </p:nvGraphicFramePr>
          <p:xfrm>
            <a:off x="339" y="1298"/>
            <a:ext cx="322" cy="362"/>
          </p:xfrm>
          <a:graphic>
            <a:graphicData uri="http://schemas.openxmlformats.org/presentationml/2006/ole">
              <p:oleObj spid="_x0000_s7178" name="Equation" r:id="rId11" imgW="203112" imgH="228501" progId="Equation.DSMT4">
                <p:embed/>
              </p:oleObj>
            </a:graphicData>
          </a:graphic>
        </p:graphicFrame>
        <p:graphicFrame>
          <p:nvGraphicFramePr>
            <p:cNvPr id="154635" name="Object 1035"/>
            <p:cNvGraphicFramePr>
              <a:graphicFrameLocks noChangeAspect="1"/>
            </p:cNvGraphicFramePr>
            <p:nvPr/>
          </p:nvGraphicFramePr>
          <p:xfrm>
            <a:off x="339" y="1752"/>
            <a:ext cx="342" cy="363"/>
          </p:xfrm>
          <a:graphic>
            <a:graphicData uri="http://schemas.openxmlformats.org/presentationml/2006/ole">
              <p:oleObj spid="_x0000_s7179" name="Equation" r:id="rId12" imgW="215806" imgH="228501" progId="Equation.DSMT4">
                <p:embed/>
              </p:oleObj>
            </a:graphicData>
          </a:graphic>
        </p:graphicFrame>
        <p:graphicFrame>
          <p:nvGraphicFramePr>
            <p:cNvPr id="154636" name="Object 1036"/>
            <p:cNvGraphicFramePr>
              <a:graphicFrameLocks noChangeAspect="1"/>
            </p:cNvGraphicFramePr>
            <p:nvPr/>
          </p:nvGraphicFramePr>
          <p:xfrm>
            <a:off x="339" y="2523"/>
            <a:ext cx="363" cy="363"/>
          </p:xfrm>
          <a:graphic>
            <a:graphicData uri="http://schemas.openxmlformats.org/presentationml/2006/ole">
              <p:oleObj spid="_x0000_s7180" name="Equation" r:id="rId13" imgW="228600" imgH="228600" progId="Equation.DSMT4">
                <p:embed/>
              </p:oleObj>
            </a:graphicData>
          </a:graphic>
        </p:graphicFrame>
        <p:sp>
          <p:nvSpPr>
            <p:cNvPr id="67603" name="Line 19"/>
            <p:cNvSpPr>
              <a:spLocks noChangeShapeType="1"/>
            </p:cNvSpPr>
            <p:nvPr/>
          </p:nvSpPr>
          <p:spPr bwMode="auto">
            <a:xfrm>
              <a:off x="203" y="1706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4" name="Line 20"/>
            <p:cNvSpPr>
              <a:spLocks noChangeShapeType="1"/>
            </p:cNvSpPr>
            <p:nvPr/>
          </p:nvSpPr>
          <p:spPr bwMode="auto">
            <a:xfrm>
              <a:off x="203" y="2115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5" name="Line 21"/>
            <p:cNvSpPr>
              <a:spLocks noChangeShapeType="1"/>
            </p:cNvSpPr>
            <p:nvPr/>
          </p:nvSpPr>
          <p:spPr bwMode="auto">
            <a:xfrm>
              <a:off x="203" y="2478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6" name="Line 22"/>
            <p:cNvSpPr>
              <a:spLocks noChangeShapeType="1"/>
            </p:cNvSpPr>
            <p:nvPr/>
          </p:nvSpPr>
          <p:spPr bwMode="auto">
            <a:xfrm>
              <a:off x="203" y="2886"/>
              <a:ext cx="53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7" name="Line 23"/>
            <p:cNvSpPr>
              <a:spLocks noChangeShapeType="1"/>
            </p:cNvSpPr>
            <p:nvPr/>
          </p:nvSpPr>
          <p:spPr bwMode="auto">
            <a:xfrm>
              <a:off x="1201" y="981"/>
              <a:ext cx="0" cy="1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4637" name="Object 1037"/>
            <p:cNvGraphicFramePr>
              <a:graphicFrameLocks noChangeAspect="1"/>
            </p:cNvGraphicFramePr>
            <p:nvPr/>
          </p:nvGraphicFramePr>
          <p:xfrm>
            <a:off x="884" y="2115"/>
            <a:ext cx="141" cy="328"/>
          </p:xfrm>
          <a:graphic>
            <a:graphicData uri="http://schemas.openxmlformats.org/presentationml/2006/ole">
              <p:oleObj spid="_x0000_s7181" name="Equation" r:id="rId14" imgW="76035" imgH="177415" progId="Equation.DSMT4">
                <p:embed/>
              </p:oleObj>
            </a:graphicData>
          </a:graphic>
        </p:graphicFrame>
        <p:graphicFrame>
          <p:nvGraphicFramePr>
            <p:cNvPr id="154638" name="Object 1038"/>
            <p:cNvGraphicFramePr>
              <a:graphicFrameLocks noChangeAspect="1"/>
            </p:cNvGraphicFramePr>
            <p:nvPr/>
          </p:nvGraphicFramePr>
          <p:xfrm>
            <a:off x="838" y="1344"/>
            <a:ext cx="229" cy="344"/>
          </p:xfrm>
          <a:graphic>
            <a:graphicData uri="http://schemas.openxmlformats.org/presentationml/2006/ole">
              <p:oleObj spid="_x0000_s7182" name="Equation" r:id="rId15" imgW="152334" imgH="228501" progId="Equation.DSMT4">
                <p:embed/>
              </p:oleObj>
            </a:graphicData>
          </a:graphic>
        </p:graphicFrame>
        <p:graphicFrame>
          <p:nvGraphicFramePr>
            <p:cNvPr id="154639" name="Object 1039"/>
            <p:cNvGraphicFramePr>
              <a:graphicFrameLocks noChangeAspect="1"/>
            </p:cNvGraphicFramePr>
            <p:nvPr/>
          </p:nvGraphicFramePr>
          <p:xfrm>
            <a:off x="838" y="1752"/>
            <a:ext cx="248" cy="344"/>
          </p:xfrm>
          <a:graphic>
            <a:graphicData uri="http://schemas.openxmlformats.org/presentationml/2006/ole">
              <p:oleObj spid="_x0000_s7183" name="Equation" r:id="rId16" imgW="165028" imgH="228501" progId="Equation.DSMT4">
                <p:embed/>
              </p:oleObj>
            </a:graphicData>
          </a:graphic>
        </p:graphicFrame>
        <p:graphicFrame>
          <p:nvGraphicFramePr>
            <p:cNvPr id="154640" name="Object 1040"/>
            <p:cNvGraphicFramePr>
              <a:graphicFrameLocks noChangeAspect="1"/>
            </p:cNvGraphicFramePr>
            <p:nvPr/>
          </p:nvGraphicFramePr>
          <p:xfrm>
            <a:off x="793" y="2523"/>
            <a:ext cx="263" cy="363"/>
          </p:xfrm>
          <a:graphic>
            <a:graphicData uri="http://schemas.openxmlformats.org/presentationml/2006/ole">
              <p:oleObj spid="_x0000_s7184" name="Equation" r:id="rId17" imgW="165028" imgH="228501" progId="Equation.DSMT4">
                <p:embed/>
              </p:oleObj>
            </a:graphicData>
          </a:graphic>
        </p:graphicFrame>
        <p:graphicFrame>
          <p:nvGraphicFramePr>
            <p:cNvPr id="154641" name="Object 1041"/>
            <p:cNvGraphicFramePr>
              <a:graphicFrameLocks noChangeAspect="1"/>
            </p:cNvGraphicFramePr>
            <p:nvPr/>
          </p:nvGraphicFramePr>
          <p:xfrm>
            <a:off x="1247" y="1888"/>
            <a:ext cx="1360" cy="299"/>
          </p:xfrm>
          <a:graphic>
            <a:graphicData uri="http://schemas.openxmlformats.org/presentationml/2006/ole">
              <p:oleObj spid="_x0000_s7185" name="Equation" r:id="rId18" imgW="1040948" imgH="228501" progId="Equation.DSMT4">
                <p:embed/>
              </p:oleObj>
            </a:graphicData>
          </a:graphic>
        </p:graphicFrame>
        <p:sp>
          <p:nvSpPr>
            <p:cNvPr id="67613" name="Line 29"/>
            <p:cNvSpPr>
              <a:spLocks noChangeShapeType="1"/>
            </p:cNvSpPr>
            <p:nvPr/>
          </p:nvSpPr>
          <p:spPr bwMode="auto">
            <a:xfrm>
              <a:off x="2653" y="981"/>
              <a:ext cx="0" cy="1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4" name="Line 30"/>
            <p:cNvSpPr>
              <a:spLocks noChangeShapeType="1"/>
            </p:cNvSpPr>
            <p:nvPr/>
          </p:nvSpPr>
          <p:spPr bwMode="auto">
            <a:xfrm>
              <a:off x="3106" y="981"/>
              <a:ext cx="0" cy="1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5" name="Line 31"/>
            <p:cNvSpPr>
              <a:spLocks noChangeShapeType="1"/>
            </p:cNvSpPr>
            <p:nvPr/>
          </p:nvSpPr>
          <p:spPr bwMode="auto">
            <a:xfrm>
              <a:off x="2653" y="1706"/>
              <a:ext cx="16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6" name="Line 32"/>
            <p:cNvSpPr>
              <a:spLocks noChangeShapeType="1"/>
            </p:cNvSpPr>
            <p:nvPr/>
          </p:nvSpPr>
          <p:spPr bwMode="auto">
            <a:xfrm>
              <a:off x="2653" y="2115"/>
              <a:ext cx="16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7" name="Line 33"/>
            <p:cNvSpPr>
              <a:spLocks noChangeShapeType="1"/>
            </p:cNvSpPr>
            <p:nvPr/>
          </p:nvSpPr>
          <p:spPr bwMode="auto">
            <a:xfrm>
              <a:off x="2653" y="2478"/>
              <a:ext cx="16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4642" name="Object 1042"/>
            <p:cNvGraphicFramePr>
              <a:graphicFrameLocks noChangeAspect="1"/>
            </p:cNvGraphicFramePr>
            <p:nvPr/>
          </p:nvGraphicFramePr>
          <p:xfrm>
            <a:off x="2744" y="1344"/>
            <a:ext cx="317" cy="301"/>
          </p:xfrm>
          <a:graphic>
            <a:graphicData uri="http://schemas.openxmlformats.org/presentationml/2006/ole">
              <p:oleObj spid="_x0000_s7186" name="Equation" r:id="rId19" imgW="241300" imgH="228600" progId="Equation.DSMT4">
                <p:embed/>
              </p:oleObj>
            </a:graphicData>
          </a:graphic>
        </p:graphicFrame>
        <p:graphicFrame>
          <p:nvGraphicFramePr>
            <p:cNvPr id="154643" name="Object 1043"/>
            <p:cNvGraphicFramePr>
              <a:graphicFrameLocks noChangeAspect="1"/>
            </p:cNvGraphicFramePr>
            <p:nvPr/>
          </p:nvGraphicFramePr>
          <p:xfrm>
            <a:off x="2744" y="2523"/>
            <a:ext cx="318" cy="286"/>
          </p:xfrm>
          <a:graphic>
            <a:graphicData uri="http://schemas.openxmlformats.org/presentationml/2006/ole">
              <p:oleObj spid="_x0000_s7187" name="Equation" r:id="rId20" imgW="253890" imgH="228501" progId="Equation.DSMT4">
                <p:embed/>
              </p:oleObj>
            </a:graphicData>
          </a:graphic>
        </p:graphicFrame>
        <p:graphicFrame>
          <p:nvGraphicFramePr>
            <p:cNvPr id="154644" name="Object 1044"/>
            <p:cNvGraphicFramePr>
              <a:graphicFrameLocks noChangeAspect="1"/>
            </p:cNvGraphicFramePr>
            <p:nvPr/>
          </p:nvGraphicFramePr>
          <p:xfrm>
            <a:off x="2744" y="1752"/>
            <a:ext cx="317" cy="285"/>
          </p:xfrm>
          <a:graphic>
            <a:graphicData uri="http://schemas.openxmlformats.org/presentationml/2006/ole">
              <p:oleObj spid="_x0000_s7188" name="Equation" r:id="rId21" imgW="253890" imgH="228501" progId="Equation.DSMT4">
                <p:embed/>
              </p:oleObj>
            </a:graphicData>
          </a:graphic>
        </p:graphicFrame>
        <p:graphicFrame>
          <p:nvGraphicFramePr>
            <p:cNvPr id="154645" name="Object 1045"/>
            <p:cNvGraphicFramePr>
              <a:graphicFrameLocks noChangeAspect="1"/>
            </p:cNvGraphicFramePr>
            <p:nvPr/>
          </p:nvGraphicFramePr>
          <p:xfrm>
            <a:off x="2789" y="2115"/>
            <a:ext cx="141" cy="328"/>
          </p:xfrm>
          <a:graphic>
            <a:graphicData uri="http://schemas.openxmlformats.org/presentationml/2006/ole">
              <p:oleObj spid="_x0000_s7189" name="Equation" r:id="rId22" imgW="76035" imgH="177415" progId="Equation.DSMT4">
                <p:embed/>
              </p:oleObj>
            </a:graphicData>
          </a:graphic>
        </p:graphicFrame>
        <p:sp>
          <p:nvSpPr>
            <p:cNvPr id="67622" name="Line 38"/>
            <p:cNvSpPr>
              <a:spLocks noChangeShapeType="1"/>
            </p:cNvSpPr>
            <p:nvPr/>
          </p:nvSpPr>
          <p:spPr bwMode="auto">
            <a:xfrm>
              <a:off x="3605" y="981"/>
              <a:ext cx="0" cy="1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4646" name="Object 1046"/>
            <p:cNvGraphicFramePr>
              <a:graphicFrameLocks noChangeAspect="1"/>
            </p:cNvGraphicFramePr>
            <p:nvPr/>
          </p:nvGraphicFramePr>
          <p:xfrm>
            <a:off x="3198" y="1797"/>
            <a:ext cx="317" cy="301"/>
          </p:xfrm>
          <a:graphic>
            <a:graphicData uri="http://schemas.openxmlformats.org/presentationml/2006/ole">
              <p:oleObj spid="_x0000_s7190" name="Equation" r:id="rId23" imgW="253890" imgH="241195" progId="Equation.DSMT4">
                <p:embed/>
              </p:oleObj>
            </a:graphicData>
          </a:graphic>
        </p:graphicFrame>
        <p:graphicFrame>
          <p:nvGraphicFramePr>
            <p:cNvPr id="154647" name="Object 1047"/>
            <p:cNvGraphicFramePr>
              <a:graphicFrameLocks noChangeAspect="1"/>
            </p:cNvGraphicFramePr>
            <p:nvPr/>
          </p:nvGraphicFramePr>
          <p:xfrm>
            <a:off x="3198" y="1344"/>
            <a:ext cx="317" cy="317"/>
          </p:xfrm>
          <a:graphic>
            <a:graphicData uri="http://schemas.openxmlformats.org/presentationml/2006/ole">
              <p:oleObj spid="_x0000_s7191" name="Equation" r:id="rId24" imgW="241195" imgH="241195" progId="Equation.DSMT4">
                <p:embed/>
              </p:oleObj>
            </a:graphicData>
          </a:graphic>
        </p:graphicFrame>
        <p:graphicFrame>
          <p:nvGraphicFramePr>
            <p:cNvPr id="154648" name="Object 1048"/>
            <p:cNvGraphicFramePr>
              <a:graphicFrameLocks noChangeAspect="1"/>
            </p:cNvGraphicFramePr>
            <p:nvPr/>
          </p:nvGraphicFramePr>
          <p:xfrm>
            <a:off x="3197" y="2523"/>
            <a:ext cx="318" cy="302"/>
          </p:xfrm>
          <a:graphic>
            <a:graphicData uri="http://schemas.openxmlformats.org/presentationml/2006/ole">
              <p:oleObj spid="_x0000_s7192" name="Equation" r:id="rId25" imgW="253890" imgH="241195" progId="Equation.DSMT4">
                <p:embed/>
              </p:oleObj>
            </a:graphicData>
          </a:graphic>
        </p:graphicFrame>
        <p:graphicFrame>
          <p:nvGraphicFramePr>
            <p:cNvPr id="154649" name="Object 1049"/>
            <p:cNvGraphicFramePr>
              <a:graphicFrameLocks noChangeAspect="1"/>
            </p:cNvGraphicFramePr>
            <p:nvPr/>
          </p:nvGraphicFramePr>
          <p:xfrm>
            <a:off x="3288" y="2115"/>
            <a:ext cx="141" cy="328"/>
          </p:xfrm>
          <a:graphic>
            <a:graphicData uri="http://schemas.openxmlformats.org/presentationml/2006/ole">
              <p:oleObj spid="_x0000_s7193" name="Equation" r:id="rId26" imgW="76035" imgH="177415" progId="Equation.DSMT4">
                <p:embed/>
              </p:oleObj>
            </a:graphicData>
          </a:graphic>
        </p:graphicFrame>
        <p:graphicFrame>
          <p:nvGraphicFramePr>
            <p:cNvPr id="154650" name="Object 1050"/>
            <p:cNvGraphicFramePr>
              <a:graphicFrameLocks noChangeAspect="1"/>
            </p:cNvGraphicFramePr>
            <p:nvPr/>
          </p:nvGraphicFramePr>
          <p:xfrm>
            <a:off x="3606" y="1344"/>
            <a:ext cx="727" cy="314"/>
          </p:xfrm>
          <a:graphic>
            <a:graphicData uri="http://schemas.openxmlformats.org/presentationml/2006/ole">
              <p:oleObj spid="_x0000_s7194" name="Equation" r:id="rId27" imgW="558558" imgH="241195" progId="Equation.DSMT4">
                <p:embed/>
              </p:oleObj>
            </a:graphicData>
          </a:graphic>
        </p:graphicFrame>
        <p:graphicFrame>
          <p:nvGraphicFramePr>
            <p:cNvPr id="154651" name="Object 1051"/>
            <p:cNvGraphicFramePr>
              <a:graphicFrameLocks noChangeAspect="1"/>
            </p:cNvGraphicFramePr>
            <p:nvPr/>
          </p:nvGraphicFramePr>
          <p:xfrm>
            <a:off x="3606" y="1752"/>
            <a:ext cx="698" cy="288"/>
          </p:xfrm>
          <a:graphic>
            <a:graphicData uri="http://schemas.openxmlformats.org/presentationml/2006/ole">
              <p:oleObj spid="_x0000_s7195" name="Equation" r:id="rId28" imgW="583947" imgH="241195" progId="Equation.DSMT4">
                <p:embed/>
              </p:oleObj>
            </a:graphicData>
          </a:graphic>
        </p:graphicFrame>
        <p:graphicFrame>
          <p:nvGraphicFramePr>
            <p:cNvPr id="154652" name="Object 1052"/>
            <p:cNvGraphicFramePr>
              <a:graphicFrameLocks noChangeAspect="1"/>
            </p:cNvGraphicFramePr>
            <p:nvPr/>
          </p:nvGraphicFramePr>
          <p:xfrm>
            <a:off x="3596" y="2523"/>
            <a:ext cx="736" cy="297"/>
          </p:xfrm>
          <a:graphic>
            <a:graphicData uri="http://schemas.openxmlformats.org/presentationml/2006/ole">
              <p:oleObj spid="_x0000_s7196" name="Equation" r:id="rId29" imgW="596900" imgH="241300" progId="Equation.DSMT4">
                <p:embed/>
              </p:oleObj>
            </a:graphicData>
          </a:graphic>
        </p:graphicFrame>
        <p:graphicFrame>
          <p:nvGraphicFramePr>
            <p:cNvPr id="154653" name="Object 1053"/>
            <p:cNvGraphicFramePr>
              <a:graphicFrameLocks noChangeAspect="1"/>
            </p:cNvGraphicFramePr>
            <p:nvPr/>
          </p:nvGraphicFramePr>
          <p:xfrm>
            <a:off x="3877" y="2115"/>
            <a:ext cx="141" cy="328"/>
          </p:xfrm>
          <a:graphic>
            <a:graphicData uri="http://schemas.openxmlformats.org/presentationml/2006/ole">
              <p:oleObj spid="_x0000_s7197" name="Equation" r:id="rId30" imgW="76035" imgH="177415" progId="Equation.DSMT4">
                <p:embed/>
              </p:oleObj>
            </a:graphicData>
          </a:graphic>
        </p:graphicFrame>
        <p:sp>
          <p:nvSpPr>
            <p:cNvPr id="67631" name="Line 47"/>
            <p:cNvSpPr>
              <a:spLocks noChangeShapeType="1"/>
            </p:cNvSpPr>
            <p:nvPr/>
          </p:nvSpPr>
          <p:spPr bwMode="auto">
            <a:xfrm>
              <a:off x="4332" y="981"/>
              <a:ext cx="0" cy="1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4654" name="Object 1054"/>
            <p:cNvGraphicFramePr>
              <a:graphicFrameLocks noChangeAspect="1"/>
            </p:cNvGraphicFramePr>
            <p:nvPr/>
          </p:nvGraphicFramePr>
          <p:xfrm>
            <a:off x="4332" y="1706"/>
            <a:ext cx="1224" cy="805"/>
          </p:xfrm>
          <a:graphic>
            <a:graphicData uri="http://schemas.openxmlformats.org/presentationml/2006/ole">
              <p:oleObj spid="_x0000_s7198" name="Equation" r:id="rId31" imgW="1002865" imgH="660113" progId="Equation.DSMT4">
                <p:embed/>
              </p:oleObj>
            </a:graphicData>
          </a:graphic>
        </p:graphicFrame>
        <p:sp>
          <p:nvSpPr>
            <p:cNvPr id="67633" name="Line 49"/>
            <p:cNvSpPr>
              <a:spLocks noChangeShapeType="1"/>
            </p:cNvSpPr>
            <p:nvPr/>
          </p:nvSpPr>
          <p:spPr bwMode="auto">
            <a:xfrm>
              <a:off x="5556" y="981"/>
              <a:ext cx="0" cy="1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54625" name="Object 1025"/>
          <p:cNvGraphicFramePr>
            <a:graphicFrameLocks noChangeAspect="1"/>
          </p:cNvGraphicFramePr>
          <p:nvPr/>
        </p:nvGraphicFramePr>
        <p:xfrm>
          <a:off x="684213" y="4724400"/>
          <a:ext cx="6337300" cy="1582738"/>
        </p:xfrm>
        <a:graphic>
          <a:graphicData uri="http://schemas.openxmlformats.org/presentationml/2006/ole">
            <p:oleObj spid="_x0000_s7200" name="Equation" r:id="rId32" imgW="2794000" imgH="6985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4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4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154</Words>
  <Application>Microsoft Office PowerPoint</Application>
  <PresentationFormat>全屏显示(4:3)</PresentationFormat>
  <Paragraphs>38</Paragraphs>
  <Slides>24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Office 主题</vt:lpstr>
      <vt:lpstr>Equation</vt:lpstr>
      <vt:lpstr>3.2 中国剩余定理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3.2 中国剩余定理</dc:title>
  <dc:creator>admin</dc:creator>
  <cp:lastModifiedBy>admin</cp:lastModifiedBy>
  <cp:revision>28</cp:revision>
  <dcterms:created xsi:type="dcterms:W3CDTF">2014-10-16T08:14:55Z</dcterms:created>
  <dcterms:modified xsi:type="dcterms:W3CDTF">2015-10-27T08:05:05Z</dcterms:modified>
</cp:coreProperties>
</file>