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4" r:id="rId24"/>
    <p:sldId id="315" r:id="rId25"/>
    <p:sldId id="316" r:id="rId26"/>
    <p:sldId id="317" r:id="rId27"/>
    <p:sldId id="321" r:id="rId28"/>
    <p:sldId id="322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6" r:id="rId38"/>
    <p:sldId id="33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4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58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0D411-71F5-4657-95B0-C49493FD3538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3D47-7EDB-4EF1-A48A-22CC936AC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AE1642-C625-4F5C-BE72-62A518D58769}" type="datetime1">
              <a:rPr lang="zh-CN" altLang="en-US" smtClean="0"/>
              <a:pPr/>
              <a:t>2014/10/27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C978-6F51-463A-91E1-30027739CC2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744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1E75-4D7F-43CB-8EAE-7140FACFD651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9530-B27A-4755-9D97-4AE90C01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69.bin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3.3 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高次同余式的解数及解法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DCBA-607E-4FCB-8E0B-A71F91EA6696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755650" y="692150"/>
          <a:ext cx="5400675" cy="1647825"/>
        </p:xfrm>
        <a:graphic>
          <a:graphicData uri="http://schemas.openxmlformats.org/presentationml/2006/ole">
            <p:oleObj spid="_x0000_s41986" name="Equation" r:id="rId3" imgW="2247900" imgH="685800" progId="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755650" y="2565400"/>
          <a:ext cx="7539038" cy="566738"/>
        </p:xfrm>
        <a:graphic>
          <a:graphicData uri="http://schemas.openxmlformats.org/presentationml/2006/ole">
            <p:oleObj spid="_x0000_s41987" name="Equation" r:id="rId4" imgW="3035300" imgH="228600" progId="">
              <p:embed/>
            </p:oleObj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755650" y="3357563"/>
          <a:ext cx="4679950" cy="2716212"/>
        </p:xfrm>
        <a:graphic>
          <a:graphicData uri="http://schemas.openxmlformats.org/presentationml/2006/ole">
            <p:oleObj spid="_x0000_s41988" name="Equation" r:id="rId5" imgW="1968500" imgH="114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5D37-BD5E-4D52-BFD8-45102E17B57B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6109937"/>
              </p:ext>
            </p:extLst>
          </p:nvPr>
        </p:nvGraphicFramePr>
        <p:xfrm>
          <a:off x="809625" y="1285875"/>
          <a:ext cx="6865938" cy="3005138"/>
        </p:xfrm>
        <a:graphic>
          <a:graphicData uri="http://schemas.openxmlformats.org/presentationml/2006/ole">
            <p:oleObj spid="_x0000_s43010" name="Equation" r:id="rId3" imgW="2755800" imgH="1206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88B3-22EF-4A6B-8385-737CCEF50839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95288" y="563563"/>
          <a:ext cx="8528050" cy="5778500"/>
        </p:xfrm>
        <a:graphic>
          <a:graphicData uri="http://schemas.openxmlformats.org/presentationml/2006/ole">
            <p:oleObj spid="_x0000_s44034" name="Equation" r:id="rId3" imgW="3543300" imgH="2400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2ED-0898-41FB-B30B-6C6370C64077}" type="slidenum">
              <a:rPr lang="zh-CN" altLang="en-US"/>
              <a:pPr/>
              <a:t>13</a:t>
            </a:fld>
            <a:endParaRPr lang="en-US" altLang="zh-CN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116013" y="692150"/>
          <a:ext cx="4189412" cy="485775"/>
        </p:xfrm>
        <a:graphic>
          <a:graphicData uri="http://schemas.openxmlformats.org/presentationml/2006/ole">
            <p:oleObj spid="_x0000_s45058" name="Equation" r:id="rId3" imgW="1752600" imgH="203200" progId="">
              <p:embed/>
            </p:oleObj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116013" y="1412875"/>
          <a:ext cx="7345362" cy="528638"/>
        </p:xfrm>
        <a:graphic>
          <a:graphicData uri="http://schemas.openxmlformats.org/presentationml/2006/ole">
            <p:oleObj spid="_x0000_s45059" name="Equation" r:id="rId4" imgW="3175000" imgH="228600" progId="">
              <p:embed/>
            </p:oleObj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051050" y="2060575"/>
          <a:ext cx="5184775" cy="582613"/>
        </p:xfrm>
        <a:graphic>
          <a:graphicData uri="http://schemas.openxmlformats.org/presentationml/2006/ole">
            <p:oleObj spid="_x0000_s45060" name="Equation" r:id="rId5" imgW="2032000" imgH="228600" progId="">
              <p:embed/>
            </p:oleObj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539750" y="2781300"/>
          <a:ext cx="5618163" cy="1649413"/>
        </p:xfrm>
        <a:graphic>
          <a:graphicData uri="http://schemas.openxmlformats.org/presentationml/2006/ole">
            <p:oleObj spid="_x0000_s45061" name="Equation" r:id="rId6" imgW="2374900" imgH="698500" progId="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09600" y="4419600"/>
          <a:ext cx="7872413" cy="950913"/>
        </p:xfrm>
        <a:graphic>
          <a:graphicData uri="http://schemas.openxmlformats.org/presentationml/2006/ole">
            <p:oleObj spid="_x0000_s45062" name="Equation" r:id="rId7" imgW="3365500" imgH="406400" progId="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339975" y="5445125"/>
          <a:ext cx="5040313" cy="550863"/>
        </p:xfrm>
        <a:graphic>
          <a:graphicData uri="http://schemas.openxmlformats.org/presentationml/2006/ole">
            <p:oleObj spid="_x0000_s45063" name="Equation" r:id="rId8" imgW="2209800" imgH="241300" progId="">
              <p:embed/>
            </p:oleObj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547813" y="3932238"/>
          <a:ext cx="2446337" cy="527050"/>
        </p:xfrm>
        <a:graphic>
          <a:graphicData uri="http://schemas.openxmlformats.org/presentationml/2006/ole">
            <p:oleObj spid="_x0000_s45064" name="Equation" r:id="rId9" imgW="1002865" imgH="215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945-F152-439B-BC4F-BC950E2D8A99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620713"/>
          <a:ext cx="3959225" cy="523875"/>
        </p:xfrm>
        <a:graphic>
          <a:graphicData uri="http://schemas.openxmlformats.org/presentationml/2006/ole">
            <p:oleObj spid="_x0000_s46082" name="Equation" r:id="rId3" imgW="1727200" imgH="228600" progId="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079625" y="1196975"/>
          <a:ext cx="4114800" cy="985838"/>
        </p:xfrm>
        <a:graphic>
          <a:graphicData uri="http://schemas.openxmlformats.org/presentationml/2006/ole">
            <p:oleObj spid="_x0000_s46083" name="Equation" r:id="rId4" imgW="1803400" imgH="431800" progId="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25475" y="2276475"/>
          <a:ext cx="7889875" cy="558800"/>
        </p:xfrm>
        <a:graphic>
          <a:graphicData uri="http://schemas.openxmlformats.org/presentationml/2006/ole">
            <p:oleObj spid="_x0000_s46084" name="Equation" r:id="rId5" imgW="3225800" imgH="228600" progId="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01738" y="2997200"/>
          <a:ext cx="6234112" cy="1033463"/>
        </p:xfrm>
        <a:graphic>
          <a:graphicData uri="http://schemas.openxmlformats.org/presentationml/2006/ole">
            <p:oleObj spid="_x0000_s46085" name="Equation" r:id="rId6" imgW="2603500" imgH="431800" progId="">
              <p:embed/>
            </p:oleObj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11188" y="4005263"/>
          <a:ext cx="5961062" cy="615950"/>
        </p:xfrm>
        <a:graphic>
          <a:graphicData uri="http://schemas.openxmlformats.org/presentationml/2006/ole">
            <p:oleObj spid="_x0000_s46086" name="Equation" r:id="rId7" imgW="2336800" imgH="241300" progId="">
              <p:embed/>
            </p:oleObj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611188" y="4724400"/>
          <a:ext cx="4895850" cy="1620838"/>
        </p:xfrm>
        <a:graphic>
          <a:graphicData uri="http://schemas.openxmlformats.org/presentationml/2006/ole">
            <p:oleObj spid="_x0000_s46087" name="Equation" r:id="rId8" imgW="207010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4A32-8A85-4851-BDEA-BDDAB60CD098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00113" y="692150"/>
          <a:ext cx="7632700" cy="546100"/>
        </p:xfrm>
        <a:graphic>
          <a:graphicData uri="http://schemas.openxmlformats.org/presentationml/2006/ole">
            <p:oleObj spid="_x0000_s47106" name="Equation" r:id="rId3" imgW="3022600" imgH="215900" progId="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84213" y="2781300"/>
          <a:ext cx="5976937" cy="1171575"/>
        </p:xfrm>
        <a:graphic>
          <a:graphicData uri="http://schemas.openxmlformats.org/presentationml/2006/ole">
            <p:oleObj spid="_x0000_s47107" name="Equation" r:id="rId4" imgW="2463800" imgH="482600" progId="">
              <p:embed/>
            </p:oleObj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700338" y="1412875"/>
          <a:ext cx="3181350" cy="550863"/>
        </p:xfrm>
        <a:graphic>
          <a:graphicData uri="http://schemas.openxmlformats.org/presentationml/2006/ole">
            <p:oleObj spid="_x0000_s47108" name="Equation" r:id="rId5" imgW="1320800" imgH="228600" progId="">
              <p:embed/>
            </p:oleObj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684213" y="2060575"/>
          <a:ext cx="6624637" cy="590550"/>
        </p:xfrm>
        <a:graphic>
          <a:graphicData uri="http://schemas.openxmlformats.org/presentationml/2006/ole">
            <p:oleObj spid="_x0000_s47109" name="Equation" r:id="rId6" imgW="2705100" imgH="241300" progId="">
              <p:embed/>
            </p:oleObj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827088" y="4005263"/>
          <a:ext cx="2446337" cy="527050"/>
        </p:xfrm>
        <a:graphic>
          <a:graphicData uri="http://schemas.openxmlformats.org/presentationml/2006/ole">
            <p:oleObj spid="_x0000_s47110" name="Equation" r:id="rId7" imgW="1002865" imgH="215806" progId="">
              <p:embed/>
            </p:oleObj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727075" y="4581525"/>
          <a:ext cx="7689850" cy="1514475"/>
        </p:xfrm>
        <a:graphic>
          <a:graphicData uri="http://schemas.openxmlformats.org/presentationml/2006/ole">
            <p:oleObj spid="_x0000_s47111" name="Equation" r:id="rId8" imgW="3352800" imgH="660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BB3D-B7B8-493A-8221-973068B3BEA4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842963" y="765175"/>
          <a:ext cx="6488112" cy="608013"/>
        </p:xfrm>
        <a:graphic>
          <a:graphicData uri="http://schemas.openxmlformats.org/presentationml/2006/ole">
            <p:oleObj spid="_x0000_s48130" name="Equation" r:id="rId3" imgW="2578100" imgH="241300" progId="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55650" y="1557338"/>
          <a:ext cx="7632700" cy="566737"/>
        </p:xfrm>
        <a:graphic>
          <a:graphicData uri="http://schemas.openxmlformats.org/presentationml/2006/ole">
            <p:oleObj spid="_x0000_s48131" name="Equation" r:id="rId4" imgW="3251200" imgH="241300" progId="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635125" y="2205038"/>
          <a:ext cx="5241925" cy="1119187"/>
        </p:xfrm>
        <a:graphic>
          <a:graphicData uri="http://schemas.openxmlformats.org/presentationml/2006/ole">
            <p:oleObj spid="_x0000_s48132" name="Equation" r:id="rId5" imgW="2082800" imgH="444500" progId="">
              <p:embed/>
            </p:oleObj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84225" y="3357563"/>
          <a:ext cx="7791450" cy="1055687"/>
        </p:xfrm>
        <a:graphic>
          <a:graphicData uri="http://schemas.openxmlformats.org/presentationml/2006/ole">
            <p:oleObj spid="_x0000_s48133" name="Equation" r:id="rId6" imgW="3467100" imgH="469900" progId="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98500" y="4652963"/>
          <a:ext cx="6521450" cy="1608137"/>
        </p:xfrm>
        <a:graphic>
          <a:graphicData uri="http://schemas.openxmlformats.org/presentationml/2006/ole">
            <p:oleObj spid="_x0000_s48134" name="Equation" r:id="rId7" imgW="2730500" imgH="673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46CC-BA08-45FB-A436-B8B46849BE28}" type="slidenum">
              <a:rPr lang="zh-CN" altLang="en-US"/>
              <a:pPr/>
              <a:t>17</a:t>
            </a:fld>
            <a:endParaRPr lang="en-US" altLang="zh-CN"/>
          </a:p>
        </p:txBody>
      </p:sp>
      <p:graphicFrame>
        <p:nvGraphicFramePr>
          <p:cNvPr id="115712" name="Object 0"/>
          <p:cNvGraphicFramePr>
            <a:graphicFrameLocks noChangeAspect="1"/>
          </p:cNvGraphicFramePr>
          <p:nvPr/>
        </p:nvGraphicFramePr>
        <p:xfrm>
          <a:off x="684213" y="1989138"/>
          <a:ext cx="6738937" cy="615950"/>
        </p:xfrm>
        <a:graphic>
          <a:graphicData uri="http://schemas.openxmlformats.org/presentationml/2006/ole">
            <p:oleObj spid="_x0000_s49154" name="Equation" r:id="rId3" imgW="2641600" imgH="241300" progId="">
              <p:embed/>
            </p:oleObj>
          </a:graphicData>
        </a:graphic>
      </p:graphicFrame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755650" y="2781300"/>
          <a:ext cx="4968875" cy="1655763"/>
        </p:xfrm>
        <a:graphic>
          <a:graphicData uri="http://schemas.openxmlformats.org/presentationml/2006/ole">
            <p:oleObj spid="_x0000_s49155" name="Equation" r:id="rId4" imgW="2057400" imgH="685800" progId="">
              <p:embed/>
            </p:oleObj>
          </a:graphicData>
        </a:graphic>
      </p:graphicFrame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993900" y="836613"/>
          <a:ext cx="5665788" cy="992187"/>
        </p:xfrm>
        <a:graphic>
          <a:graphicData uri="http://schemas.openxmlformats.org/presentationml/2006/ole">
            <p:oleObj spid="_x0000_s49156" name="Equation" r:id="rId5" imgW="2540000" imgH="444500" progId="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331913" y="4581525"/>
          <a:ext cx="7272337" cy="525463"/>
        </p:xfrm>
        <a:graphic>
          <a:graphicData uri="http://schemas.openxmlformats.org/presentationml/2006/ole">
            <p:oleObj spid="_x0000_s49157" name="Equation" r:id="rId6" imgW="2984500" imgH="21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6265-2CB9-4A03-B1BA-CCCB7CC57402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331913" y="620713"/>
          <a:ext cx="6959600" cy="1182687"/>
        </p:xfrm>
        <a:graphic>
          <a:graphicData uri="http://schemas.openxmlformats.org/presentationml/2006/ole">
            <p:oleObj spid="_x0000_s50178" name="Equation" r:id="rId3" imgW="2768600" imgH="469900" progId="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00088" y="3933825"/>
          <a:ext cx="4313237" cy="536575"/>
        </p:xfrm>
        <a:graphic>
          <a:graphicData uri="http://schemas.openxmlformats.org/presentationml/2006/ole">
            <p:oleObj spid="_x0000_s50179" name="Equation" r:id="rId4" imgW="1739900" imgH="215900" progId="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4652963"/>
          <a:ext cx="7256462" cy="568325"/>
        </p:xfrm>
        <a:graphic>
          <a:graphicData uri="http://schemas.openxmlformats.org/presentationml/2006/ole">
            <p:oleObj spid="_x0000_s50180" name="Equation" r:id="rId5" imgW="2921000" imgH="228600" progId="">
              <p:embed/>
            </p:oleObj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84213" y="2060575"/>
          <a:ext cx="4679950" cy="1774825"/>
        </p:xfrm>
        <a:graphic>
          <a:graphicData uri="http://schemas.openxmlformats.org/presentationml/2006/ole">
            <p:oleObj spid="_x0000_s50181" name="Equation" r:id="rId6" imgW="1841500" imgH="698500" progId="">
              <p:embed/>
            </p:oleObj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995488" y="5300663"/>
          <a:ext cx="4341812" cy="561975"/>
        </p:xfrm>
        <a:graphic>
          <a:graphicData uri="http://schemas.openxmlformats.org/presentationml/2006/ole">
            <p:oleObj spid="_x0000_s50182" name="Equation" r:id="rId7" imgW="17653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3C3-B441-4340-A65E-CD586FD5D1FD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84213" y="3213100"/>
          <a:ext cx="4752975" cy="2139950"/>
        </p:xfrm>
        <a:graphic>
          <a:graphicData uri="http://schemas.openxmlformats.org/presentationml/2006/ole">
            <p:oleObj spid="_x0000_s51202" name="Equation" r:id="rId3" imgW="2032000" imgH="914400" progId="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84213" y="2636838"/>
          <a:ext cx="3989387" cy="561975"/>
        </p:xfrm>
        <a:graphic>
          <a:graphicData uri="http://schemas.openxmlformats.org/presentationml/2006/ole">
            <p:oleObj spid="_x0000_s51203" name="Equation" r:id="rId4" imgW="1625600" imgH="228600" progId="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484438" y="1989138"/>
          <a:ext cx="3168650" cy="595312"/>
        </p:xfrm>
        <a:graphic>
          <a:graphicData uri="http://schemas.openxmlformats.org/presentationml/2006/ole">
            <p:oleObj spid="_x0000_s51204" name="Equation" r:id="rId5" imgW="1219200" imgH="228600" progId="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612775" y="1339850"/>
          <a:ext cx="4895850" cy="585788"/>
        </p:xfrm>
        <a:graphic>
          <a:graphicData uri="http://schemas.openxmlformats.org/presentationml/2006/ole">
            <p:oleObj spid="_x0000_s51205" name="Equation" r:id="rId6" imgW="1892300" imgH="228600" progId="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3851578"/>
              </p:ext>
            </p:extLst>
          </p:nvPr>
        </p:nvGraphicFramePr>
        <p:xfrm>
          <a:off x="677863" y="547688"/>
          <a:ext cx="7653337" cy="555625"/>
        </p:xfrm>
        <a:graphic>
          <a:graphicData uri="http://schemas.openxmlformats.org/presentationml/2006/ole">
            <p:oleObj spid="_x0000_s51206" name="Equation" r:id="rId7" imgW="2971800" imgH="215640" progId="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11188" y="5516563"/>
          <a:ext cx="7200900" cy="555625"/>
        </p:xfrm>
        <a:graphic>
          <a:graphicData uri="http://schemas.openxmlformats.org/presentationml/2006/ole">
            <p:oleObj spid="_x0000_s51207" name="Equation" r:id="rId8" imgW="29591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559800" cy="648072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FF"/>
                </a:solidFill>
              </a:rPr>
              <a:t>高</a:t>
            </a:r>
            <a:r>
              <a:rPr lang="zh-CN" altLang="en-US" sz="2800" b="1" dirty="0">
                <a:solidFill>
                  <a:srgbClr val="FF00FF"/>
                </a:solidFill>
              </a:rPr>
              <a:t>次同余式的有关定理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F119914-CFAE-4CD6-B51C-CA5FFF0E51BA}" type="slidenum">
              <a:rPr lang="zh-CN" altLang="en-US"/>
              <a:pPr/>
              <a:t>2</a:t>
            </a:fld>
            <a:endParaRPr lang="en-US" altLang="zh-CN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215642"/>
              </p:ext>
            </p:extLst>
          </p:nvPr>
        </p:nvGraphicFramePr>
        <p:xfrm>
          <a:off x="611560" y="692696"/>
          <a:ext cx="7800975" cy="4510088"/>
        </p:xfrm>
        <a:graphic>
          <a:graphicData uri="http://schemas.openxmlformats.org/presentationml/2006/ole">
            <p:oleObj spid="_x0000_s32770" name="Equation" r:id="rId3" imgW="3251160" imgH="1879560" progId="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331640" y="5445224"/>
          <a:ext cx="7151688" cy="525463"/>
        </p:xfrm>
        <a:graphic>
          <a:graphicData uri="http://schemas.openxmlformats.org/presentationml/2006/ole">
            <p:oleObj spid="_x0000_s32771" name="Equation" r:id="rId4" imgW="3111500" imgH="228600" progId="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71525" y="6072188"/>
          <a:ext cx="6689725" cy="527050"/>
        </p:xfrm>
        <a:graphic>
          <a:graphicData uri="http://schemas.openxmlformats.org/presentationml/2006/ole">
            <p:oleObj spid="_x0000_s32772" name="Equation" r:id="rId5" imgW="29083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8BF4-25A9-448C-921F-55C47D85A391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116736" name="Object 0"/>
          <p:cNvGraphicFramePr>
            <a:graphicFrameLocks noChangeAspect="1"/>
          </p:cNvGraphicFramePr>
          <p:nvPr/>
        </p:nvGraphicFramePr>
        <p:xfrm>
          <a:off x="900113" y="1628775"/>
          <a:ext cx="4691062" cy="1123950"/>
        </p:xfrm>
        <a:graphic>
          <a:graphicData uri="http://schemas.openxmlformats.org/presentationml/2006/ole">
            <p:oleObj spid="_x0000_s52226" name="Equation" r:id="rId3" imgW="1854200" imgH="444500" progId="">
              <p:embed/>
            </p:oleObj>
          </a:graphicData>
        </a:graphic>
      </p:graphicFrame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827088" y="2852738"/>
          <a:ext cx="5400675" cy="574675"/>
        </p:xfrm>
        <a:graphic>
          <a:graphicData uri="http://schemas.openxmlformats.org/presentationml/2006/ole">
            <p:oleObj spid="_x0000_s52227" name="Equation" r:id="rId4" imgW="2159000" imgH="228600" progId="">
              <p:embed/>
            </p:oleObj>
          </a:graphicData>
        </a:graphic>
      </p:graphicFrame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827088" y="4149725"/>
          <a:ext cx="3673475" cy="541338"/>
        </p:xfrm>
        <a:graphic>
          <a:graphicData uri="http://schemas.openxmlformats.org/presentationml/2006/ole">
            <p:oleObj spid="_x0000_s52228" name="Equation" r:id="rId5" imgW="1549400" imgH="228600" progId="">
              <p:embed/>
            </p:oleObj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827088" y="4797425"/>
          <a:ext cx="5473700" cy="1071563"/>
        </p:xfrm>
        <a:graphic>
          <a:graphicData uri="http://schemas.openxmlformats.org/presentationml/2006/ole">
            <p:oleObj spid="_x0000_s52229" name="Equation" r:id="rId6" imgW="2336800" imgH="457200" progId="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827088" y="3500438"/>
          <a:ext cx="4248150" cy="581025"/>
        </p:xfrm>
        <a:graphic>
          <a:graphicData uri="http://schemas.openxmlformats.org/presentationml/2006/ole">
            <p:oleObj spid="_x0000_s52230" name="Equation" r:id="rId7" imgW="1676400" imgH="228600" progId="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842963" y="908050"/>
          <a:ext cx="5584825" cy="568325"/>
        </p:xfrm>
        <a:graphic>
          <a:graphicData uri="http://schemas.openxmlformats.org/presentationml/2006/ole">
            <p:oleObj spid="_x0000_s52231" name="Equation" r:id="rId8" imgW="22479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76C-F995-4C08-AE27-1C40F5A28DFB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6151099"/>
              </p:ext>
            </p:extLst>
          </p:nvPr>
        </p:nvGraphicFramePr>
        <p:xfrm>
          <a:off x="609600" y="260648"/>
          <a:ext cx="7993063" cy="2243138"/>
        </p:xfrm>
        <a:graphic>
          <a:graphicData uri="http://schemas.openxmlformats.org/presentationml/2006/ole">
            <p:oleObj spid="_x0000_s53250" name="Equation" r:id="rId3" imgW="3302000" imgH="927100" progId="">
              <p:embed/>
            </p:oleObj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2418861"/>
              </p:ext>
            </p:extLst>
          </p:nvPr>
        </p:nvGraphicFramePr>
        <p:xfrm>
          <a:off x="1219200" y="2546648"/>
          <a:ext cx="5118100" cy="2797175"/>
        </p:xfrm>
        <a:graphic>
          <a:graphicData uri="http://schemas.openxmlformats.org/presentationml/2006/ole">
            <p:oleObj spid="_x0000_s53251" name="Equation" r:id="rId4" imgW="2184400" imgH="1193800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7069616"/>
              </p:ext>
            </p:extLst>
          </p:nvPr>
        </p:nvGraphicFramePr>
        <p:xfrm>
          <a:off x="1187624" y="5426794"/>
          <a:ext cx="6615113" cy="1098550"/>
        </p:xfrm>
        <a:graphic>
          <a:graphicData uri="http://schemas.openxmlformats.org/presentationml/2006/ole">
            <p:oleObj spid="_x0000_s53252" name="Equation" r:id="rId5" imgW="28321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896C-B761-4C1F-A9A1-5EE12E0E94B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2976" y="609600"/>
            <a:ext cx="6172224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3.4 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素数模的同余式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504825" y="1524000"/>
          <a:ext cx="8286750" cy="3716338"/>
        </p:xfrm>
        <a:graphic>
          <a:graphicData uri="http://schemas.openxmlformats.org/presentationml/2006/ole">
            <p:oleObj spid="_x0000_s54274" name="Equation" r:id="rId3" imgW="3708400" imgH="166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0CA6-2871-4A0A-BD7E-DF4F7CDB3453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" y="3200400"/>
          <a:ext cx="7924800" cy="1130300"/>
        </p:xfrm>
        <a:graphic>
          <a:graphicData uri="http://schemas.openxmlformats.org/presentationml/2006/ole">
            <p:oleObj spid="_x0000_s57346" name="Equation" r:id="rId3" imgW="3200400" imgH="457200" progId="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9600" y="4343400"/>
          <a:ext cx="6172200" cy="1681163"/>
        </p:xfrm>
        <a:graphic>
          <a:graphicData uri="http://schemas.openxmlformats.org/presentationml/2006/ole">
            <p:oleObj spid="_x0000_s57347" name="Equation" r:id="rId4" imgW="2565400" imgH="698500" progId="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334000" y="5486400"/>
          <a:ext cx="2362200" cy="490538"/>
        </p:xfrm>
        <a:graphic>
          <a:graphicData uri="http://schemas.openxmlformats.org/presentationml/2006/ole">
            <p:oleObj spid="_x0000_s57348" name="Equation" r:id="rId5" imgW="977476" imgH="203112" progId="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85800" y="1295400"/>
          <a:ext cx="7566025" cy="1809750"/>
        </p:xfrm>
        <a:graphic>
          <a:graphicData uri="http://schemas.openxmlformats.org/presentationml/2006/ole">
            <p:oleObj spid="_x0000_s57349" name="Equation" r:id="rId6" imgW="2971800" imgH="711200" progId="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28662" y="685800"/>
          <a:ext cx="4633938" cy="488950"/>
        </p:xfrm>
        <a:graphic>
          <a:graphicData uri="http://schemas.openxmlformats.org/presentationml/2006/ole">
            <p:oleObj spid="_x0000_s57350" name="Equation" r:id="rId7" imgW="2057400" imgH="20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D743-8604-42CC-AF20-ACBCF2F575D5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55576" y="1"/>
          <a:ext cx="5472608" cy="505932"/>
        </p:xfrm>
        <a:graphic>
          <a:graphicData uri="http://schemas.openxmlformats.org/presentationml/2006/ole">
            <p:oleObj spid="_x0000_s58370" name="Equation" r:id="rId3" imgW="2463800" imgH="228600" progId="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71600" y="1628801"/>
          <a:ext cx="4320480" cy="2232248"/>
        </p:xfrm>
        <a:graphic>
          <a:graphicData uri="http://schemas.openxmlformats.org/presentationml/2006/ole">
            <p:oleObj spid="_x0000_s58371" name="Equation" r:id="rId4" imgW="1981200" imgH="11303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828525"/>
              </p:ext>
            </p:extLst>
          </p:nvPr>
        </p:nvGraphicFramePr>
        <p:xfrm>
          <a:off x="0" y="4581128"/>
          <a:ext cx="8777951" cy="1224136"/>
        </p:xfrm>
        <a:graphic>
          <a:graphicData uri="http://schemas.openxmlformats.org/presentationml/2006/ole">
            <p:oleObj spid="_x0000_s58372" name="Equation" r:id="rId5" imgW="3098520" imgH="431640" progId="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27584" y="620688"/>
          <a:ext cx="4752528" cy="924736"/>
        </p:xfrm>
        <a:graphic>
          <a:graphicData uri="http://schemas.openxmlformats.org/presentationml/2006/ole">
            <p:oleObj spid="_x0000_s58373" name="Equation" r:id="rId6" imgW="20320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BCB7-BE31-4DE7-B656-6E2B22FBC30C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33400" y="1524000"/>
          <a:ext cx="8305800" cy="527050"/>
        </p:xfrm>
        <a:graphic>
          <a:graphicData uri="http://schemas.openxmlformats.org/presentationml/2006/ole">
            <p:oleObj spid="_x0000_s59394" name="Equation" r:id="rId3" imgW="3606800" imgH="228600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66800" y="838200"/>
          <a:ext cx="2959100" cy="503238"/>
        </p:xfrm>
        <a:graphic>
          <a:graphicData uri="http://schemas.openxmlformats.org/presentationml/2006/ole">
            <p:oleObj spid="_x0000_s59395" name="Equation" r:id="rId4" imgW="1193800" imgH="203200" progId="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3400" y="2133600"/>
          <a:ext cx="4572000" cy="503238"/>
        </p:xfrm>
        <a:graphic>
          <a:graphicData uri="http://schemas.openxmlformats.org/presentationml/2006/ole">
            <p:oleObj spid="_x0000_s59396" name="Equation" r:id="rId5" imgW="1841500" imgH="203200" progId="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33400" y="3962400"/>
          <a:ext cx="8382000" cy="1050925"/>
        </p:xfrm>
        <a:graphic>
          <a:graphicData uri="http://schemas.openxmlformats.org/presentationml/2006/ole">
            <p:oleObj spid="_x0000_s59397" name="Equation" r:id="rId6" imgW="3543300" imgH="444500" progId="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95400" y="2743200"/>
          <a:ext cx="1295400" cy="506413"/>
        </p:xfrm>
        <a:graphic>
          <a:graphicData uri="http://schemas.openxmlformats.org/presentationml/2006/ole">
            <p:oleObj spid="_x0000_s59398" name="Equation" r:id="rId7" imgW="520474" imgH="203112" progId="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90600" y="3352800"/>
          <a:ext cx="7239000" cy="519113"/>
        </p:xfrm>
        <a:graphic>
          <a:graphicData uri="http://schemas.openxmlformats.org/presentationml/2006/ole">
            <p:oleObj spid="_x0000_s59399" name="Equation" r:id="rId8" imgW="2832100" imgH="203200" progId="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33400" y="5181600"/>
          <a:ext cx="6324600" cy="1135063"/>
        </p:xfrm>
        <a:graphic>
          <a:graphicData uri="http://schemas.openxmlformats.org/presentationml/2006/ole">
            <p:oleObj spid="_x0000_s59400" name="Equation" r:id="rId9" imgW="26162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2851-DB8A-4A17-980A-8C6600636A0A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2032776"/>
              </p:ext>
            </p:extLst>
          </p:nvPr>
        </p:nvGraphicFramePr>
        <p:xfrm>
          <a:off x="536575" y="762000"/>
          <a:ext cx="8148638" cy="2722563"/>
        </p:xfrm>
        <a:graphic>
          <a:graphicData uri="http://schemas.openxmlformats.org/presentationml/2006/ole">
            <p:oleObj spid="_x0000_s60418" name="Equation" r:id="rId3" imgW="3492360" imgH="1168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8026-4F70-4168-AB31-61530540FEED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9200" y="609600"/>
          <a:ext cx="7162800" cy="2736850"/>
        </p:xfrm>
        <a:graphic>
          <a:graphicData uri="http://schemas.openxmlformats.org/presentationml/2006/ole">
            <p:oleObj spid="_x0000_s64514" name="Equation" r:id="rId3" imgW="3022600" imgH="1155700" progId="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43000" y="3505200"/>
          <a:ext cx="5486400" cy="530225"/>
        </p:xfrm>
        <a:graphic>
          <a:graphicData uri="http://schemas.openxmlformats.org/presentationml/2006/ole">
            <p:oleObj spid="_x0000_s64515" name="Equation" r:id="rId4" imgW="2234230" imgH="215806" progId="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705600" y="3505200"/>
          <a:ext cx="1473200" cy="471488"/>
        </p:xfrm>
        <a:graphic>
          <a:graphicData uri="http://schemas.openxmlformats.org/presentationml/2006/ole">
            <p:oleObj spid="_x0000_s64516" name="Equation" r:id="rId5" imgW="634725" imgH="203112" progId="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3400" y="4267200"/>
          <a:ext cx="5272088" cy="1643063"/>
        </p:xfrm>
        <a:graphic>
          <a:graphicData uri="http://schemas.openxmlformats.org/presentationml/2006/ole">
            <p:oleObj spid="_x0000_s64517" name="Equation" r:id="rId6" imgW="219710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FCB1-59E4-4A3F-9278-AFC9F4F9E9F2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1981200"/>
          <a:ext cx="7856538" cy="1135063"/>
        </p:xfrm>
        <a:graphic>
          <a:graphicData uri="http://schemas.openxmlformats.org/presentationml/2006/ole">
            <p:oleObj spid="_x0000_s65538" name="Equation" r:id="rId4" imgW="3251200" imgH="469900" progId="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9925" y="3352800"/>
          <a:ext cx="5686425" cy="569913"/>
        </p:xfrm>
        <a:graphic>
          <a:graphicData uri="http://schemas.openxmlformats.org/presentationml/2006/ole">
            <p:oleObj spid="_x0000_s65539" name="Equation" r:id="rId5" imgW="2286000" imgH="228600" progId="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62000" y="4114800"/>
          <a:ext cx="4497388" cy="534988"/>
        </p:xfrm>
        <a:graphic>
          <a:graphicData uri="http://schemas.openxmlformats.org/presentationml/2006/ole">
            <p:oleObj spid="_x0000_s65540" name="Equation" r:id="rId6" imgW="1815312" imgH="215806" progId="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685800"/>
          <a:ext cx="7924800" cy="1138238"/>
        </p:xfrm>
        <a:graphic>
          <a:graphicData uri="http://schemas.openxmlformats.org/presentationml/2006/ole">
            <p:oleObj spid="_x0000_s65541" name="Equation" r:id="rId7" imgW="32766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F1E-41B2-416B-BFEE-5C99BCE9E5DD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85800" y="609600"/>
          <a:ext cx="7543800" cy="2266950"/>
        </p:xfrm>
        <a:graphic>
          <a:graphicData uri="http://schemas.openxmlformats.org/presentationml/2006/ole">
            <p:oleObj spid="_x0000_s66565" name="Equation" r:id="rId3" imgW="3086100" imgH="927100" progId="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711200" y="3632200"/>
          <a:ext cx="7924800" cy="1066800"/>
        </p:xfrm>
        <a:graphic>
          <a:graphicData uri="http://schemas.openxmlformats.org/presentationml/2006/ole">
            <p:oleObj spid="_x0000_s66566" name="Equation" r:id="rId4" imgW="33909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FDC-9821-4121-AD18-79D421F01C05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51520" y="0"/>
          <a:ext cx="3529012" cy="536575"/>
        </p:xfrm>
        <a:graphic>
          <a:graphicData uri="http://schemas.openxmlformats.org/presentationml/2006/ole">
            <p:oleObj spid="_x0000_s33794" name="Equation" r:id="rId3" imgW="1422400" imgH="215900" progId="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15616" y="692696"/>
            <a:ext cx="7151687" cy="2506191"/>
            <a:chOff x="1547664" y="1196752"/>
            <a:chExt cx="7151687" cy="2506191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1619672" y="1196752"/>
            <a:ext cx="4083050" cy="561975"/>
          </p:xfrm>
          <a:graphic>
            <a:graphicData uri="http://schemas.openxmlformats.org/presentationml/2006/ole">
              <p:oleObj spid="_x0000_s33795" name="Equation" r:id="rId4" imgW="1663700" imgH="228600" progId="">
                <p:embed/>
              </p:oleObj>
            </a:graphicData>
          </a:graphic>
        </p:graphicFrame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2411760" y="1700808"/>
            <a:ext cx="3097213" cy="563563"/>
          </p:xfrm>
          <a:graphic>
            <a:graphicData uri="http://schemas.openxmlformats.org/presentationml/2006/ole">
              <p:oleObj spid="_x0000_s33796" name="Equation" r:id="rId5" imgW="1257300" imgH="228600" progId="">
                <p:embed/>
              </p:oleObj>
            </a:graphicData>
          </a:graphic>
        </p:graphicFrame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1547664" y="2348880"/>
            <a:ext cx="7151687" cy="574675"/>
          </p:xfrm>
          <a:graphic>
            <a:graphicData uri="http://schemas.openxmlformats.org/presentationml/2006/ole">
              <p:oleObj spid="_x0000_s33797" name="Equation" r:id="rId6" imgW="2844800" imgH="228600" progId="">
                <p:embed/>
              </p:oleObj>
            </a:graphicData>
          </a:graphic>
        </p:graphicFrame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1619672" y="3140968"/>
            <a:ext cx="3552825" cy="561975"/>
          </p:xfrm>
          <a:graphic>
            <a:graphicData uri="http://schemas.openxmlformats.org/presentationml/2006/ole">
              <p:oleObj spid="_x0000_s33798" name="Equation" r:id="rId7" imgW="1447800" imgH="228600" progId="">
                <p:embed/>
              </p:oleObj>
            </a:graphicData>
          </a:graphic>
        </p:graphicFrame>
      </p:grp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403648" y="3501008"/>
          <a:ext cx="6469063" cy="1146175"/>
        </p:xfrm>
        <a:graphic>
          <a:graphicData uri="http://schemas.openxmlformats.org/presentationml/2006/ole">
            <p:oleObj spid="_x0000_s33799" name="Equation" r:id="rId8" imgW="2654300" imgH="469900" progId="">
              <p:embed/>
            </p:oleObj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475656" y="4653136"/>
          <a:ext cx="4176713" cy="550863"/>
        </p:xfrm>
        <a:graphic>
          <a:graphicData uri="http://schemas.openxmlformats.org/presentationml/2006/ole">
            <p:oleObj spid="_x0000_s33800" name="Equation" r:id="rId9" imgW="1828800" imgH="241300" progId="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403648" y="5301208"/>
          <a:ext cx="4729162" cy="558800"/>
        </p:xfrm>
        <a:graphic>
          <a:graphicData uri="http://schemas.openxmlformats.org/presentationml/2006/ole">
            <p:oleObj spid="_x0000_s33801" name="Equation" r:id="rId10" imgW="1930400" imgH="228600" progId="">
              <p:embed/>
            </p:oleObj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475656" y="6021288"/>
          <a:ext cx="6353175" cy="549275"/>
        </p:xfrm>
        <a:graphic>
          <a:graphicData uri="http://schemas.openxmlformats.org/presentationml/2006/ole">
            <p:oleObj spid="_x0000_s33802" name="Equation" r:id="rId11" imgW="26416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1AF-A8D3-4F87-970B-3144BBA069A2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3993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476884"/>
              </p:ext>
            </p:extLst>
          </p:nvPr>
        </p:nvGraphicFramePr>
        <p:xfrm>
          <a:off x="533400" y="747713"/>
          <a:ext cx="8070850" cy="5189537"/>
        </p:xfrm>
        <a:graphic>
          <a:graphicData uri="http://schemas.openxmlformats.org/presentationml/2006/ole">
            <p:oleObj spid="_x0000_s68610" name="Equation" r:id="rId3" imgW="3377880" imgH="2171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16A-CE04-4FD6-BAF2-BCBF471A310E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85786" y="3071810"/>
          <a:ext cx="2846388" cy="500063"/>
        </p:xfrm>
        <a:graphic>
          <a:graphicData uri="http://schemas.openxmlformats.org/presentationml/2006/ole">
            <p:oleObj spid="_x0000_s69634" name="Equation" r:id="rId3" imgW="1155700" imgH="203200" progId="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00166" y="214290"/>
          <a:ext cx="5773738" cy="1173163"/>
        </p:xfrm>
        <a:graphic>
          <a:graphicData uri="http://schemas.openxmlformats.org/presentationml/2006/ole">
            <p:oleObj spid="_x0000_s69635" name="Equation" r:id="rId4" imgW="2311400" imgH="469900" progId="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14348" y="1643050"/>
          <a:ext cx="4800600" cy="515938"/>
        </p:xfrm>
        <a:graphic>
          <a:graphicData uri="http://schemas.openxmlformats.org/presentationml/2006/ole">
            <p:oleObj spid="_x0000_s69636" name="Equation" r:id="rId5" imgW="2005729" imgH="215806" progId="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85786" y="2357430"/>
          <a:ext cx="7797800" cy="530225"/>
        </p:xfrm>
        <a:graphic>
          <a:graphicData uri="http://schemas.openxmlformats.org/presentationml/2006/ole">
            <p:oleObj spid="_x0000_s69637" name="Equation" r:id="rId6" imgW="33655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5E-12DF-4E7E-9105-347658E8E117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40960" name="Object 0"/>
          <p:cNvGraphicFramePr>
            <a:graphicFrameLocks noChangeAspect="1"/>
          </p:cNvGraphicFramePr>
          <p:nvPr/>
        </p:nvGraphicFramePr>
        <p:xfrm>
          <a:off x="609600" y="762000"/>
          <a:ext cx="7972425" cy="2732088"/>
        </p:xfrm>
        <a:graphic>
          <a:graphicData uri="http://schemas.openxmlformats.org/presentationml/2006/ole">
            <p:oleObj spid="_x0000_s70658" name="Equation" r:id="rId3" imgW="3479800" imgH="1193800" progId="">
              <p:embed/>
            </p:oleObj>
          </a:graphicData>
        </a:graphic>
      </p:graphicFrame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609600" y="3657600"/>
          <a:ext cx="7721600" cy="1036638"/>
        </p:xfrm>
        <a:graphic>
          <a:graphicData uri="http://schemas.openxmlformats.org/presentationml/2006/ole">
            <p:oleObj spid="_x0000_s70659" name="Equation" r:id="rId4" imgW="3403600" imgH="457200" progId="">
              <p:embed/>
            </p:oleObj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981200" y="4800600"/>
          <a:ext cx="5241925" cy="517525"/>
        </p:xfrm>
        <a:graphic>
          <a:graphicData uri="http://schemas.openxmlformats.org/presentationml/2006/ole">
            <p:oleObj spid="_x0000_s70660" name="Equation" r:id="rId5" imgW="2311400" imgH="228600" progId="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09600" y="5486400"/>
          <a:ext cx="6477000" cy="519113"/>
        </p:xfrm>
        <a:graphic>
          <a:graphicData uri="http://schemas.openxmlformats.org/presentationml/2006/ole">
            <p:oleObj spid="_x0000_s70661" name="Equation" r:id="rId6" imgW="2692400" imgH="21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8012-FE6E-4597-9EB3-1B968BC4B667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41984" name="Object 1024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p:oleObj spid="_x0000_s71682" name="Equation" r:id="rId3" imgW="437454" imgH="680484" progId="">
              <p:embed/>
            </p:oleObj>
          </a:graphicData>
        </a:graphic>
      </p:graphicFrame>
      <p:graphicFrame>
        <p:nvGraphicFramePr>
          <p:cNvPr id="41985" name="Object 102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p:oleObj spid="_x0000_s71683" name="Equation" r:id="rId4" imgW="437454" imgH="680484" progId="">
              <p:embed/>
            </p:oleObj>
          </a:graphicData>
        </a:graphic>
      </p:graphicFrame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323528" y="332656"/>
          <a:ext cx="7467600" cy="1587500"/>
        </p:xfrm>
        <a:graphic>
          <a:graphicData uri="http://schemas.openxmlformats.org/presentationml/2006/ole">
            <p:oleObj spid="_x0000_s71684" name="Equation" r:id="rId5" imgW="3225800" imgH="685800" progId="">
              <p:embed/>
            </p:oleObj>
          </a:graphicData>
        </a:graphic>
      </p:graphicFrame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1691680" y="1772816"/>
          <a:ext cx="3429000" cy="523875"/>
        </p:xfrm>
        <a:graphic>
          <a:graphicData uri="http://schemas.openxmlformats.org/presentationml/2006/ole">
            <p:oleObj spid="_x0000_s71685" name="Equation" r:id="rId6" imgW="1409088" imgH="215806" progId="">
              <p:embed/>
            </p:oleObj>
          </a:graphicData>
        </a:graphic>
      </p:graphicFrame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762000" y="3124200"/>
          <a:ext cx="914400" cy="487363"/>
        </p:xfrm>
        <a:graphic>
          <a:graphicData uri="http://schemas.openxmlformats.org/presentationml/2006/ole">
            <p:oleObj spid="_x0000_s71686" name="Equation" r:id="rId7" imgW="380835" imgH="203112" progId="">
              <p:embed/>
            </p:oleObj>
          </a:graphicData>
        </a:graphic>
      </p:graphicFrame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2627784" y="2420888"/>
          <a:ext cx="3136900" cy="512763"/>
        </p:xfrm>
        <a:graphic>
          <a:graphicData uri="http://schemas.openxmlformats.org/presentationml/2006/ole">
            <p:oleObj spid="_x0000_s71687" name="Equation" r:id="rId8" imgW="1244600" imgH="203200" progId="">
              <p:embed/>
            </p:oleObj>
          </a:graphicData>
        </a:graphic>
      </p:graphicFrame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1676400" y="3124200"/>
          <a:ext cx="3276600" cy="522288"/>
        </p:xfrm>
        <a:graphic>
          <a:graphicData uri="http://schemas.openxmlformats.org/presentationml/2006/ole">
            <p:oleObj spid="_x0000_s71688" name="Equation" r:id="rId9" imgW="1358310" imgH="215806" progId="">
              <p:embed/>
            </p:oleObj>
          </a:graphicData>
        </a:graphic>
      </p:graphicFrame>
      <p:graphicFrame>
        <p:nvGraphicFramePr>
          <p:cNvPr id="41991" name="Object 1031"/>
          <p:cNvGraphicFramePr>
            <a:graphicFrameLocks noChangeAspect="1"/>
          </p:cNvGraphicFramePr>
          <p:nvPr/>
        </p:nvGraphicFramePr>
        <p:xfrm>
          <a:off x="4953000" y="3124200"/>
          <a:ext cx="3338513" cy="520700"/>
        </p:xfrm>
        <a:graphic>
          <a:graphicData uri="http://schemas.openxmlformats.org/presentationml/2006/ole">
            <p:oleObj spid="_x0000_s71689" name="Equation" r:id="rId10" imgW="1383699" imgH="215806" progId="">
              <p:embed/>
            </p:oleObj>
          </a:graphicData>
        </a:graphic>
      </p:graphicFrame>
      <p:graphicFrame>
        <p:nvGraphicFramePr>
          <p:cNvPr id="41992" name="Object 1032"/>
          <p:cNvGraphicFramePr>
            <a:graphicFrameLocks noChangeAspect="1"/>
          </p:cNvGraphicFramePr>
          <p:nvPr/>
        </p:nvGraphicFramePr>
        <p:xfrm>
          <a:off x="838200" y="3733800"/>
          <a:ext cx="1651000" cy="560388"/>
        </p:xfrm>
        <a:graphic>
          <a:graphicData uri="http://schemas.openxmlformats.org/presentationml/2006/ole">
            <p:oleObj spid="_x0000_s71690" name="Equation" r:id="rId11" imgW="634449" imgH="215713" progId="">
              <p:embed/>
            </p:oleObj>
          </a:graphicData>
        </a:graphic>
      </p:graphicFrame>
      <p:graphicFrame>
        <p:nvGraphicFramePr>
          <p:cNvPr id="41993" name="Object 1033"/>
          <p:cNvGraphicFramePr>
            <a:graphicFrameLocks noChangeAspect="1"/>
          </p:cNvGraphicFramePr>
          <p:nvPr/>
        </p:nvGraphicFramePr>
        <p:xfrm>
          <a:off x="1524000" y="4343400"/>
          <a:ext cx="6858000" cy="512763"/>
        </p:xfrm>
        <a:graphic>
          <a:graphicData uri="http://schemas.openxmlformats.org/presentationml/2006/ole">
            <p:oleObj spid="_x0000_s71691" name="Equation" r:id="rId12" imgW="2882900" imgH="215900" progId="">
              <p:embed/>
            </p:oleObj>
          </a:graphicData>
        </a:graphic>
      </p:graphicFrame>
      <p:graphicFrame>
        <p:nvGraphicFramePr>
          <p:cNvPr id="41994" name="Object 1034"/>
          <p:cNvGraphicFramePr>
            <a:graphicFrameLocks noChangeAspect="1"/>
          </p:cNvGraphicFramePr>
          <p:nvPr/>
        </p:nvGraphicFramePr>
        <p:xfrm>
          <a:off x="2895600" y="5562600"/>
          <a:ext cx="2824163" cy="474663"/>
        </p:xfrm>
        <a:graphic>
          <a:graphicData uri="http://schemas.openxmlformats.org/presentationml/2006/ole">
            <p:oleObj spid="_x0000_s71692" name="Equation" r:id="rId13" imgW="1206500" imgH="203200" progId="">
              <p:embed/>
            </p:oleObj>
          </a:graphicData>
        </a:graphic>
      </p:graphicFrame>
      <p:graphicFrame>
        <p:nvGraphicFramePr>
          <p:cNvPr id="41995" name="Object 1035"/>
          <p:cNvGraphicFramePr>
            <a:graphicFrameLocks noChangeAspect="1"/>
          </p:cNvGraphicFramePr>
          <p:nvPr/>
        </p:nvGraphicFramePr>
        <p:xfrm>
          <a:off x="838200" y="5029200"/>
          <a:ext cx="1828800" cy="481013"/>
        </p:xfrm>
        <a:graphic>
          <a:graphicData uri="http://schemas.openxmlformats.org/presentationml/2006/ole">
            <p:oleObj spid="_x0000_s71693" name="Equation" r:id="rId14" imgW="774364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845-1C87-4149-805E-0D69730E0B52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400050" y="-101600"/>
          <a:ext cx="114300" cy="406400"/>
        </p:xfrm>
        <a:graphic>
          <a:graphicData uri="http://schemas.openxmlformats.org/presentationml/2006/ole">
            <p:oleObj spid="_x0000_s72706" name="Equation" r:id="rId3" imgW="114201" imgH="406048" progId="">
              <p:embed/>
            </p:oleObj>
          </a:graphicData>
        </a:graphic>
      </p:graphicFrame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762000" y="685800"/>
          <a:ext cx="5105400" cy="1119188"/>
        </p:xfrm>
        <a:graphic>
          <a:graphicData uri="http://schemas.openxmlformats.org/presentationml/2006/ole">
            <p:oleObj spid="_x0000_s72707" name="Equation" r:id="rId4" imgW="2146300" imgH="469900" progId="">
              <p:embed/>
            </p:oleObj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62000" y="1905000"/>
          <a:ext cx="6781800" cy="1074738"/>
        </p:xfrm>
        <a:graphic>
          <a:graphicData uri="http://schemas.openxmlformats.org/presentationml/2006/ole">
            <p:oleObj spid="_x0000_s72708" name="Equation" r:id="rId5" imgW="2806700" imgH="444500" progId="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62000" y="3200400"/>
          <a:ext cx="7239000" cy="1112838"/>
        </p:xfrm>
        <a:graphic>
          <a:graphicData uri="http://schemas.openxmlformats.org/presentationml/2006/ole">
            <p:oleObj spid="_x0000_s72709" name="Equation" r:id="rId6" imgW="2971800" imgH="457200" progId="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62000" y="4419600"/>
          <a:ext cx="7534275" cy="517525"/>
        </p:xfrm>
        <a:graphic>
          <a:graphicData uri="http://schemas.openxmlformats.org/presentationml/2006/ole">
            <p:oleObj spid="_x0000_s72710" name="Equation" r:id="rId7" imgW="3136900" imgH="215900" progId="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38200" y="5105400"/>
          <a:ext cx="5105400" cy="1076325"/>
        </p:xfrm>
        <a:graphic>
          <a:graphicData uri="http://schemas.openxmlformats.org/presentationml/2006/ole">
            <p:oleObj spid="_x0000_s72711" name="Equation" r:id="rId8" imgW="21082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D18-13D6-4114-A5B4-792FA4FFA948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71538" y="2571744"/>
          <a:ext cx="6400800" cy="530225"/>
        </p:xfrm>
        <a:graphic>
          <a:graphicData uri="http://schemas.openxmlformats.org/presentationml/2006/ole">
            <p:oleObj spid="_x0000_s73730" name="Equation" r:id="rId3" imgW="2603500" imgH="215900" progId="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995338" y="3867144"/>
          <a:ext cx="4775200" cy="541338"/>
        </p:xfrm>
        <a:graphic>
          <a:graphicData uri="http://schemas.openxmlformats.org/presentationml/2006/ole">
            <p:oleObj spid="_x0000_s73731" name="Equation" r:id="rId4" imgW="1904174" imgH="215806" progId="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071538" y="3257544"/>
          <a:ext cx="4013200" cy="501650"/>
        </p:xfrm>
        <a:graphic>
          <a:graphicData uri="http://schemas.openxmlformats.org/presentationml/2006/ole">
            <p:oleObj spid="_x0000_s73732" name="Equation" r:id="rId5" imgW="1625600" imgH="203200" progId="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995338" y="1809744"/>
          <a:ext cx="2971800" cy="574675"/>
        </p:xfrm>
        <a:graphic>
          <a:graphicData uri="http://schemas.openxmlformats.org/presentationml/2006/ole">
            <p:oleObj spid="_x0000_s73733" name="Equation" r:id="rId6" imgW="1117115" imgH="215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509D-4CCE-46D8-8AB3-C7453963AE4E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44032" name="Object 1024"/>
          <p:cNvGraphicFramePr>
            <a:graphicFrameLocks noChangeAspect="1"/>
          </p:cNvGraphicFramePr>
          <p:nvPr/>
        </p:nvGraphicFramePr>
        <p:xfrm>
          <a:off x="1981200" y="4191000"/>
          <a:ext cx="6705600" cy="608013"/>
        </p:xfrm>
        <a:graphic>
          <a:graphicData uri="http://schemas.openxmlformats.org/presentationml/2006/ole">
            <p:oleObj spid="_x0000_s74754" name="Equation" r:id="rId3" imgW="2527300" imgH="228600" progId="">
              <p:embed/>
            </p:oleObj>
          </a:graphicData>
        </a:graphic>
      </p:graphicFrame>
      <p:graphicFrame>
        <p:nvGraphicFramePr>
          <p:cNvPr id="44033" name="Object 1025"/>
          <p:cNvGraphicFramePr>
            <a:graphicFrameLocks noChangeAspect="1"/>
          </p:cNvGraphicFramePr>
          <p:nvPr/>
        </p:nvGraphicFramePr>
        <p:xfrm>
          <a:off x="685800" y="3505200"/>
          <a:ext cx="3200400" cy="581025"/>
        </p:xfrm>
        <a:graphic>
          <a:graphicData uri="http://schemas.openxmlformats.org/presentationml/2006/ole">
            <p:oleObj spid="_x0000_s74755" name="Equation" r:id="rId4" imgW="1257300" imgH="228600" progId="">
              <p:embed/>
            </p:oleObj>
          </a:graphicData>
        </a:graphic>
      </p:graphicFrame>
      <p:graphicFrame>
        <p:nvGraphicFramePr>
          <p:cNvPr id="44034" name="Object 1026"/>
          <p:cNvGraphicFramePr>
            <a:graphicFrameLocks noChangeAspect="1"/>
          </p:cNvGraphicFramePr>
          <p:nvPr/>
        </p:nvGraphicFramePr>
        <p:xfrm>
          <a:off x="685800" y="4953000"/>
          <a:ext cx="3810000" cy="509588"/>
        </p:xfrm>
        <a:graphic>
          <a:graphicData uri="http://schemas.openxmlformats.org/presentationml/2006/ole">
            <p:oleObj spid="_x0000_s74756" name="Equation" r:id="rId5" imgW="1612900" imgH="215900" progId="">
              <p:embed/>
            </p:oleObj>
          </a:graphicData>
        </a:graphic>
      </p:graphicFrame>
      <p:graphicFrame>
        <p:nvGraphicFramePr>
          <p:cNvPr id="44035" name="Object 1027"/>
          <p:cNvGraphicFramePr>
            <a:graphicFrameLocks noChangeAspect="1"/>
          </p:cNvGraphicFramePr>
          <p:nvPr/>
        </p:nvGraphicFramePr>
        <p:xfrm>
          <a:off x="762000" y="838200"/>
          <a:ext cx="7772400" cy="1111250"/>
        </p:xfrm>
        <a:graphic>
          <a:graphicData uri="http://schemas.openxmlformats.org/presentationml/2006/ole">
            <p:oleObj spid="_x0000_s74757" name="Equation" r:id="rId6" imgW="3289300" imgH="469900" progId="">
              <p:embed/>
            </p:oleObj>
          </a:graphicData>
        </a:graphic>
      </p:graphicFrame>
      <p:graphicFrame>
        <p:nvGraphicFramePr>
          <p:cNvPr id="44036" name="Object 1028"/>
          <p:cNvGraphicFramePr>
            <a:graphicFrameLocks noChangeAspect="1"/>
          </p:cNvGraphicFramePr>
          <p:nvPr/>
        </p:nvGraphicFramePr>
        <p:xfrm>
          <a:off x="1524000" y="2209800"/>
          <a:ext cx="7086600" cy="519113"/>
        </p:xfrm>
        <a:graphic>
          <a:graphicData uri="http://schemas.openxmlformats.org/presentationml/2006/ole">
            <p:oleObj spid="_x0000_s74758" name="Equation" r:id="rId7" imgW="2946400" imgH="215900" progId="">
              <p:embed/>
            </p:oleObj>
          </a:graphicData>
        </a:graphic>
      </p:graphicFrame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685800" y="2819400"/>
          <a:ext cx="863600" cy="493713"/>
        </p:xfrm>
        <a:graphic>
          <a:graphicData uri="http://schemas.openxmlformats.org/presentationml/2006/ole">
            <p:oleObj spid="_x0000_s74759" name="Equation" r:id="rId8" imgW="355292" imgH="2030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1D3B-2652-4A88-9A35-4ED5F509720B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83568" y="1988840"/>
          <a:ext cx="7696200" cy="2120900"/>
        </p:xfrm>
        <a:graphic>
          <a:graphicData uri="http://schemas.openxmlformats.org/presentationml/2006/ole">
            <p:oleObj spid="_x0000_s79877" name="Equation" r:id="rId3" imgW="3365500" imgH="9271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1282-B507-40BF-87C3-C5D4A8A32EAB}" type="slidenum">
              <a:rPr lang="en-US" altLang="zh-CN"/>
              <a:pPr/>
              <a:t>38</a:t>
            </a:fld>
            <a:endParaRPr lang="en-US" altLang="zh-CN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7200" y="533400"/>
            <a:ext cx="8458200" cy="5884863"/>
            <a:chOff x="288" y="336"/>
            <a:chExt cx="5328" cy="3707"/>
          </a:xfrm>
        </p:grpSpPr>
        <p:graphicFrame>
          <p:nvGraphicFramePr>
            <p:cNvPr id="49152" name="Object 0"/>
            <p:cNvGraphicFramePr>
              <a:graphicFrameLocks noChangeAspect="1"/>
            </p:cNvGraphicFramePr>
            <p:nvPr/>
          </p:nvGraphicFramePr>
          <p:xfrm>
            <a:off x="1776" y="336"/>
            <a:ext cx="1632" cy="339"/>
          </p:xfrm>
          <a:graphic>
            <a:graphicData uri="http://schemas.openxmlformats.org/presentationml/2006/ole">
              <p:oleObj spid="_x0000_s81922" name="Equation" r:id="rId3" imgW="977476" imgH="203112" progId="">
                <p:embed/>
              </p:oleObj>
            </a:graphicData>
          </a:graphic>
        </p:graphicFrame>
        <p:graphicFrame>
          <p:nvGraphicFramePr>
            <p:cNvPr id="49153" name="Object 1"/>
            <p:cNvGraphicFramePr>
              <a:graphicFrameLocks noChangeAspect="1"/>
            </p:cNvGraphicFramePr>
            <p:nvPr/>
          </p:nvGraphicFramePr>
          <p:xfrm>
            <a:off x="1104" y="720"/>
            <a:ext cx="3216" cy="643"/>
          </p:xfrm>
          <a:graphic>
            <a:graphicData uri="http://schemas.openxmlformats.org/presentationml/2006/ole">
              <p:oleObj spid="_x0000_s81923" name="Equation" r:id="rId4" imgW="2413000" imgH="482600" progId="">
                <p:embed/>
              </p:oleObj>
            </a:graphicData>
          </a:graphic>
        </p:graphicFrame>
        <p:graphicFrame>
          <p:nvGraphicFramePr>
            <p:cNvPr id="49154" name="Object 2"/>
            <p:cNvGraphicFramePr>
              <a:graphicFrameLocks noChangeAspect="1"/>
            </p:cNvGraphicFramePr>
            <p:nvPr/>
          </p:nvGraphicFramePr>
          <p:xfrm>
            <a:off x="288" y="1632"/>
            <a:ext cx="1344" cy="880"/>
          </p:xfrm>
          <a:graphic>
            <a:graphicData uri="http://schemas.openxmlformats.org/presentationml/2006/ole">
              <p:oleObj spid="_x0000_s81924" name="Equation" r:id="rId5" imgW="1028254" imgH="672808" progId="">
                <p:embed/>
              </p:oleObj>
            </a:graphicData>
          </a:graphic>
        </p:graphicFrame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1920" y="1632"/>
            <a:ext cx="1584" cy="606"/>
          </p:xfrm>
          <a:graphic>
            <a:graphicData uri="http://schemas.openxmlformats.org/presentationml/2006/ole">
              <p:oleObj spid="_x0000_s81925" name="Equation" r:id="rId6" imgW="1193800" imgH="457200" progId="">
                <p:embed/>
              </p:oleObj>
            </a:graphicData>
          </a:graphic>
        </p:graphicFrame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88" y="2784"/>
            <a:ext cx="1440" cy="909"/>
          </p:xfrm>
          <a:graphic>
            <a:graphicData uri="http://schemas.openxmlformats.org/presentationml/2006/ole">
              <p:oleObj spid="_x0000_s81926" name="Equation" r:id="rId7" imgW="1066337" imgH="672808" progId="">
                <p:embed/>
              </p:oleObj>
            </a:graphicData>
          </a:graphic>
        </p:graphicFrame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2256" y="2448"/>
            <a:ext cx="2304" cy="1595"/>
          </p:xfrm>
          <a:graphic>
            <a:graphicData uri="http://schemas.openxmlformats.org/presentationml/2006/ole">
              <p:oleObj spid="_x0000_s81927" name="Equation" r:id="rId8" imgW="1689100" imgH="1168400" progId="">
                <p:embed/>
              </p:oleObj>
            </a:graphicData>
          </a:graphic>
        </p:graphicFrame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3936" y="1776"/>
            <a:ext cx="1680" cy="266"/>
          </p:xfrm>
          <a:graphic>
            <a:graphicData uri="http://schemas.openxmlformats.org/presentationml/2006/ole">
              <p:oleObj spid="_x0000_s81928" name="Equation" r:id="rId9" imgW="1282700" imgH="203200" progId="">
                <p:embed/>
              </p:oleObj>
            </a:graphicData>
          </a:graphic>
        </p:graphicFrame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28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504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824" y="2976"/>
            <a:ext cx="352" cy="201"/>
          </p:xfrm>
          <a:graphic>
            <a:graphicData uri="http://schemas.openxmlformats.org/presentationml/2006/ole">
              <p:oleObj spid="_x0000_s81929" name="Equation" r:id="rId10" imgW="355292" imgH="203024" progId="">
                <p:embed/>
              </p:oleObj>
            </a:graphicData>
          </a:graphic>
        </p:graphicFrame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3552" y="1680"/>
            <a:ext cx="352" cy="201"/>
          </p:xfrm>
          <a:graphic>
            <a:graphicData uri="http://schemas.openxmlformats.org/presentationml/2006/ole">
              <p:oleObj spid="_x0000_s81930" name="Equation" r:id="rId11" imgW="355292" imgH="203024" progId="">
                <p:embed/>
              </p:oleObj>
            </a:graphicData>
          </a:graphic>
        </p:graphicFrame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2544" y="13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816" y="14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81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73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672" y="1296"/>
            <a:ext cx="352" cy="192"/>
          </p:xfrm>
          <a:graphic>
            <a:graphicData uri="http://schemas.openxmlformats.org/presentationml/2006/ole">
              <p:oleObj spid="_x0000_s81931" name="Equation" r:id="rId12" imgW="355138" imgH="177569" progId="">
                <p:embed/>
              </p:oleObj>
            </a:graphicData>
          </a:graphic>
        </p:graphicFrame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86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2784" y="1392"/>
            <a:ext cx="352" cy="192"/>
          </p:xfrm>
          <a:graphic>
            <a:graphicData uri="http://schemas.openxmlformats.org/presentationml/2006/ole">
              <p:oleObj spid="_x0000_s81932" name="Equation" r:id="rId13" imgW="355138" imgH="177569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E437-DFF2-43A5-B3F1-80C6E2ECE8B5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109570" name="Object 1026"/>
          <p:cNvGraphicFramePr>
            <a:graphicFrameLocks noChangeAspect="1"/>
          </p:cNvGraphicFramePr>
          <p:nvPr/>
        </p:nvGraphicFramePr>
        <p:xfrm>
          <a:off x="899592" y="1052736"/>
          <a:ext cx="6121400" cy="1147763"/>
        </p:xfrm>
        <a:graphic>
          <a:graphicData uri="http://schemas.openxmlformats.org/presentationml/2006/ole">
            <p:oleObj spid="_x0000_s34820" name="Equation" r:id="rId3" imgW="2501900" imgH="469900" progId="">
              <p:embed/>
            </p:oleObj>
          </a:graphicData>
        </a:graphic>
      </p:graphicFrame>
      <p:graphicFrame>
        <p:nvGraphicFramePr>
          <p:cNvPr id="109571" name="Object 1027"/>
          <p:cNvGraphicFramePr>
            <a:graphicFrameLocks noChangeAspect="1"/>
          </p:cNvGraphicFramePr>
          <p:nvPr/>
        </p:nvGraphicFramePr>
        <p:xfrm>
          <a:off x="1979712" y="2996952"/>
          <a:ext cx="5114925" cy="2320925"/>
        </p:xfrm>
        <a:graphic>
          <a:graphicData uri="http://schemas.openxmlformats.org/presentationml/2006/ole">
            <p:oleObj spid="_x0000_s34821" name="Equation" r:id="rId4" imgW="2070100" imgH="939800" progId="">
              <p:embed/>
            </p:oleObj>
          </a:graphicData>
        </a:graphic>
      </p:graphicFrame>
      <p:graphicFrame>
        <p:nvGraphicFramePr>
          <p:cNvPr id="109572" name="Object 1028"/>
          <p:cNvGraphicFramePr>
            <a:graphicFrameLocks noChangeAspect="1"/>
          </p:cNvGraphicFramePr>
          <p:nvPr/>
        </p:nvGraphicFramePr>
        <p:xfrm>
          <a:off x="899592" y="2420888"/>
          <a:ext cx="4321175" cy="468312"/>
        </p:xfrm>
        <a:graphic>
          <a:graphicData uri="http://schemas.openxmlformats.org/presentationml/2006/ole">
            <p:oleObj spid="_x0000_s34822" name="Equation" r:id="rId5" imgW="1879600" imgH="20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06C2-F09A-4BF0-BC13-48DE2111E3CB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110592" name="Object 1024"/>
          <p:cNvGraphicFramePr>
            <a:graphicFrameLocks noChangeAspect="1"/>
          </p:cNvGraphicFramePr>
          <p:nvPr/>
        </p:nvGraphicFramePr>
        <p:xfrm>
          <a:off x="539552" y="404664"/>
          <a:ext cx="1511300" cy="465138"/>
        </p:xfrm>
        <a:graphic>
          <a:graphicData uri="http://schemas.openxmlformats.org/presentationml/2006/ole">
            <p:oleObj spid="_x0000_s35842" name="Equation" r:id="rId3" imgW="660113" imgH="203112" progId="">
              <p:embed/>
            </p:oleObj>
          </a:graphicData>
        </a:graphic>
      </p:graphicFrame>
      <p:graphicFrame>
        <p:nvGraphicFramePr>
          <p:cNvPr id="110593" name="Object 1025"/>
          <p:cNvGraphicFramePr>
            <a:graphicFrameLocks noChangeAspect="1"/>
          </p:cNvGraphicFramePr>
          <p:nvPr/>
        </p:nvGraphicFramePr>
        <p:xfrm>
          <a:off x="2123728" y="332656"/>
          <a:ext cx="5992813" cy="595312"/>
        </p:xfrm>
        <a:graphic>
          <a:graphicData uri="http://schemas.openxmlformats.org/presentationml/2006/ole">
            <p:oleObj spid="_x0000_s35843" name="Equation" r:id="rId4" imgW="2425700" imgH="241300" progId="">
              <p:embed/>
            </p:oleObj>
          </a:graphicData>
        </a:graphic>
      </p:graphicFrame>
      <p:graphicFrame>
        <p:nvGraphicFramePr>
          <p:cNvPr id="110594" name="Object 1026"/>
          <p:cNvGraphicFramePr>
            <a:graphicFrameLocks noChangeAspect="1"/>
          </p:cNvGraphicFramePr>
          <p:nvPr/>
        </p:nvGraphicFramePr>
        <p:xfrm>
          <a:off x="755576" y="3068960"/>
          <a:ext cx="7026275" cy="547688"/>
        </p:xfrm>
        <a:graphic>
          <a:graphicData uri="http://schemas.openxmlformats.org/presentationml/2006/ole">
            <p:oleObj spid="_x0000_s35844" name="Equation" r:id="rId5" imgW="2933700" imgH="228600" progId="">
              <p:embed/>
            </p:oleObj>
          </a:graphicData>
        </a:graphic>
      </p:graphicFrame>
      <p:graphicFrame>
        <p:nvGraphicFramePr>
          <p:cNvPr id="110595" name="Object 1027"/>
          <p:cNvGraphicFramePr>
            <a:graphicFrameLocks noChangeAspect="1"/>
          </p:cNvGraphicFramePr>
          <p:nvPr/>
        </p:nvGraphicFramePr>
        <p:xfrm>
          <a:off x="827584" y="5013176"/>
          <a:ext cx="898525" cy="479425"/>
        </p:xfrm>
        <a:graphic>
          <a:graphicData uri="http://schemas.openxmlformats.org/presentationml/2006/ole">
            <p:oleObj spid="_x0000_s35845" name="Equation" r:id="rId6" imgW="380835" imgH="203112" progId="">
              <p:embed/>
            </p:oleObj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83568" y="1124744"/>
            <a:ext cx="5113337" cy="1828800"/>
            <a:chOff x="611188" y="1989138"/>
            <a:chExt cx="5113337" cy="1828800"/>
          </a:xfrm>
        </p:grpSpPr>
        <p:graphicFrame>
          <p:nvGraphicFramePr>
            <p:cNvPr id="110596" name="Object 1028"/>
            <p:cNvGraphicFramePr>
              <a:graphicFrameLocks noChangeAspect="1"/>
            </p:cNvGraphicFramePr>
            <p:nvPr/>
          </p:nvGraphicFramePr>
          <p:xfrm>
            <a:off x="1692275" y="3213100"/>
            <a:ext cx="2447925" cy="604838"/>
          </p:xfrm>
          <a:graphic>
            <a:graphicData uri="http://schemas.openxmlformats.org/presentationml/2006/ole">
              <p:oleObj spid="_x0000_s35846" name="Equation" r:id="rId7" imgW="927100" imgH="228600" progId="">
                <p:embed/>
              </p:oleObj>
            </a:graphicData>
          </a:graphic>
        </p:graphicFrame>
        <p:graphicFrame>
          <p:nvGraphicFramePr>
            <p:cNvPr id="110597" name="Object 1029"/>
            <p:cNvGraphicFramePr>
              <a:graphicFrameLocks noChangeAspect="1"/>
            </p:cNvGraphicFramePr>
            <p:nvPr/>
          </p:nvGraphicFramePr>
          <p:xfrm>
            <a:off x="611188" y="1989138"/>
            <a:ext cx="5113337" cy="571500"/>
          </p:xfrm>
          <a:graphic>
            <a:graphicData uri="http://schemas.openxmlformats.org/presentationml/2006/ole">
              <p:oleObj spid="_x0000_s35847" name="Equation" r:id="rId8" imgW="2159000" imgH="241300" progId="">
                <p:embed/>
              </p:oleObj>
            </a:graphicData>
          </a:graphic>
        </p:graphicFrame>
        <p:graphicFrame>
          <p:nvGraphicFramePr>
            <p:cNvPr id="110598" name="Object 1030"/>
            <p:cNvGraphicFramePr>
              <a:graphicFrameLocks noChangeAspect="1"/>
            </p:cNvGraphicFramePr>
            <p:nvPr/>
          </p:nvGraphicFramePr>
          <p:xfrm>
            <a:off x="1692275" y="2636838"/>
            <a:ext cx="1655763" cy="593725"/>
          </p:xfrm>
          <a:graphic>
            <a:graphicData uri="http://schemas.openxmlformats.org/presentationml/2006/ole">
              <p:oleObj spid="_x0000_s35848" name="Equation" r:id="rId9" imgW="672808" imgH="241195" progId="">
                <p:embed/>
              </p:oleObj>
            </a:graphicData>
          </a:graphic>
        </p:graphicFrame>
      </p:grpSp>
      <p:graphicFrame>
        <p:nvGraphicFramePr>
          <p:cNvPr id="110599" name="Object 1031"/>
          <p:cNvGraphicFramePr>
            <a:graphicFrameLocks noChangeAspect="1"/>
          </p:cNvGraphicFramePr>
          <p:nvPr/>
        </p:nvGraphicFramePr>
        <p:xfrm>
          <a:off x="683568" y="3789040"/>
          <a:ext cx="3671887" cy="506413"/>
        </p:xfrm>
        <a:graphic>
          <a:graphicData uri="http://schemas.openxmlformats.org/presentationml/2006/ole">
            <p:oleObj spid="_x0000_s35849" name="Equation" r:id="rId10" imgW="1473200" imgH="203200" progId="">
              <p:embed/>
            </p:oleObj>
          </a:graphicData>
        </a:graphic>
      </p:graphicFrame>
      <p:graphicFrame>
        <p:nvGraphicFramePr>
          <p:cNvPr id="110600" name="Object 1032"/>
          <p:cNvGraphicFramePr>
            <a:graphicFrameLocks noChangeAspect="1"/>
          </p:cNvGraphicFramePr>
          <p:nvPr/>
        </p:nvGraphicFramePr>
        <p:xfrm>
          <a:off x="4283968" y="3789040"/>
          <a:ext cx="2952750" cy="501650"/>
        </p:xfrm>
        <a:graphic>
          <a:graphicData uri="http://schemas.openxmlformats.org/presentationml/2006/ole">
            <p:oleObj spid="_x0000_s35850" name="Equation" r:id="rId11" imgW="1193800" imgH="203200" progId="">
              <p:embed/>
            </p:oleObj>
          </a:graphicData>
        </a:graphic>
      </p:graphicFrame>
      <p:graphicFrame>
        <p:nvGraphicFramePr>
          <p:cNvPr id="110601" name="Object 1033"/>
          <p:cNvGraphicFramePr>
            <a:graphicFrameLocks noChangeAspect="1"/>
          </p:cNvGraphicFramePr>
          <p:nvPr/>
        </p:nvGraphicFramePr>
        <p:xfrm>
          <a:off x="2051720" y="4293096"/>
          <a:ext cx="4392612" cy="495300"/>
        </p:xfrm>
        <a:graphic>
          <a:graphicData uri="http://schemas.openxmlformats.org/presentationml/2006/ole">
            <p:oleObj spid="_x0000_s35851" name="Equation" r:id="rId12" imgW="1803400" imgH="20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648-15F8-4305-AC10-156478E9150C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111616" name="Object 1024"/>
          <p:cNvGraphicFramePr>
            <a:graphicFrameLocks noChangeAspect="1"/>
          </p:cNvGraphicFramePr>
          <p:nvPr/>
        </p:nvGraphicFramePr>
        <p:xfrm>
          <a:off x="830253" y="1620844"/>
          <a:ext cx="7073900" cy="573088"/>
        </p:xfrm>
        <a:graphic>
          <a:graphicData uri="http://schemas.openxmlformats.org/presentationml/2006/ole">
            <p:oleObj spid="_x0000_s36866" name="Equation" r:id="rId3" imgW="2832100" imgH="228600" progId="">
              <p:embed/>
            </p:oleObj>
          </a:graphicData>
        </a:graphic>
      </p:graphicFrame>
      <p:graphicFrame>
        <p:nvGraphicFramePr>
          <p:cNvPr id="111617" name="Object 1025"/>
          <p:cNvGraphicFramePr>
            <a:graphicFrameLocks noChangeAspect="1"/>
          </p:cNvGraphicFramePr>
          <p:nvPr/>
        </p:nvGraphicFramePr>
        <p:xfrm>
          <a:off x="1558915" y="2339982"/>
          <a:ext cx="5992813" cy="595312"/>
        </p:xfrm>
        <a:graphic>
          <a:graphicData uri="http://schemas.openxmlformats.org/presentationml/2006/ole">
            <p:oleObj spid="_x0000_s36867" name="Equation" r:id="rId4" imgW="2425700" imgH="241300" progId="">
              <p:embed/>
            </p:oleObj>
          </a:graphicData>
        </a:graphic>
      </p:graphicFrame>
      <p:graphicFrame>
        <p:nvGraphicFramePr>
          <p:cNvPr id="111618" name="Object 1026"/>
          <p:cNvGraphicFramePr>
            <a:graphicFrameLocks noChangeAspect="1"/>
          </p:cNvGraphicFramePr>
          <p:nvPr/>
        </p:nvGraphicFramePr>
        <p:xfrm>
          <a:off x="766753" y="3060707"/>
          <a:ext cx="6661150" cy="573087"/>
        </p:xfrm>
        <a:graphic>
          <a:graphicData uri="http://schemas.openxmlformats.org/presentationml/2006/ole">
            <p:oleObj spid="_x0000_s36868" name="Equation" r:id="rId5" imgW="2667000" imgH="228600" progId="">
              <p:embed/>
            </p:oleObj>
          </a:graphicData>
        </a:graphic>
      </p:graphicFrame>
      <p:graphicFrame>
        <p:nvGraphicFramePr>
          <p:cNvPr id="111619" name="Object 1027"/>
          <p:cNvGraphicFramePr>
            <a:graphicFrameLocks noChangeAspect="1"/>
          </p:cNvGraphicFramePr>
          <p:nvPr/>
        </p:nvGraphicFramePr>
        <p:xfrm>
          <a:off x="3214678" y="4429132"/>
          <a:ext cx="2376487" cy="587375"/>
        </p:xfrm>
        <a:graphic>
          <a:graphicData uri="http://schemas.openxmlformats.org/presentationml/2006/ole">
            <p:oleObj spid="_x0000_s36869" name="Equation" r:id="rId6" imgW="927100" imgH="228600" progId="">
              <p:embed/>
            </p:oleObj>
          </a:graphicData>
        </a:graphic>
      </p:graphicFrame>
      <p:graphicFrame>
        <p:nvGraphicFramePr>
          <p:cNvPr id="111620" name="Object 1028"/>
          <p:cNvGraphicFramePr>
            <a:graphicFrameLocks noChangeAspect="1"/>
          </p:cNvGraphicFramePr>
          <p:nvPr/>
        </p:nvGraphicFramePr>
        <p:xfrm>
          <a:off x="838190" y="3852869"/>
          <a:ext cx="3816350" cy="527050"/>
        </p:xfrm>
        <a:graphic>
          <a:graphicData uri="http://schemas.openxmlformats.org/presentationml/2006/ole">
            <p:oleObj spid="_x0000_s36870" name="Equation" r:id="rId7" imgW="1562100" imgH="21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7927-7112-4104-A27B-489CB5B70746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112640" name="Object 1024"/>
          <p:cNvGraphicFramePr>
            <a:graphicFrameLocks noChangeAspect="1"/>
          </p:cNvGraphicFramePr>
          <p:nvPr/>
        </p:nvGraphicFramePr>
        <p:xfrm>
          <a:off x="696913" y="3722688"/>
          <a:ext cx="7686675" cy="481012"/>
        </p:xfrm>
        <a:graphic>
          <a:graphicData uri="http://schemas.openxmlformats.org/presentationml/2006/ole">
            <p:oleObj spid="_x0000_s37890" name="Equation" r:id="rId3" imgW="3454400" imgH="215900" progId="">
              <p:embed/>
            </p:oleObj>
          </a:graphicData>
        </a:graphic>
      </p:graphicFrame>
      <p:graphicFrame>
        <p:nvGraphicFramePr>
          <p:cNvPr id="112641" name="Object 1025"/>
          <p:cNvGraphicFramePr>
            <a:graphicFrameLocks noChangeAspect="1"/>
          </p:cNvGraphicFramePr>
          <p:nvPr/>
        </p:nvGraphicFramePr>
        <p:xfrm>
          <a:off x="611188" y="4437063"/>
          <a:ext cx="8078787" cy="479425"/>
        </p:xfrm>
        <a:graphic>
          <a:graphicData uri="http://schemas.openxmlformats.org/presentationml/2006/ole">
            <p:oleObj spid="_x0000_s37891" name="Equation" r:id="rId4" imgW="3644900" imgH="215900" progId="">
              <p:embed/>
            </p:oleObj>
          </a:graphicData>
        </a:graphic>
      </p:graphicFrame>
      <p:graphicFrame>
        <p:nvGraphicFramePr>
          <p:cNvPr id="112642" name="Object 1026"/>
          <p:cNvGraphicFramePr>
            <a:graphicFrameLocks noChangeAspect="1"/>
          </p:cNvGraphicFramePr>
          <p:nvPr/>
        </p:nvGraphicFramePr>
        <p:xfrm>
          <a:off x="611188" y="5084763"/>
          <a:ext cx="5689600" cy="511175"/>
        </p:xfrm>
        <a:graphic>
          <a:graphicData uri="http://schemas.openxmlformats.org/presentationml/2006/ole">
            <p:oleObj spid="_x0000_s37892" name="Equation" r:id="rId5" imgW="2400300" imgH="215900" progId="">
              <p:embed/>
            </p:oleObj>
          </a:graphicData>
        </a:graphic>
      </p:graphicFrame>
      <p:graphicFrame>
        <p:nvGraphicFramePr>
          <p:cNvPr id="112643" name="Object 1027"/>
          <p:cNvGraphicFramePr>
            <a:graphicFrameLocks noChangeAspect="1"/>
          </p:cNvGraphicFramePr>
          <p:nvPr/>
        </p:nvGraphicFramePr>
        <p:xfrm>
          <a:off x="1547813" y="5734050"/>
          <a:ext cx="2057400" cy="514350"/>
        </p:xfrm>
        <a:graphic>
          <a:graphicData uri="http://schemas.openxmlformats.org/presentationml/2006/ole">
            <p:oleObj spid="_x0000_s37893" name="Equation" r:id="rId6" imgW="812447" imgH="203112" progId="">
              <p:embed/>
            </p:oleObj>
          </a:graphicData>
        </a:graphic>
      </p:graphicFrame>
      <p:graphicFrame>
        <p:nvGraphicFramePr>
          <p:cNvPr id="112644" name="Object 1028"/>
          <p:cNvGraphicFramePr>
            <a:graphicFrameLocks noChangeAspect="1"/>
          </p:cNvGraphicFramePr>
          <p:nvPr/>
        </p:nvGraphicFramePr>
        <p:xfrm>
          <a:off x="1042988" y="620713"/>
          <a:ext cx="7000875" cy="1098550"/>
        </p:xfrm>
        <a:graphic>
          <a:graphicData uri="http://schemas.openxmlformats.org/presentationml/2006/ole">
            <p:oleObj spid="_x0000_s37894" name="Equation" r:id="rId7" imgW="2997200" imgH="469900" progId="">
              <p:embed/>
            </p:oleObj>
          </a:graphicData>
        </a:graphic>
      </p:graphicFrame>
      <p:graphicFrame>
        <p:nvGraphicFramePr>
          <p:cNvPr id="112645" name="Object 1029"/>
          <p:cNvGraphicFramePr>
            <a:graphicFrameLocks noChangeAspect="1"/>
          </p:cNvGraphicFramePr>
          <p:nvPr/>
        </p:nvGraphicFramePr>
        <p:xfrm>
          <a:off x="971550" y="1916113"/>
          <a:ext cx="4826000" cy="1679575"/>
        </p:xfrm>
        <a:graphic>
          <a:graphicData uri="http://schemas.openxmlformats.org/presentationml/2006/ole">
            <p:oleObj spid="_x0000_s37895" name="Equation" r:id="rId8" imgW="20447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4893-DD76-4B0A-A0D6-236EEA65BA30}" type="slidenum">
              <a:rPr lang="zh-CN" altLang="en-US"/>
              <a:pPr/>
              <a:t>8</a:t>
            </a:fld>
            <a:endParaRPr lang="en-US" altLang="zh-CN"/>
          </a:p>
        </p:txBody>
      </p:sp>
      <p:graphicFrame>
        <p:nvGraphicFramePr>
          <p:cNvPr id="113664" name="Object 1024"/>
          <p:cNvGraphicFramePr>
            <a:graphicFrameLocks noChangeAspect="1"/>
          </p:cNvGraphicFramePr>
          <p:nvPr/>
        </p:nvGraphicFramePr>
        <p:xfrm>
          <a:off x="755650" y="3213100"/>
          <a:ext cx="6308725" cy="608013"/>
        </p:xfrm>
        <a:graphic>
          <a:graphicData uri="http://schemas.openxmlformats.org/presentationml/2006/ole">
            <p:oleObj spid="_x0000_s38914" name="Equation" r:id="rId3" imgW="2501900" imgH="241300" progId="">
              <p:embed/>
            </p:oleObj>
          </a:graphicData>
        </a:graphic>
      </p:graphicFrame>
      <p:graphicFrame>
        <p:nvGraphicFramePr>
          <p:cNvPr id="113665" name="Object 1025"/>
          <p:cNvGraphicFramePr>
            <a:graphicFrameLocks noChangeAspect="1"/>
          </p:cNvGraphicFramePr>
          <p:nvPr/>
        </p:nvGraphicFramePr>
        <p:xfrm>
          <a:off x="755650" y="3933825"/>
          <a:ext cx="5759450" cy="1114425"/>
        </p:xfrm>
        <a:graphic>
          <a:graphicData uri="http://schemas.openxmlformats.org/presentationml/2006/ole">
            <p:oleObj spid="_x0000_s38915" name="Equation" r:id="rId4" imgW="2362200" imgH="457200" progId="">
              <p:embed/>
            </p:oleObj>
          </a:graphicData>
        </a:graphic>
      </p:graphicFrame>
      <p:graphicFrame>
        <p:nvGraphicFramePr>
          <p:cNvPr id="113666" name="Object 1026"/>
          <p:cNvGraphicFramePr>
            <a:graphicFrameLocks noChangeAspect="1"/>
          </p:cNvGraphicFramePr>
          <p:nvPr/>
        </p:nvGraphicFramePr>
        <p:xfrm>
          <a:off x="684213" y="5157788"/>
          <a:ext cx="7343775" cy="1093787"/>
        </p:xfrm>
        <a:graphic>
          <a:graphicData uri="http://schemas.openxmlformats.org/presentationml/2006/ole">
            <p:oleObj spid="_x0000_s38916" name="Equation" r:id="rId5" imgW="3073400" imgH="457200" progId="">
              <p:embed/>
            </p:oleObj>
          </a:graphicData>
        </a:graphic>
      </p:graphicFrame>
      <p:graphicFrame>
        <p:nvGraphicFramePr>
          <p:cNvPr id="113667" name="Object 1027"/>
          <p:cNvGraphicFramePr>
            <a:graphicFrameLocks noChangeAspect="1"/>
          </p:cNvGraphicFramePr>
          <p:nvPr/>
        </p:nvGraphicFramePr>
        <p:xfrm>
          <a:off x="4500563" y="909638"/>
          <a:ext cx="3560762" cy="573087"/>
        </p:xfrm>
        <a:graphic>
          <a:graphicData uri="http://schemas.openxmlformats.org/presentationml/2006/ole">
            <p:oleObj spid="_x0000_s38917" name="Equation" r:id="rId6" imgW="1422400" imgH="228600" progId="">
              <p:embed/>
            </p:oleObj>
          </a:graphicData>
        </a:graphic>
      </p:graphicFrame>
      <p:graphicFrame>
        <p:nvGraphicFramePr>
          <p:cNvPr id="113668" name="Object 1028"/>
          <p:cNvGraphicFramePr>
            <a:graphicFrameLocks noChangeAspect="1"/>
          </p:cNvGraphicFramePr>
          <p:nvPr/>
        </p:nvGraphicFramePr>
        <p:xfrm>
          <a:off x="1763713" y="549275"/>
          <a:ext cx="2514600" cy="1193800"/>
        </p:xfrm>
        <a:graphic>
          <a:graphicData uri="http://schemas.openxmlformats.org/presentationml/2006/ole">
            <p:oleObj spid="_x0000_s38918" name="Equation" r:id="rId7" imgW="1016000" imgH="482600" progId="">
              <p:embed/>
            </p:oleObj>
          </a:graphicData>
        </a:graphic>
      </p:graphicFrame>
      <p:graphicFrame>
        <p:nvGraphicFramePr>
          <p:cNvPr id="113669" name="Object 1029"/>
          <p:cNvGraphicFramePr>
            <a:graphicFrameLocks noChangeAspect="1"/>
          </p:cNvGraphicFramePr>
          <p:nvPr/>
        </p:nvGraphicFramePr>
        <p:xfrm>
          <a:off x="900113" y="1916113"/>
          <a:ext cx="3598862" cy="546100"/>
        </p:xfrm>
        <a:graphic>
          <a:graphicData uri="http://schemas.openxmlformats.org/presentationml/2006/ole">
            <p:oleObj spid="_x0000_s38919" name="Equation" r:id="rId8" imgW="1498600" imgH="228600" progId="">
              <p:embed/>
            </p:oleObj>
          </a:graphicData>
        </a:graphic>
      </p:graphicFrame>
      <p:graphicFrame>
        <p:nvGraphicFramePr>
          <p:cNvPr id="113670" name="Object 1030"/>
          <p:cNvGraphicFramePr>
            <a:graphicFrameLocks noChangeAspect="1"/>
          </p:cNvGraphicFramePr>
          <p:nvPr/>
        </p:nvGraphicFramePr>
        <p:xfrm>
          <a:off x="827088" y="2492375"/>
          <a:ext cx="6007100" cy="585788"/>
        </p:xfrm>
        <a:graphic>
          <a:graphicData uri="http://schemas.openxmlformats.org/presentationml/2006/ole">
            <p:oleObj spid="_x0000_s38920" name="Equation" r:id="rId9" imgW="24765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13A-FDD0-4C1A-99EC-4BFD48644DC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38" y="214291"/>
            <a:ext cx="7096150" cy="785817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二、高次同余式的一般解法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611188" y="1484313"/>
          <a:ext cx="7848600" cy="1011237"/>
        </p:xfrm>
        <a:graphic>
          <a:graphicData uri="http://schemas.openxmlformats.org/presentationml/2006/ole">
            <p:oleObj spid="_x0000_s40962" name="Equation" r:id="rId3" imgW="3352800" imgH="431800" progId="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331913" y="2636838"/>
          <a:ext cx="3816350" cy="1123950"/>
        </p:xfrm>
        <a:graphic>
          <a:graphicData uri="http://schemas.openxmlformats.org/presentationml/2006/ole">
            <p:oleObj spid="_x0000_s40963" name="Equation" r:id="rId4" imgW="1637589" imgH="482391" progId="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755650" y="3789363"/>
          <a:ext cx="5059363" cy="1071562"/>
        </p:xfrm>
        <a:graphic>
          <a:graphicData uri="http://schemas.openxmlformats.org/presentationml/2006/ole">
            <p:oleObj spid="_x0000_s40964" name="Equation" r:id="rId5" imgW="2094591" imgH="444307" progId="">
              <p:embed/>
            </p:oleObj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755650" y="5013325"/>
          <a:ext cx="6170613" cy="1147763"/>
        </p:xfrm>
        <a:graphic>
          <a:graphicData uri="http://schemas.openxmlformats.org/presentationml/2006/ole">
            <p:oleObj spid="_x0000_s40965" name="Equation" r:id="rId6" imgW="25908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66</Words>
  <Application>Microsoft Office PowerPoint</Application>
  <PresentationFormat>全屏显示(4:3)</PresentationFormat>
  <Paragraphs>44</Paragraphs>
  <Slides>38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Equation</vt:lpstr>
      <vt:lpstr>3.3 高次同余式的解数及解法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二、高次同余式的一般解法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3.4 素数模的同余式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中国剩余定理</dc:title>
  <dc:creator>admin</dc:creator>
  <cp:lastModifiedBy>admin</cp:lastModifiedBy>
  <cp:revision>14</cp:revision>
  <dcterms:created xsi:type="dcterms:W3CDTF">2014-10-16T07:54:13Z</dcterms:created>
  <dcterms:modified xsi:type="dcterms:W3CDTF">2014-10-27T11:10:01Z</dcterms:modified>
</cp:coreProperties>
</file>