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607825"/>
            <a:ext cx="8077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个有区别的球随机地放入木制和纸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制的两个盒子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木盒中的球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3" y="3393242"/>
            <a:ext cx="3512060" cy="1576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94962" y="2892681"/>
                <a:ext cx="3795206" cy="356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62" y="2892681"/>
                <a:ext cx="3795206" cy="3560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157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0808"/>
            <a:ext cx="7460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打靶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圆靶半径为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射击一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定中靶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击中靶上任一与圆靶同心的圆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盘的概率与该圆盘的面积成正比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示弹着点至靶心的距离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求随机变量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74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549" y="1619172"/>
            <a:ext cx="6728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&lt; 0,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是不可能事件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9224" y="2266872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29099" y="2257347"/>
            <a:ext cx="3812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7149" y="2884409"/>
            <a:ext cx="75472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由题意得 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{0 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kx</a:t>
            </a:r>
            <a:r>
              <a:rPr lang="en-US" altLang="zh-CN" baseline="30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6662" y="3471784"/>
            <a:ext cx="2860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22624" y="4073447"/>
            <a:ext cx="53415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{0 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1}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0643" y="4890552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而已知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{0 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1}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1.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40349" y="5724545"/>
            <a:ext cx="22669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故    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28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29153" y="1642376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784878" y="1634439"/>
            <a:ext cx="2962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en-US" altLang="en-US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45316" y="2091639"/>
            <a:ext cx="5388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&lt; 0} +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{0 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95841" y="2686951"/>
            <a:ext cx="6583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由题意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是必然事件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049866" y="3293376"/>
            <a:ext cx="4738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  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41064" y="4001539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64848"/>
              </p:ext>
            </p:extLst>
          </p:nvPr>
        </p:nvGraphicFramePr>
        <p:xfrm>
          <a:off x="1011238" y="4407901"/>
          <a:ext cx="4102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3" imgW="4101840" imgH="1815840" progId="Equation.3">
                  <p:embed/>
                </p:oleObj>
              </mc:Choice>
              <mc:Fallback>
                <p:oleObj name="公式" r:id="rId3" imgW="410184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407901"/>
                        <a:ext cx="41021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019" y="4231221"/>
            <a:ext cx="3704544" cy="22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592" y="1628800"/>
            <a:ext cx="73933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研究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不但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要知道它取哪些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更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重要的是要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掌握它在各个范围内取</a:t>
            </a:r>
          </a:p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值的概率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规律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为此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引进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分布函数的概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念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描述它取值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的概率规律就成为我们下面研究的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4419" y="1643787"/>
            <a:ext cx="797205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是一个随机变量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是任意实数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10645" y="2412008"/>
            <a:ext cx="2962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4419" y="3054672"/>
            <a:ext cx="3752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分布函数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46198" y="3697336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 &lt;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039" y="369733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437112"/>
            <a:ext cx="5400600" cy="13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6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550306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分布函数的基本性质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56" y="2209313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取值范围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1290" y="2794088"/>
            <a:ext cx="6665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1, </a:t>
            </a: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 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(+ 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156" y="3446608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单调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7744" y="4031383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即对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4733948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 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3847" y="5436513"/>
            <a:ext cx="717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67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644822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右连续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31640" y="2887251"/>
                <a:ext cx="6319807" cy="746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87251"/>
                <a:ext cx="6319807" cy="7464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060" y="1641285"/>
            <a:ext cx="4031192" cy="100284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584" y="3779873"/>
            <a:ext cx="55082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定义，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65398" y="4487803"/>
            <a:ext cx="6152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32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kumimoji="1" lang="en-US" altLang="zh-CN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8006" y="5072578"/>
            <a:ext cx="24561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6" y="5646331"/>
            <a:ext cx="3742883" cy="9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8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087" y="1628800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对任意实数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59232" y="2276872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3200" b="1" i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167" y="2996952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99792" y="3001876"/>
                <a:ext cx="5013295" cy="73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001876"/>
                <a:ext cx="5013295" cy="7330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7119" y="3734962"/>
            <a:ext cx="715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这是由于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 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75" y="4468048"/>
            <a:ext cx="6471991" cy="16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4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631702"/>
            <a:ext cx="687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投掷一颗匀称的骰子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其出现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的点数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1720" y="2708920"/>
                <a:ext cx="502695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当</m:t>
                              </m:r>
                              <m:r>
                                <a:rPr lang="zh-CN" altLang="en-US" sz="32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出现</m:t>
                              </m:r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奇数点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当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出现</m:t>
                              </m:r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偶数点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708920"/>
                <a:ext cx="5026953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55576" y="4007966"/>
            <a:ext cx="7218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一个随机变量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677582"/>
            <a:ext cx="5824691" cy="14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59114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704" y="1591140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只可能取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0, 1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两个值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1061" y="2175915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=1/2 , 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1/2.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576" y="2760690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71800" y="3391340"/>
            <a:ext cx="350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0082" y="4021990"/>
            <a:ext cx="660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39752" y="4699011"/>
            <a:ext cx="5755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1/2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5283786"/>
            <a:ext cx="801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9834" y="5868561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4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342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53" y="1620519"/>
            <a:ext cx="6779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于是得到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600" y="2416962"/>
                <a:ext cx="4313680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16962"/>
                <a:ext cx="4313680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87" y="3573016"/>
            <a:ext cx="36004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15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1733</TotalTime>
  <Words>822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16</cp:revision>
  <dcterms:created xsi:type="dcterms:W3CDTF">2013-09-11T09:36:50Z</dcterms:created>
  <dcterms:modified xsi:type="dcterms:W3CDTF">2016-10-10T08:37:46Z</dcterms:modified>
</cp:coreProperties>
</file>