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3685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3568" y="1628800"/>
            <a:ext cx="75761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维随机变量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中随机变量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称为二维随机变量</a:t>
            </a:r>
          </a:p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关于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边沿分布函数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06016" y="3970570"/>
            <a:ext cx="30428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26641" y="3326045"/>
            <a:ext cx="4099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边沿分布函数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的求法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93441" y="4562708"/>
            <a:ext cx="5445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+} 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,+).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17141" y="5304070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65125"/>
              </p:ext>
            </p:extLst>
          </p:nvPr>
        </p:nvGraphicFramePr>
        <p:xfrm>
          <a:off x="2179191" y="5378683"/>
          <a:ext cx="5461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5460840" imgH="647640" progId="Equation.3">
                  <p:embed/>
                </p:oleObj>
              </mc:Choice>
              <mc:Fallback>
                <p:oleObj name="公式" r:id="rId3" imgW="54608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191" y="5378683"/>
                        <a:ext cx="5461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28254" y="6053370"/>
            <a:ext cx="51395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同理         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(+ ,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3685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734" y="1617189"/>
            <a:ext cx="8073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3.1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节中例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边沿分布函数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734" y="2841325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4219" y="2841324"/>
            <a:ext cx="468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的联合分布函数为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5288" y="3573016"/>
                <a:ext cx="8566961" cy="231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</m:t>
                              </m:r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3573016"/>
                <a:ext cx="8566961" cy="2312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0100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3685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66046" y="1648144"/>
                <a:ext cx="8566961" cy="231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</m:t>
                              </m:r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" y="1648144"/>
                <a:ext cx="8566961" cy="2312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1109" y="4168424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68431" y="4293096"/>
                <a:ext cx="7473777" cy="1992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,+∞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31" y="4293096"/>
                <a:ext cx="7473777" cy="19929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21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3685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边沿分布函数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6592" y="1841324"/>
                <a:ext cx="8566961" cy="231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</m:t>
                              </m:r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2" y="1841324"/>
                <a:ext cx="8566961" cy="2312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87391" y="4074187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47679" y="4365104"/>
                <a:ext cx="7902355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9" y="4365104"/>
                <a:ext cx="7902355" cy="1190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8322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1701</TotalTime>
  <Words>131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华文新魏</vt:lpstr>
      <vt:lpstr>楷体</vt:lpstr>
      <vt:lpstr>楷体_GB2312</vt:lpstr>
      <vt:lpstr>宋体</vt:lpstr>
      <vt:lpstr>Arial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bill</cp:lastModifiedBy>
  <cp:revision>15</cp:revision>
  <dcterms:created xsi:type="dcterms:W3CDTF">2013-09-11T09:36:50Z</dcterms:created>
  <dcterms:modified xsi:type="dcterms:W3CDTF">2014-10-16T12:49:52Z</dcterms:modified>
</cp:coreProperties>
</file>