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395536" y="1674679"/>
            <a:ext cx="1725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5.5.1 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矩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724515" y="2340964"/>
            <a:ext cx="82189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矩是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一些随机变量的数字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特征的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泛称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总称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395536" y="3068960"/>
            <a:ext cx="831830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概率论和数理统计中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矩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占有重要的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地位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前面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讨论的数学期望、方差、协方差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等数字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都是某种矩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理论和实际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这些数字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还不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够用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还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需要更多的其它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矩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9552" y="1700882"/>
            <a:ext cx="6147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987477" y="2348582"/>
            <a:ext cx="3427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1, 2, … 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6527" y="2997869"/>
            <a:ext cx="7765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称它为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阶原点矩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简称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03152" y="3637632"/>
            <a:ext cx="58256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  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2, 3, …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66527" y="4364707"/>
            <a:ext cx="5604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称它为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阶中心矩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74590" y="4940969"/>
            <a:ext cx="4758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1, 2, …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39552" y="5517232"/>
            <a:ext cx="69068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称它为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阶混合矩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9220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9438" y="1605954"/>
            <a:ext cx="7613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3200" b="1" i="1" baseline="30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9438" y="2233297"/>
            <a:ext cx="69813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称它为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阶混合中心矩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2996952"/>
            <a:ext cx="74735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显然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的一阶原点矩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的二阶中心矩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二阶混合矩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39552" y="4653136"/>
            <a:ext cx="81499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还可以定义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阶绝对原点矩 </a:t>
            </a:r>
            <a:r>
              <a:rPr lang="en-US" altLang="zh-CN" sz="3200" b="1" i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baseline="300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阶绝对 </a:t>
            </a:r>
            <a:endParaRPr lang="en-US" altLang="zh-CN" sz="32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中心矩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EX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i="1" baseline="300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78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548519" y="1578977"/>
            <a:ext cx="32704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5.5.2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协方差矩阵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683508" y="2155041"/>
            <a:ext cx="67665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维随机向量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908559" y="2718895"/>
            <a:ext cx="3034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412615" y="3303670"/>
            <a:ext cx="44903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5733095" y="3303670"/>
            <a:ext cx="28232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674451" y="4534440"/>
            <a:ext cx="25523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则矩阵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 bwMode="auto">
              <a:xfrm>
                <a:off x="3226753" y="4077072"/>
                <a:ext cx="3253968" cy="1499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𝒏𝒏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6753" y="4077072"/>
                <a:ext cx="3253968" cy="14995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 bwMode="auto">
          <a:xfrm>
            <a:off x="664642" y="5670629"/>
            <a:ext cx="77973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维随机向量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的协方差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显然它是一个对称阵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825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344397" y="1628800"/>
            <a:ext cx="88408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利用矩阵可以把二维正态随机变量的概率密度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改为较为简洁的形式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从而推广到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维随机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向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量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的情形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971848" y="3429000"/>
            <a:ext cx="7455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二维正态随机变量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 bwMode="auto">
              <a:xfrm>
                <a:off x="467544" y="4149080"/>
                <a:ext cx="6604372" cy="1051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𝐞𝐱𝐩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d>
                          <m:dPr>
                            <m:begChr m:val="["/>
                            <m:endChr m:val="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149080"/>
                <a:ext cx="66043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 bwMode="auto">
              <a:xfrm>
                <a:off x="3273065" y="5106108"/>
                <a:ext cx="5315173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𝝆</m:t>
                                </m:r>
                                <m:d>
                                  <m:d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zh-CN" altLang="en-US" sz="2800" b="1" dirty="0"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3065" y="5106108"/>
                <a:ext cx="5315173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802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 bwMode="auto">
              <a:xfrm>
                <a:off x="683568" y="1623772"/>
                <a:ext cx="4679807" cy="919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若令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623772"/>
                <a:ext cx="4679807" cy="919291"/>
              </a:xfrm>
              <a:prstGeom prst="rect">
                <a:avLst/>
              </a:prstGeom>
              <a:blipFill rotWithShape="0">
                <a:blip r:embed="rId2"/>
                <a:stretch>
                  <a:fillRect l="-32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 bwMode="auto">
          <a:xfrm>
            <a:off x="683568" y="2703892"/>
            <a:ext cx="5086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的协方差矩阵为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 bwMode="auto">
              <a:xfrm>
                <a:off x="1691680" y="3302592"/>
                <a:ext cx="6028125" cy="1071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302592"/>
                <a:ext cx="6028125" cy="1071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 bwMode="auto">
              <a:xfrm>
                <a:off x="539552" y="4437112"/>
                <a:ext cx="6740307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它的行列式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𝐝𝐞𝐭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437112"/>
                <a:ext cx="674030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2353" t="-19792" b="-270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 bwMode="auto">
          <a:xfrm>
            <a:off x="683568" y="5021887"/>
            <a:ext cx="2347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其逆矩阵为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 bwMode="auto">
              <a:xfrm>
                <a:off x="1702605" y="5368883"/>
                <a:ext cx="5344925" cy="1071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𝐝𝐞𝐭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605" y="5368883"/>
                <a:ext cx="5344925" cy="10716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51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 bwMode="auto">
              <a:xfrm>
                <a:off x="274123" y="1508600"/>
                <a:ext cx="4400820" cy="595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则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)′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123" y="1508600"/>
                <a:ext cx="4400820" cy="595932"/>
              </a:xfrm>
              <a:prstGeom prst="rect">
                <a:avLst/>
              </a:prstGeom>
              <a:blipFill rotWithShape="0">
                <a:blip r:embed="rId2"/>
                <a:stretch>
                  <a:fillRect l="-3601" t="-1530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 bwMode="auto">
              <a:xfrm>
                <a:off x="660054" y="2106099"/>
                <a:ext cx="8130111" cy="9317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𝐝𝐞𝐭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054" y="2106099"/>
                <a:ext cx="8130111" cy="931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 bwMode="auto">
              <a:xfrm>
                <a:off x="625386" y="3284984"/>
                <a:ext cx="8518614" cy="1068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386" y="3284984"/>
                <a:ext cx="8518614" cy="1068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 bwMode="auto">
          <a:xfrm>
            <a:off x="346379" y="4420212"/>
            <a:ext cx="5910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的概率密度可写成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 bwMode="auto">
              <a:xfrm>
                <a:off x="564963" y="5212300"/>
                <a:ext cx="8084649" cy="942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det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𝐞𝐱𝐩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)′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963" y="5212300"/>
                <a:ext cx="8084649" cy="94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97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476672"/>
            <a:ext cx="48814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矩、协方差矩阵 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 bwMode="auto">
              <a:xfrm>
                <a:off x="683568" y="1655036"/>
                <a:ext cx="8176021" cy="942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𝐞𝐱𝐩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)′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655036"/>
                <a:ext cx="8176021" cy="9428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 bwMode="auto">
          <a:xfrm>
            <a:off x="327055" y="2751403"/>
            <a:ext cx="82076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推广到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维正态随机变量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,…,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概率密度为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 bwMode="auto">
              <a:xfrm>
                <a:off x="683568" y="3861048"/>
                <a:ext cx="7759560" cy="821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𝐞𝐱𝐩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)′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61048"/>
                <a:ext cx="7759560" cy="8212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 bwMode="auto">
          <a:xfrm>
            <a:off x="539552" y="5360553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 bwMode="auto">
              <a:xfrm>
                <a:off x="1577104" y="4813062"/>
                <a:ext cx="3546291" cy="16797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7104" y="4813062"/>
                <a:ext cx="3546291" cy="16797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 bwMode="auto">
          <a:xfrm>
            <a:off x="5000712" y="5360553"/>
            <a:ext cx="3238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为协方差矩阵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45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1703</TotalTime>
  <Words>497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华文新魏</vt:lpstr>
      <vt:lpstr>楷体</vt:lpstr>
      <vt:lpstr>楷体_GB2312</vt:lpstr>
      <vt:lpstr>宋体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16</cp:revision>
  <dcterms:created xsi:type="dcterms:W3CDTF">2013-09-11T09:36:50Z</dcterms:created>
  <dcterms:modified xsi:type="dcterms:W3CDTF">2014-11-14T12:26:30Z</dcterms:modified>
</cp:coreProperties>
</file>