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4064000" cy="2286000"/>
  <p:notesSz cx="6858000" cy="9144000"/>
  <p:defaultTextStyle>
    <a:defPPr>
      <a:defRPr lang="en-US"/>
    </a:defPPr>
    <a:lvl1pPr marL="0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1pPr>
    <a:lvl2pPr marL="173142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2pPr>
    <a:lvl3pPr marL="346283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3pPr>
    <a:lvl4pPr marL="519425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4pPr>
    <a:lvl5pPr marL="692567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5pPr>
    <a:lvl6pPr marL="865708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6pPr>
    <a:lvl7pPr marL="1038850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7pPr>
    <a:lvl8pPr marL="1211991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8pPr>
    <a:lvl9pPr marL="1385133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E8AD00"/>
    <a:srgbClr val="FF9900"/>
    <a:srgbClr val="693835"/>
    <a:srgbClr val="525253"/>
    <a:srgbClr val="08A5E4"/>
    <a:srgbClr val="F84E56"/>
    <a:srgbClr val="1ABF68"/>
    <a:srgbClr val="B4EFC4"/>
    <a:srgbClr val="579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66F4C-B4A1-2146-9EDC-BFAA9453A407}" v="6" dt="2021-09-19T21:41:5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86376"/>
  </p:normalViewPr>
  <p:slideViewPr>
    <p:cSldViewPr snapToGrid="0" snapToObjects="1">
      <p:cViewPr>
        <p:scale>
          <a:sx n="258" d="100"/>
          <a:sy n="258" d="100"/>
        </p:scale>
        <p:origin x="864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4121"/>
            <a:ext cx="3454400" cy="795867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1200679"/>
            <a:ext cx="3048000" cy="551921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08300" y="121709"/>
            <a:ext cx="876300" cy="19372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1709"/>
            <a:ext cx="2578100" cy="19372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4" y="569913"/>
            <a:ext cx="3505200" cy="95091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84" y="1529822"/>
            <a:ext cx="3505200" cy="500062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/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608542"/>
            <a:ext cx="1727200" cy="1450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542"/>
            <a:ext cx="1727200" cy="1450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21709"/>
            <a:ext cx="3505200" cy="4418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30" y="560388"/>
            <a:ext cx="1719262" cy="274637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930" y="835025"/>
            <a:ext cx="1719262" cy="1228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7401" y="560388"/>
            <a:ext cx="1727729" cy="274637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7401" y="835025"/>
            <a:ext cx="1727729" cy="1228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52400"/>
            <a:ext cx="1310746" cy="533400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730" y="329142"/>
            <a:ext cx="2057400" cy="1624542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930" y="685800"/>
            <a:ext cx="1310746" cy="127052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52400"/>
            <a:ext cx="1310746" cy="533400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7730" y="329142"/>
            <a:ext cx="2057400" cy="1624542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930" y="685800"/>
            <a:ext cx="1310746" cy="127052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401" y="121709"/>
            <a:ext cx="35052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1" y="608542"/>
            <a:ext cx="35052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400" y="2118784"/>
            <a:ext cx="914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6201" y="2118784"/>
            <a:ext cx="13716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0200" y="2118784"/>
            <a:ext cx="914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FF27B4-FC5E-2149-AA23-4643C211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ABF68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74"/>
                    </a14:imgEffect>
                    <a14:imgEffect>
                      <a14:saturation sat="113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624" y="513151"/>
            <a:ext cx="2926751" cy="12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2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5C68FB-3990-434B-BC53-0A7F21239BDE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D5A90-4CAC-4B43-819F-E109C148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4E5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2209" y="624546"/>
            <a:ext cx="3359582" cy="10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B8AE37-42B6-4449-BF1B-728E0E0C5649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C7F75-649E-844E-B4D2-7D85083D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7" y="710193"/>
            <a:ext cx="3308565" cy="8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24681-3B7C-B44E-9DD3-F7239814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0" y="450618"/>
            <a:ext cx="2354099" cy="1384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00506B-1AA2-B54D-90F3-D71783762452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490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7B6B3-D569-6B47-B8A1-675C13DD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645" y="495838"/>
            <a:ext cx="2994709" cy="12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B63C1D-D0DB-DA4E-8CA5-6C82CA5D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44" y="253610"/>
            <a:ext cx="3250712" cy="15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09938-2246-3042-94ED-9424E3F48743}"/>
              </a:ext>
            </a:extLst>
          </p:cNvPr>
          <p:cNvGrpSpPr/>
          <p:nvPr/>
        </p:nvGrpSpPr>
        <p:grpSpPr>
          <a:xfrm>
            <a:off x="263937" y="484180"/>
            <a:ext cx="3800062" cy="1396560"/>
            <a:chOff x="263937" y="484180"/>
            <a:chExt cx="3800062" cy="1396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9FCE06-742A-CE46-919E-C77EB7D4FDA4}"/>
                </a:ext>
              </a:extLst>
            </p:cNvPr>
            <p:cNvSpPr txBox="1"/>
            <p:nvPr/>
          </p:nvSpPr>
          <p:spPr>
            <a:xfrm>
              <a:off x="263937" y="484180"/>
              <a:ext cx="38000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err="1">
                  <a:solidFill>
                    <a:srgbClr val="FF9900"/>
                  </a:solidFill>
                  <a:latin typeface="Adobe Caslon Pro" panose="0205050205050A020403" pitchFamily="18" charset="0"/>
                </a:rPr>
                <a:t>Prestons</a:t>
              </a:r>
              <a:endParaRPr lang="en-US" sz="7200" dirty="0">
                <a:solidFill>
                  <a:srgbClr val="FF9900"/>
                </a:solidFill>
                <a:latin typeface="Adobe Caslon Pro" panose="0205050205050A0204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9F7669-140D-164A-8DE2-A0846E34E6E5}"/>
                </a:ext>
              </a:extLst>
            </p:cNvPr>
            <p:cNvSpPr txBox="1"/>
            <p:nvPr/>
          </p:nvSpPr>
          <p:spPr>
            <a:xfrm>
              <a:off x="289020" y="1403686"/>
              <a:ext cx="35862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30" dirty="0">
                  <a:solidFill>
                    <a:srgbClr val="525253"/>
                  </a:solidFill>
                  <a:latin typeface="Adobe Caslon Pro" panose="0205050205050A020403" pitchFamily="18" charset="0"/>
                </a:rPr>
                <a:t>German Kitchens for 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5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F12EF9D-B15F-294A-B408-3A15E1F59A4C}"/>
              </a:ext>
            </a:extLst>
          </p:cNvPr>
          <p:cNvSpPr/>
          <p:nvPr/>
        </p:nvSpPr>
        <p:spPr>
          <a:xfrm>
            <a:off x="917877" y="26063"/>
            <a:ext cx="2227943" cy="1139880"/>
          </a:xfrm>
          <a:custGeom>
            <a:avLst/>
            <a:gdLst>
              <a:gd name="connsiteX0" fmla="*/ 2197 w 1140991"/>
              <a:gd name="connsiteY0" fmla="*/ 584666 h 583764"/>
              <a:gd name="connsiteX1" fmla="*/ 559424 w 1140991"/>
              <a:gd name="connsiteY1" fmla="*/ 1056 h 583764"/>
              <a:gd name="connsiteX2" fmla="*/ 1143033 w 1140991"/>
              <a:gd name="connsiteY2" fmla="*/ 558284 h 58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91" h="583764">
                <a:moveTo>
                  <a:pt x="2197" y="584666"/>
                </a:moveTo>
                <a:cubicBezTo>
                  <a:pt x="-5089" y="269556"/>
                  <a:pt x="244314" y="8343"/>
                  <a:pt x="559424" y="1056"/>
                </a:cubicBezTo>
                <a:cubicBezTo>
                  <a:pt x="874534" y="-6231"/>
                  <a:pt x="1135747" y="243174"/>
                  <a:pt x="1143033" y="558284"/>
                </a:cubicBezTo>
              </a:path>
            </a:pathLst>
          </a:custGeom>
          <a:solidFill>
            <a:srgbClr val="515151"/>
          </a:solidFill>
          <a:ln w="19728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7657E06-3116-6347-A6AB-048CC2856F42}"/>
              </a:ext>
            </a:extLst>
          </p:cNvPr>
          <p:cNvSpPr/>
          <p:nvPr/>
        </p:nvSpPr>
        <p:spPr>
          <a:xfrm>
            <a:off x="918180" y="1108080"/>
            <a:ext cx="2227943" cy="1139880"/>
          </a:xfrm>
          <a:custGeom>
            <a:avLst/>
            <a:gdLst>
              <a:gd name="connsiteX0" fmla="*/ 1142878 w 1140991"/>
              <a:gd name="connsiteY0" fmla="*/ 1932 h 583764"/>
              <a:gd name="connsiteX1" fmla="*/ 585651 w 1140991"/>
              <a:gd name="connsiteY1" fmla="*/ 585541 h 583764"/>
              <a:gd name="connsiteX2" fmla="*/ 2042 w 1140991"/>
              <a:gd name="connsiteY2" fmla="*/ 28313 h 58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91" h="583764">
                <a:moveTo>
                  <a:pt x="1142878" y="1932"/>
                </a:moveTo>
                <a:cubicBezTo>
                  <a:pt x="1150165" y="317042"/>
                  <a:pt x="900761" y="578254"/>
                  <a:pt x="585651" y="585541"/>
                </a:cubicBezTo>
                <a:cubicBezTo>
                  <a:pt x="270541" y="592828"/>
                  <a:pt x="9329" y="343423"/>
                  <a:pt x="2042" y="28313"/>
                </a:cubicBezTo>
              </a:path>
            </a:pathLst>
          </a:custGeom>
          <a:solidFill>
            <a:srgbClr val="515151"/>
          </a:solidFill>
          <a:ln w="19728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93B440C-7790-5B4C-BDCE-D49C10A0D167}"/>
              </a:ext>
            </a:extLst>
          </p:cNvPr>
          <p:cNvSpPr/>
          <p:nvPr/>
        </p:nvSpPr>
        <p:spPr>
          <a:xfrm>
            <a:off x="1954446" y="909032"/>
            <a:ext cx="126515" cy="118021"/>
          </a:xfrm>
          <a:custGeom>
            <a:avLst/>
            <a:gdLst>
              <a:gd name="connsiteX0" fmla="*/ 52327 w 64792"/>
              <a:gd name="connsiteY0" fmla="*/ 60442 h 60442"/>
              <a:gd name="connsiteX1" fmla="*/ 64793 w 64792"/>
              <a:gd name="connsiteY1" fmla="*/ 59961 h 60442"/>
              <a:gd name="connsiteX2" fmla="*/ 20 w 64792"/>
              <a:gd name="connsiteY2" fmla="*/ 48 h 60442"/>
              <a:gd name="connsiteX3" fmla="*/ 0 w 64792"/>
              <a:gd name="connsiteY3" fmla="*/ 133 h 60442"/>
              <a:gd name="connsiteX4" fmla="*/ 52327 w 64792"/>
              <a:gd name="connsiteY4" fmla="*/ 60442 h 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2" h="60442">
                <a:moveTo>
                  <a:pt x="52327" y="60442"/>
                </a:moveTo>
                <a:lnTo>
                  <a:pt x="64793" y="59961"/>
                </a:lnTo>
                <a:cubicBezTo>
                  <a:pt x="63455" y="25546"/>
                  <a:pt x="34436" y="-1294"/>
                  <a:pt x="20" y="48"/>
                </a:cubicBezTo>
                <a:lnTo>
                  <a:pt x="0" y="133"/>
                </a:lnTo>
                <a:cubicBezTo>
                  <a:pt x="27556" y="-944"/>
                  <a:pt x="51250" y="32891"/>
                  <a:pt x="52327" y="60442"/>
                </a:cubicBezTo>
                <a:close/>
              </a:path>
            </a:pathLst>
          </a:custGeom>
          <a:solidFill>
            <a:srgbClr val="525253"/>
          </a:solidFill>
          <a:ln w="500" cap="flat">
            <a:solidFill>
              <a:srgbClr val="52525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5B15492-F786-974F-9CE0-3EDEDEDF7290}"/>
              </a:ext>
            </a:extLst>
          </p:cNvPr>
          <p:cNvGrpSpPr/>
          <p:nvPr/>
        </p:nvGrpSpPr>
        <p:grpSpPr>
          <a:xfrm>
            <a:off x="1191978" y="490511"/>
            <a:ext cx="1679773" cy="740285"/>
            <a:chOff x="1191978" y="490511"/>
            <a:chExt cx="1679773" cy="740285"/>
          </a:xfrm>
          <a:solidFill>
            <a:srgbClr val="E8AD00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BE1B99C-942A-1F4A-B177-BA93274E81EB}"/>
                </a:ext>
              </a:extLst>
            </p:cNvPr>
            <p:cNvSpPr/>
            <p:nvPr/>
          </p:nvSpPr>
          <p:spPr>
            <a:xfrm>
              <a:off x="1632638" y="751038"/>
              <a:ext cx="800338" cy="215589"/>
            </a:xfrm>
            <a:custGeom>
              <a:avLst/>
              <a:gdLst>
                <a:gd name="connsiteX0" fmla="*/ 0 w 409875"/>
                <a:gd name="connsiteY0" fmla="*/ 56491 h 110409"/>
                <a:gd name="connsiteX1" fmla="*/ 81497 w 409875"/>
                <a:gd name="connsiteY1" fmla="*/ 109915 h 110409"/>
                <a:gd name="connsiteX2" fmla="*/ 337732 w 409875"/>
                <a:gd name="connsiteY2" fmla="*/ 109585 h 110409"/>
                <a:gd name="connsiteX3" fmla="*/ 409875 w 409875"/>
                <a:gd name="connsiteY3" fmla="*/ 57272 h 110409"/>
                <a:gd name="connsiteX4" fmla="*/ 337592 w 409875"/>
                <a:gd name="connsiteY4" fmla="*/ 0 h 110409"/>
                <a:gd name="connsiteX5" fmla="*/ 81352 w 409875"/>
                <a:gd name="connsiteY5" fmla="*/ 331 h 110409"/>
                <a:gd name="connsiteX6" fmla="*/ 0 w 409875"/>
                <a:gd name="connsiteY6" fmla="*/ 56491 h 11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875" h="110409">
                  <a:moveTo>
                    <a:pt x="0" y="56491"/>
                  </a:moveTo>
                  <a:cubicBezTo>
                    <a:pt x="15" y="119074"/>
                    <a:pt x="34396" y="109975"/>
                    <a:pt x="81497" y="109915"/>
                  </a:cubicBezTo>
                  <a:lnTo>
                    <a:pt x="337732" y="109585"/>
                  </a:lnTo>
                  <a:cubicBezTo>
                    <a:pt x="384834" y="109525"/>
                    <a:pt x="409805" y="118222"/>
                    <a:pt x="409875" y="57272"/>
                  </a:cubicBezTo>
                  <a:cubicBezTo>
                    <a:pt x="409940" y="-3678"/>
                    <a:pt x="384072" y="371"/>
                    <a:pt x="337592" y="0"/>
                  </a:cubicBezTo>
                  <a:lnTo>
                    <a:pt x="81352" y="331"/>
                  </a:lnTo>
                  <a:cubicBezTo>
                    <a:pt x="34255" y="391"/>
                    <a:pt x="-15" y="-6087"/>
                    <a:pt x="0" y="5649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315A70-9D2F-3545-A570-82513B9E73D3}"/>
                </a:ext>
              </a:extLst>
            </p:cNvPr>
            <p:cNvSpPr/>
            <p:nvPr/>
          </p:nvSpPr>
          <p:spPr>
            <a:xfrm>
              <a:off x="2005125" y="637705"/>
              <a:ext cx="84020" cy="216589"/>
            </a:xfrm>
            <a:custGeom>
              <a:avLst/>
              <a:gdLst>
                <a:gd name="connsiteX0" fmla="*/ 24099 w 43029"/>
                <a:gd name="connsiteY0" fmla="*/ 256 h 110921"/>
                <a:gd name="connsiteX1" fmla="*/ 0 w 43029"/>
                <a:gd name="connsiteY1" fmla="*/ 22079 h 110921"/>
                <a:gd name="connsiteX2" fmla="*/ 2530 w 43029"/>
                <a:gd name="connsiteY2" fmla="*/ 63733 h 110921"/>
                <a:gd name="connsiteX3" fmla="*/ 26048 w 43029"/>
                <a:gd name="connsiteY3" fmla="*/ 110919 h 110921"/>
                <a:gd name="connsiteX4" fmla="*/ 42898 w 43029"/>
                <a:gd name="connsiteY4" fmla="*/ 73853 h 110921"/>
                <a:gd name="connsiteX5" fmla="*/ 42928 w 43029"/>
                <a:gd name="connsiteY5" fmla="*/ 11017 h 110921"/>
                <a:gd name="connsiteX6" fmla="*/ 24099 w 43029"/>
                <a:gd name="connsiteY6" fmla="*/ 256 h 11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29" h="110921">
                  <a:moveTo>
                    <a:pt x="24099" y="256"/>
                  </a:moveTo>
                  <a:cubicBezTo>
                    <a:pt x="14089" y="105"/>
                    <a:pt x="391" y="-3508"/>
                    <a:pt x="0" y="22079"/>
                  </a:cubicBezTo>
                  <a:cubicBezTo>
                    <a:pt x="19089" y="40299"/>
                    <a:pt x="2530" y="63733"/>
                    <a:pt x="2530" y="63733"/>
                  </a:cubicBezTo>
                  <a:cubicBezTo>
                    <a:pt x="2174" y="97336"/>
                    <a:pt x="4589" y="111115"/>
                    <a:pt x="26048" y="110919"/>
                  </a:cubicBezTo>
                  <a:cubicBezTo>
                    <a:pt x="47507" y="110724"/>
                    <a:pt x="42252" y="112252"/>
                    <a:pt x="42898" y="73853"/>
                  </a:cubicBezTo>
                  <a:lnTo>
                    <a:pt x="42928" y="11017"/>
                  </a:lnTo>
                  <a:cubicBezTo>
                    <a:pt x="43078" y="1008"/>
                    <a:pt x="34110" y="408"/>
                    <a:pt x="24099" y="256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6F25ADA-1463-614D-B013-B0DEAE62A6F8}"/>
                </a:ext>
              </a:extLst>
            </p:cNvPr>
            <p:cNvSpPr/>
            <p:nvPr/>
          </p:nvSpPr>
          <p:spPr>
            <a:xfrm>
              <a:off x="2387219" y="497705"/>
              <a:ext cx="484532" cy="733091"/>
            </a:xfrm>
            <a:custGeom>
              <a:avLst/>
              <a:gdLst>
                <a:gd name="connsiteX0" fmla="*/ 145328 w 248142"/>
                <a:gd name="connsiteY0" fmla="*/ 288169 h 375436"/>
                <a:gd name="connsiteX1" fmla="*/ 193266 w 248142"/>
                <a:gd name="connsiteY1" fmla="*/ 195154 h 375436"/>
                <a:gd name="connsiteX2" fmla="*/ 142066 w 248142"/>
                <a:gd name="connsiteY2" fmla="*/ 77074 h 375436"/>
                <a:gd name="connsiteX3" fmla="*/ 3402 w 248142"/>
                <a:gd name="connsiteY3" fmla="*/ 13922 h 375436"/>
                <a:gd name="connsiteX4" fmla="*/ 3512 w 248142"/>
                <a:gd name="connsiteY4" fmla="*/ 13957 h 375436"/>
                <a:gd name="connsiteX5" fmla="*/ 79378 w 248142"/>
                <a:gd name="connsiteY5" fmla="*/ 214784 h 375436"/>
                <a:gd name="connsiteX6" fmla="*/ 25 w 248142"/>
                <a:gd name="connsiteY6" fmla="*/ 354641 h 375436"/>
                <a:gd name="connsiteX7" fmla="*/ 0 w 248142"/>
                <a:gd name="connsiteY7" fmla="*/ 354931 h 375436"/>
                <a:gd name="connsiteX8" fmla="*/ 145328 w 248142"/>
                <a:gd name="connsiteY8" fmla="*/ 288169 h 375436"/>
                <a:gd name="connsiteX9" fmla="*/ 145328 w 248142"/>
                <a:gd name="connsiteY9" fmla="*/ 288169 h 375436"/>
                <a:gd name="connsiteX10" fmla="*/ 17120 w 248142"/>
                <a:gd name="connsiteY10" fmla="*/ 130040 h 375436"/>
                <a:gd name="connsiteX11" fmla="*/ 17461 w 248142"/>
                <a:gd name="connsiteY11" fmla="*/ 130115 h 375436"/>
                <a:gd name="connsiteX12" fmla="*/ 37797 w 248142"/>
                <a:gd name="connsiteY12" fmla="*/ 194182 h 375436"/>
                <a:gd name="connsiteX13" fmla="*/ 17185 w 248142"/>
                <a:gd name="connsiteY13" fmla="*/ 243683 h 375436"/>
                <a:gd name="connsiteX14" fmla="*/ 17185 w 248142"/>
                <a:gd name="connsiteY14" fmla="*/ 243763 h 375436"/>
                <a:gd name="connsiteX15" fmla="*/ 54907 w 248142"/>
                <a:gd name="connsiteY15" fmla="*/ 193886 h 375436"/>
                <a:gd name="connsiteX16" fmla="*/ 17120 w 248142"/>
                <a:gd name="connsiteY16" fmla="*/ 130040 h 375436"/>
                <a:gd name="connsiteX17" fmla="*/ 203257 w 248142"/>
                <a:gd name="connsiteY17" fmla="*/ 221357 h 375436"/>
                <a:gd name="connsiteX18" fmla="*/ 248139 w 248142"/>
                <a:gd name="connsiteY18" fmla="*/ 186962 h 375436"/>
                <a:gd name="connsiteX19" fmla="*/ 203412 w 248142"/>
                <a:gd name="connsiteY19" fmla="*/ 152471 h 375436"/>
                <a:gd name="connsiteX20" fmla="*/ 203257 w 248142"/>
                <a:gd name="connsiteY20" fmla="*/ 221357 h 37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8142" h="375436">
                  <a:moveTo>
                    <a:pt x="145328" y="288169"/>
                  </a:moveTo>
                  <a:cubicBezTo>
                    <a:pt x="168540" y="283870"/>
                    <a:pt x="190300" y="259290"/>
                    <a:pt x="193266" y="195154"/>
                  </a:cubicBezTo>
                  <a:cubicBezTo>
                    <a:pt x="197329" y="107156"/>
                    <a:pt x="181707" y="74586"/>
                    <a:pt x="142066" y="77074"/>
                  </a:cubicBezTo>
                  <a:cubicBezTo>
                    <a:pt x="122722" y="-1462"/>
                    <a:pt x="78521" y="-14852"/>
                    <a:pt x="3402" y="13922"/>
                  </a:cubicBezTo>
                  <a:lnTo>
                    <a:pt x="3512" y="13957"/>
                  </a:lnTo>
                  <a:cubicBezTo>
                    <a:pt x="73766" y="-12268"/>
                    <a:pt x="80725" y="160513"/>
                    <a:pt x="79378" y="214784"/>
                  </a:cubicBezTo>
                  <a:cubicBezTo>
                    <a:pt x="78030" y="269060"/>
                    <a:pt x="58269" y="383931"/>
                    <a:pt x="25" y="354641"/>
                  </a:cubicBezTo>
                  <a:lnTo>
                    <a:pt x="0" y="354931"/>
                  </a:lnTo>
                  <a:cubicBezTo>
                    <a:pt x="44025" y="387007"/>
                    <a:pt x="120086" y="392583"/>
                    <a:pt x="145328" y="288169"/>
                  </a:cubicBezTo>
                  <a:lnTo>
                    <a:pt x="145328" y="288169"/>
                  </a:lnTo>
                  <a:close/>
                  <a:moveTo>
                    <a:pt x="17120" y="130040"/>
                  </a:moveTo>
                  <a:lnTo>
                    <a:pt x="17461" y="130115"/>
                  </a:lnTo>
                  <a:cubicBezTo>
                    <a:pt x="38624" y="130175"/>
                    <a:pt x="37858" y="173023"/>
                    <a:pt x="37797" y="194182"/>
                  </a:cubicBezTo>
                  <a:cubicBezTo>
                    <a:pt x="37737" y="215345"/>
                    <a:pt x="38349" y="243743"/>
                    <a:pt x="17185" y="243683"/>
                  </a:cubicBezTo>
                  <a:lnTo>
                    <a:pt x="17185" y="243763"/>
                  </a:lnTo>
                  <a:cubicBezTo>
                    <a:pt x="29961" y="267918"/>
                    <a:pt x="54382" y="254836"/>
                    <a:pt x="54907" y="193886"/>
                  </a:cubicBezTo>
                  <a:cubicBezTo>
                    <a:pt x="55429" y="132931"/>
                    <a:pt x="34380" y="99539"/>
                    <a:pt x="17120" y="130040"/>
                  </a:cubicBezTo>
                  <a:close/>
                  <a:moveTo>
                    <a:pt x="203257" y="221357"/>
                  </a:moveTo>
                  <a:cubicBezTo>
                    <a:pt x="222772" y="221162"/>
                    <a:pt x="247798" y="221994"/>
                    <a:pt x="248139" y="186962"/>
                  </a:cubicBezTo>
                  <a:cubicBezTo>
                    <a:pt x="248489" y="151930"/>
                    <a:pt x="222927" y="152276"/>
                    <a:pt x="203412" y="152471"/>
                  </a:cubicBezTo>
                  <a:lnTo>
                    <a:pt x="203257" y="221357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42DF787-B78B-0441-BC4C-2784189CF9E1}"/>
                </a:ext>
              </a:extLst>
            </p:cNvPr>
            <p:cNvSpPr/>
            <p:nvPr/>
          </p:nvSpPr>
          <p:spPr>
            <a:xfrm>
              <a:off x="2333483" y="628631"/>
              <a:ext cx="109215" cy="498106"/>
            </a:xfrm>
            <a:custGeom>
              <a:avLst/>
              <a:gdLst>
                <a:gd name="connsiteX0" fmla="*/ 55843 w 55932"/>
                <a:gd name="connsiteY0" fmla="*/ 11951 h 255094"/>
                <a:gd name="connsiteX1" fmla="*/ 55933 w 55932"/>
                <a:gd name="connsiteY1" fmla="*/ 13080 h 255094"/>
                <a:gd name="connsiteX2" fmla="*/ 18827 w 55932"/>
                <a:gd name="connsiteY2" fmla="*/ 141129 h 255094"/>
                <a:gd name="connsiteX3" fmla="*/ 55216 w 55932"/>
                <a:gd name="connsiteY3" fmla="*/ 241260 h 255094"/>
                <a:gd name="connsiteX4" fmla="*/ 55306 w 55932"/>
                <a:gd name="connsiteY4" fmla="*/ 241265 h 255094"/>
                <a:gd name="connsiteX5" fmla="*/ 38 w 55932"/>
                <a:gd name="connsiteY5" fmla="*/ 127592 h 255094"/>
                <a:gd name="connsiteX6" fmla="*/ 55843 w 55932"/>
                <a:gd name="connsiteY6" fmla="*/ 11951 h 25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2" h="255094">
                  <a:moveTo>
                    <a:pt x="55843" y="11951"/>
                  </a:moveTo>
                  <a:lnTo>
                    <a:pt x="55933" y="13080"/>
                  </a:lnTo>
                  <a:cubicBezTo>
                    <a:pt x="20164" y="12411"/>
                    <a:pt x="19498" y="105361"/>
                    <a:pt x="18827" y="141129"/>
                  </a:cubicBezTo>
                  <a:cubicBezTo>
                    <a:pt x="18160" y="176898"/>
                    <a:pt x="19443" y="240593"/>
                    <a:pt x="55216" y="241260"/>
                  </a:cubicBezTo>
                  <a:lnTo>
                    <a:pt x="55306" y="241265"/>
                  </a:lnTo>
                  <a:cubicBezTo>
                    <a:pt x="32830" y="281622"/>
                    <a:pt x="-1300" y="230633"/>
                    <a:pt x="38" y="127592"/>
                  </a:cubicBezTo>
                  <a:cubicBezTo>
                    <a:pt x="1381" y="24554"/>
                    <a:pt x="28411" y="-24431"/>
                    <a:pt x="55843" y="1195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65CA7DC-4CF1-4F47-BEB2-8B259D23CACE}"/>
                </a:ext>
              </a:extLst>
            </p:cNvPr>
            <p:cNvSpPr/>
            <p:nvPr/>
          </p:nvSpPr>
          <p:spPr>
            <a:xfrm>
              <a:off x="1191978" y="490511"/>
              <a:ext cx="482638" cy="733151"/>
            </a:xfrm>
            <a:custGeom>
              <a:avLst/>
              <a:gdLst>
                <a:gd name="connsiteX0" fmla="*/ 102230 w 247172"/>
                <a:gd name="connsiteY0" fmla="*/ 287705 h 375467"/>
                <a:gd name="connsiteX1" fmla="*/ 54828 w 247172"/>
                <a:gd name="connsiteY1" fmla="*/ 194418 h 375467"/>
                <a:gd name="connsiteX2" fmla="*/ 106704 w 247172"/>
                <a:gd name="connsiteY2" fmla="*/ 76633 h 375467"/>
                <a:gd name="connsiteX3" fmla="*/ 245724 w 247172"/>
                <a:gd name="connsiteY3" fmla="*/ 14278 h 375467"/>
                <a:gd name="connsiteX4" fmla="*/ 245614 w 247172"/>
                <a:gd name="connsiteY4" fmla="*/ 14312 h 375467"/>
                <a:gd name="connsiteX5" fmla="*/ 168601 w 247172"/>
                <a:gd name="connsiteY5" fmla="*/ 214705 h 375467"/>
                <a:gd name="connsiteX6" fmla="*/ 247152 w 247172"/>
                <a:gd name="connsiteY6" fmla="*/ 355013 h 375467"/>
                <a:gd name="connsiteX7" fmla="*/ 247172 w 247172"/>
                <a:gd name="connsiteY7" fmla="*/ 355303 h 375467"/>
                <a:gd name="connsiteX8" fmla="*/ 102230 w 247172"/>
                <a:gd name="connsiteY8" fmla="*/ 287705 h 375467"/>
                <a:gd name="connsiteX9" fmla="*/ 102230 w 247172"/>
                <a:gd name="connsiteY9" fmla="*/ 287705 h 375467"/>
                <a:gd name="connsiteX10" fmla="*/ 231345 w 247172"/>
                <a:gd name="connsiteY10" fmla="*/ 130312 h 375467"/>
                <a:gd name="connsiteX11" fmla="*/ 230999 w 247172"/>
                <a:gd name="connsiteY11" fmla="*/ 130387 h 375467"/>
                <a:gd name="connsiteX12" fmla="*/ 210297 w 247172"/>
                <a:gd name="connsiteY12" fmla="*/ 194338 h 375467"/>
                <a:gd name="connsiteX13" fmla="*/ 230623 w 247172"/>
                <a:gd name="connsiteY13" fmla="*/ 243955 h 375467"/>
                <a:gd name="connsiteX14" fmla="*/ 230623 w 247172"/>
                <a:gd name="connsiteY14" fmla="*/ 244040 h 375467"/>
                <a:gd name="connsiteX15" fmla="*/ 193192 w 247172"/>
                <a:gd name="connsiteY15" fmla="*/ 193942 h 375467"/>
                <a:gd name="connsiteX16" fmla="*/ 231345 w 247172"/>
                <a:gd name="connsiteY16" fmla="*/ 130312 h 375467"/>
                <a:gd name="connsiteX17" fmla="*/ 44687 w 247172"/>
                <a:gd name="connsiteY17" fmla="*/ 220562 h 375467"/>
                <a:gd name="connsiteX18" fmla="*/ 1 w 247172"/>
                <a:gd name="connsiteY18" fmla="*/ 185911 h 375467"/>
                <a:gd name="connsiteX19" fmla="*/ 44928 w 247172"/>
                <a:gd name="connsiteY19" fmla="*/ 151681 h 375467"/>
                <a:gd name="connsiteX20" fmla="*/ 44687 w 247172"/>
                <a:gd name="connsiteY20" fmla="*/ 220562 h 37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172" h="375467">
                  <a:moveTo>
                    <a:pt x="102230" y="287705"/>
                  </a:moveTo>
                  <a:cubicBezTo>
                    <a:pt x="79043" y="283275"/>
                    <a:pt x="57423" y="258570"/>
                    <a:pt x="54828" y="194418"/>
                  </a:cubicBezTo>
                  <a:cubicBezTo>
                    <a:pt x="51266" y="106398"/>
                    <a:pt x="67078" y="73919"/>
                    <a:pt x="106704" y="76633"/>
                  </a:cubicBezTo>
                  <a:cubicBezTo>
                    <a:pt x="126495" y="-1790"/>
                    <a:pt x="170776" y="-14926"/>
                    <a:pt x="245724" y="14278"/>
                  </a:cubicBezTo>
                  <a:lnTo>
                    <a:pt x="245614" y="14312"/>
                  </a:lnTo>
                  <a:cubicBezTo>
                    <a:pt x="175515" y="-12315"/>
                    <a:pt x="167564" y="160424"/>
                    <a:pt x="168601" y="214705"/>
                  </a:cubicBezTo>
                  <a:cubicBezTo>
                    <a:pt x="169633" y="268986"/>
                    <a:pt x="188738" y="383967"/>
                    <a:pt x="247152" y="355013"/>
                  </a:cubicBezTo>
                  <a:lnTo>
                    <a:pt x="247172" y="355303"/>
                  </a:lnTo>
                  <a:cubicBezTo>
                    <a:pt x="202967" y="387123"/>
                    <a:pt x="126871" y="392264"/>
                    <a:pt x="102230" y="287705"/>
                  </a:cubicBezTo>
                  <a:lnTo>
                    <a:pt x="102230" y="287705"/>
                  </a:lnTo>
                  <a:close/>
                  <a:moveTo>
                    <a:pt x="231345" y="130312"/>
                  </a:moveTo>
                  <a:lnTo>
                    <a:pt x="230999" y="130387"/>
                  </a:lnTo>
                  <a:cubicBezTo>
                    <a:pt x="209841" y="130327"/>
                    <a:pt x="210357" y="173180"/>
                    <a:pt x="210297" y="194338"/>
                  </a:cubicBezTo>
                  <a:cubicBezTo>
                    <a:pt x="210237" y="215501"/>
                    <a:pt x="209465" y="243895"/>
                    <a:pt x="230623" y="243955"/>
                  </a:cubicBezTo>
                  <a:lnTo>
                    <a:pt x="230623" y="244040"/>
                  </a:lnTo>
                  <a:cubicBezTo>
                    <a:pt x="217712" y="268119"/>
                    <a:pt x="193362" y="254892"/>
                    <a:pt x="193192" y="193942"/>
                  </a:cubicBezTo>
                  <a:cubicBezTo>
                    <a:pt x="193016" y="132987"/>
                    <a:pt x="214255" y="99716"/>
                    <a:pt x="231345" y="130312"/>
                  </a:cubicBezTo>
                  <a:close/>
                  <a:moveTo>
                    <a:pt x="44687" y="220562"/>
                  </a:moveTo>
                  <a:cubicBezTo>
                    <a:pt x="25172" y="220256"/>
                    <a:pt x="141" y="220943"/>
                    <a:pt x="1" y="185911"/>
                  </a:cubicBezTo>
                  <a:cubicBezTo>
                    <a:pt x="-145" y="150879"/>
                    <a:pt x="25413" y="151375"/>
                    <a:pt x="44928" y="151681"/>
                  </a:cubicBezTo>
                  <a:lnTo>
                    <a:pt x="44687" y="220562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3CB516-4B7E-3545-A996-0522C729FBAC}"/>
                </a:ext>
              </a:extLst>
            </p:cNvPr>
            <p:cNvSpPr/>
            <p:nvPr/>
          </p:nvSpPr>
          <p:spPr>
            <a:xfrm>
              <a:off x="1620877" y="622054"/>
              <a:ext cx="109213" cy="498095"/>
            </a:xfrm>
            <a:custGeom>
              <a:avLst/>
              <a:gdLst>
                <a:gd name="connsiteX0" fmla="*/ 782 w 55931"/>
                <a:gd name="connsiteY0" fmla="*/ 11849 h 255088"/>
                <a:gd name="connsiteX1" fmla="*/ 686 w 55931"/>
                <a:gd name="connsiteY1" fmla="*/ 12976 h 255088"/>
                <a:gd name="connsiteX2" fmla="*/ 37056 w 55931"/>
                <a:gd name="connsiteY2" fmla="*/ 141236 h 255088"/>
                <a:gd name="connsiteX3" fmla="*/ 95 w 55931"/>
                <a:gd name="connsiteY3" fmla="*/ 241156 h 255088"/>
                <a:gd name="connsiteX4" fmla="*/ 0 w 55931"/>
                <a:gd name="connsiteY4" fmla="*/ 241161 h 255088"/>
                <a:gd name="connsiteX5" fmla="*/ 55920 w 55931"/>
                <a:gd name="connsiteY5" fmla="*/ 127808 h 255088"/>
                <a:gd name="connsiteX6" fmla="*/ 782 w 55931"/>
                <a:gd name="connsiteY6" fmla="*/ 11849 h 25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1" h="255088">
                  <a:moveTo>
                    <a:pt x="782" y="11849"/>
                  </a:moveTo>
                  <a:lnTo>
                    <a:pt x="686" y="12976"/>
                  </a:lnTo>
                  <a:cubicBezTo>
                    <a:pt x="36455" y="12512"/>
                    <a:pt x="36590" y="105463"/>
                    <a:pt x="37056" y="141236"/>
                  </a:cubicBezTo>
                  <a:cubicBezTo>
                    <a:pt x="37517" y="177009"/>
                    <a:pt x="35863" y="240695"/>
                    <a:pt x="95" y="241156"/>
                  </a:cubicBezTo>
                  <a:lnTo>
                    <a:pt x="0" y="241161"/>
                  </a:lnTo>
                  <a:cubicBezTo>
                    <a:pt x="22246" y="281649"/>
                    <a:pt x="56666" y="230855"/>
                    <a:pt x="55920" y="127808"/>
                  </a:cubicBezTo>
                  <a:cubicBezTo>
                    <a:pt x="55173" y="24763"/>
                    <a:pt x="28423" y="-24376"/>
                    <a:pt x="782" y="11849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CF2D820-2AFC-CF40-8C28-A2B32C13D633}"/>
              </a:ext>
            </a:extLst>
          </p:cNvPr>
          <p:cNvGrpSpPr/>
          <p:nvPr/>
        </p:nvGrpSpPr>
        <p:grpSpPr>
          <a:xfrm>
            <a:off x="1227875" y="606174"/>
            <a:ext cx="1566259" cy="955072"/>
            <a:chOff x="1227875" y="606174"/>
            <a:chExt cx="1566259" cy="955072"/>
          </a:xfrm>
          <a:solidFill>
            <a:schemeClr val="bg1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7E3D5BC-0170-8543-A42D-FCD9DB289F69}"/>
                </a:ext>
              </a:extLst>
            </p:cNvPr>
            <p:cNvSpPr/>
            <p:nvPr/>
          </p:nvSpPr>
          <p:spPr>
            <a:xfrm>
              <a:off x="1901500" y="615205"/>
              <a:ext cx="88322" cy="105177"/>
            </a:xfrm>
            <a:custGeom>
              <a:avLst/>
              <a:gdLst>
                <a:gd name="connsiteX0" fmla="*/ 21865 w 45232"/>
                <a:gd name="connsiteY0" fmla="*/ 0 h 53864"/>
                <a:gd name="connsiteX1" fmla="*/ 0 w 45232"/>
                <a:gd name="connsiteY1" fmla="*/ 21902 h 53864"/>
                <a:gd name="connsiteX2" fmla="*/ 120 w 45232"/>
                <a:gd name="connsiteY2" fmla="*/ 50824 h 53864"/>
                <a:gd name="connsiteX3" fmla="*/ 17802 w 45232"/>
                <a:gd name="connsiteY3" fmla="*/ 41788 h 53864"/>
                <a:gd name="connsiteX4" fmla="*/ 44982 w 45232"/>
                <a:gd name="connsiteY4" fmla="*/ 30673 h 53864"/>
                <a:gd name="connsiteX5" fmla="*/ 45233 w 45232"/>
                <a:gd name="connsiteY5" fmla="*/ 13032 h 53864"/>
                <a:gd name="connsiteX6" fmla="*/ 21865 w 45232"/>
                <a:gd name="connsiteY6" fmla="*/ 0 h 5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32" h="53864">
                  <a:moveTo>
                    <a:pt x="21865" y="0"/>
                  </a:moveTo>
                  <a:cubicBezTo>
                    <a:pt x="9409" y="-21"/>
                    <a:pt x="20" y="9444"/>
                    <a:pt x="0" y="21902"/>
                  </a:cubicBezTo>
                  <a:lnTo>
                    <a:pt x="120" y="50824"/>
                  </a:lnTo>
                  <a:cubicBezTo>
                    <a:pt x="371" y="58676"/>
                    <a:pt x="9760" y="49752"/>
                    <a:pt x="17802" y="41788"/>
                  </a:cubicBezTo>
                  <a:cubicBezTo>
                    <a:pt x="25848" y="33825"/>
                    <a:pt x="36590" y="27784"/>
                    <a:pt x="44982" y="30673"/>
                  </a:cubicBezTo>
                  <a:lnTo>
                    <a:pt x="45233" y="13032"/>
                  </a:lnTo>
                  <a:cubicBezTo>
                    <a:pt x="45258" y="574"/>
                    <a:pt x="34325" y="21"/>
                    <a:pt x="21865" y="0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932308-1938-0944-BF9E-069E815F03B1}"/>
                </a:ext>
              </a:extLst>
            </p:cNvPr>
            <p:cNvSpPr/>
            <p:nvPr/>
          </p:nvSpPr>
          <p:spPr>
            <a:xfrm>
              <a:off x="2094899" y="630978"/>
              <a:ext cx="75251" cy="216876"/>
            </a:xfrm>
            <a:custGeom>
              <a:avLst/>
              <a:gdLst>
                <a:gd name="connsiteX0" fmla="*/ 20069 w 38538"/>
                <a:gd name="connsiteY0" fmla="*/ 3 h 111068"/>
                <a:gd name="connsiteX1" fmla="*/ 1200 w 38538"/>
                <a:gd name="connsiteY1" fmla="*/ 15359 h 111068"/>
                <a:gd name="connsiteX2" fmla="*/ 238 w 38538"/>
                <a:gd name="connsiteY2" fmla="*/ 75029 h 111068"/>
                <a:gd name="connsiteX3" fmla="*/ 18450 w 38538"/>
                <a:gd name="connsiteY3" fmla="*/ 111068 h 111068"/>
                <a:gd name="connsiteX4" fmla="*/ 38040 w 38538"/>
                <a:gd name="connsiteY4" fmla="*/ 73431 h 111068"/>
                <a:gd name="connsiteX5" fmla="*/ 38536 w 38538"/>
                <a:gd name="connsiteY5" fmla="*/ 16646 h 111068"/>
                <a:gd name="connsiteX6" fmla="*/ 20069 w 38538"/>
                <a:gd name="connsiteY6" fmla="*/ 3 h 1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38" h="111068">
                  <a:moveTo>
                    <a:pt x="20069" y="3"/>
                  </a:moveTo>
                  <a:cubicBezTo>
                    <a:pt x="10063" y="-148"/>
                    <a:pt x="1350" y="5349"/>
                    <a:pt x="1200" y="15359"/>
                  </a:cubicBezTo>
                  <a:lnTo>
                    <a:pt x="238" y="75029"/>
                  </a:lnTo>
                  <a:cubicBezTo>
                    <a:pt x="88" y="85039"/>
                    <a:pt x="-3014" y="111008"/>
                    <a:pt x="18450" y="111068"/>
                  </a:cubicBezTo>
                  <a:cubicBezTo>
                    <a:pt x="39914" y="111128"/>
                    <a:pt x="37940" y="108618"/>
                    <a:pt x="38040" y="73431"/>
                  </a:cubicBezTo>
                  <a:lnTo>
                    <a:pt x="38536" y="16646"/>
                  </a:lnTo>
                  <a:cubicBezTo>
                    <a:pt x="38687" y="6637"/>
                    <a:pt x="30079" y="154"/>
                    <a:pt x="20069" y="3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A88E2C-9985-ED42-8E48-217DC2262427}"/>
                </a:ext>
              </a:extLst>
            </p:cNvPr>
            <p:cNvSpPr/>
            <p:nvPr/>
          </p:nvSpPr>
          <p:spPr>
            <a:xfrm>
              <a:off x="2005105" y="606174"/>
              <a:ext cx="84026" cy="232528"/>
            </a:xfrm>
            <a:custGeom>
              <a:avLst/>
              <a:gdLst>
                <a:gd name="connsiteX0" fmla="*/ 21885 w 43032"/>
                <a:gd name="connsiteY0" fmla="*/ 1 h 119084"/>
                <a:gd name="connsiteX1" fmla="*/ 50 w 43032"/>
                <a:gd name="connsiteY1" fmla="*/ 20401 h 119084"/>
                <a:gd name="connsiteX2" fmla="*/ 0 w 43032"/>
                <a:gd name="connsiteY2" fmla="*/ 38227 h 119084"/>
                <a:gd name="connsiteX3" fmla="*/ 12045 w 43032"/>
                <a:gd name="connsiteY3" fmla="*/ 69800 h 119084"/>
                <a:gd name="connsiteX4" fmla="*/ 42632 w 43032"/>
                <a:gd name="connsiteY4" fmla="*/ 117914 h 119084"/>
                <a:gd name="connsiteX5" fmla="*/ 43018 w 43032"/>
                <a:gd name="connsiteY5" fmla="*/ 17269 h 119084"/>
                <a:gd name="connsiteX6" fmla="*/ 21885 w 43032"/>
                <a:gd name="connsiteY6" fmla="*/ 1 h 1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32" h="119084">
                  <a:moveTo>
                    <a:pt x="21885" y="1"/>
                  </a:moveTo>
                  <a:cubicBezTo>
                    <a:pt x="10186" y="-98"/>
                    <a:pt x="145" y="9211"/>
                    <a:pt x="50" y="20401"/>
                  </a:cubicBezTo>
                  <a:lnTo>
                    <a:pt x="0" y="38227"/>
                  </a:lnTo>
                  <a:cubicBezTo>
                    <a:pt x="15717" y="45563"/>
                    <a:pt x="5902" y="68237"/>
                    <a:pt x="12045" y="69800"/>
                  </a:cubicBezTo>
                  <a:cubicBezTo>
                    <a:pt x="18192" y="71363"/>
                    <a:pt x="42116" y="127849"/>
                    <a:pt x="42632" y="117914"/>
                  </a:cubicBezTo>
                  <a:cubicBezTo>
                    <a:pt x="43149" y="107978"/>
                    <a:pt x="43018" y="17269"/>
                    <a:pt x="43018" y="17269"/>
                  </a:cubicBezTo>
                  <a:cubicBezTo>
                    <a:pt x="43113" y="6078"/>
                    <a:pt x="33584" y="100"/>
                    <a:pt x="21885" y="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A8F21F1-76D8-4E4B-B8EB-323330474DCD}"/>
                </a:ext>
              </a:extLst>
            </p:cNvPr>
            <p:cNvSpPr/>
            <p:nvPr/>
          </p:nvSpPr>
          <p:spPr>
            <a:xfrm>
              <a:off x="2173868" y="669461"/>
              <a:ext cx="67143" cy="172004"/>
            </a:xfrm>
            <a:custGeom>
              <a:avLst/>
              <a:gdLst>
                <a:gd name="connsiteX0" fmla="*/ 18251 w 34386"/>
                <a:gd name="connsiteY0" fmla="*/ 2 h 88088"/>
                <a:gd name="connsiteX1" fmla="*/ 1026 w 34386"/>
                <a:gd name="connsiteY1" fmla="*/ 12273 h 88088"/>
                <a:gd name="connsiteX2" fmla="*/ 74 w 34386"/>
                <a:gd name="connsiteY2" fmla="*/ 57836 h 88088"/>
                <a:gd name="connsiteX3" fmla="*/ 17179 w 34386"/>
                <a:gd name="connsiteY3" fmla="*/ 88088 h 88088"/>
                <a:gd name="connsiteX4" fmla="*/ 34384 w 34386"/>
                <a:gd name="connsiteY4" fmla="*/ 74736 h 88088"/>
                <a:gd name="connsiteX5" fmla="*/ 34374 w 34386"/>
                <a:gd name="connsiteY5" fmla="*/ 13279 h 88088"/>
                <a:gd name="connsiteX6" fmla="*/ 18251 w 34386"/>
                <a:gd name="connsiteY6" fmla="*/ 2 h 8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86" h="88088">
                  <a:moveTo>
                    <a:pt x="18251" y="2"/>
                  </a:moveTo>
                  <a:cubicBezTo>
                    <a:pt x="9789" y="-100"/>
                    <a:pt x="1126" y="3809"/>
                    <a:pt x="1026" y="12273"/>
                  </a:cubicBezTo>
                  <a:lnTo>
                    <a:pt x="74" y="57836"/>
                  </a:lnTo>
                  <a:cubicBezTo>
                    <a:pt x="-32" y="66298"/>
                    <a:pt x="-1600" y="88138"/>
                    <a:pt x="17179" y="88088"/>
                  </a:cubicBezTo>
                  <a:cubicBezTo>
                    <a:pt x="35957" y="88038"/>
                    <a:pt x="34284" y="83198"/>
                    <a:pt x="34384" y="74736"/>
                  </a:cubicBezTo>
                  <a:lnTo>
                    <a:pt x="34374" y="13279"/>
                  </a:lnTo>
                  <a:cubicBezTo>
                    <a:pt x="34474" y="4815"/>
                    <a:pt x="26713" y="104"/>
                    <a:pt x="18251" y="2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5B325-9384-1E43-A63A-E8056D45F67F}"/>
                </a:ext>
              </a:extLst>
            </p:cNvPr>
            <p:cNvSpPr/>
            <p:nvPr/>
          </p:nvSpPr>
          <p:spPr>
            <a:xfrm>
              <a:off x="1803991" y="687097"/>
              <a:ext cx="443696" cy="573150"/>
            </a:xfrm>
            <a:custGeom>
              <a:avLst/>
              <a:gdLst>
                <a:gd name="connsiteX0" fmla="*/ 124515 w 227229"/>
                <a:gd name="connsiteY0" fmla="*/ 124330 h 293526"/>
                <a:gd name="connsiteX1" fmla="*/ 121043 w 227229"/>
                <a:gd name="connsiteY1" fmla="*/ 122070 h 293526"/>
                <a:gd name="connsiteX2" fmla="*/ 83350 w 227229"/>
                <a:gd name="connsiteY2" fmla="*/ 105751 h 293526"/>
                <a:gd name="connsiteX3" fmla="*/ 80009 w 227229"/>
                <a:gd name="connsiteY3" fmla="*/ 104855 h 293526"/>
                <a:gd name="connsiteX4" fmla="*/ 77443 w 227229"/>
                <a:gd name="connsiteY4" fmla="*/ 82965 h 293526"/>
                <a:gd name="connsiteX5" fmla="*/ 79337 w 227229"/>
                <a:gd name="connsiteY5" fmla="*/ 79748 h 293526"/>
                <a:gd name="connsiteX6" fmla="*/ 103667 w 227229"/>
                <a:gd name="connsiteY6" fmla="*/ 33393 h 293526"/>
                <a:gd name="connsiteX7" fmla="*/ 73380 w 227229"/>
                <a:gd name="connsiteY7" fmla="*/ 7989 h 293526"/>
                <a:gd name="connsiteX8" fmla="*/ 22210 w 227229"/>
                <a:gd name="connsiteY8" fmla="*/ 44907 h 293526"/>
                <a:gd name="connsiteX9" fmla="*/ 21328 w 227229"/>
                <a:gd name="connsiteY9" fmla="*/ 45623 h 293526"/>
                <a:gd name="connsiteX10" fmla="*/ 20557 w 227229"/>
                <a:gd name="connsiteY10" fmla="*/ 46219 h 293526"/>
                <a:gd name="connsiteX11" fmla="*/ 1718 w 227229"/>
                <a:gd name="connsiteY11" fmla="*/ 142837 h 293526"/>
                <a:gd name="connsiteX12" fmla="*/ 1979 w 227229"/>
                <a:gd name="connsiteY12" fmla="*/ 144050 h 293526"/>
                <a:gd name="connsiteX13" fmla="*/ 41705 w 227229"/>
                <a:gd name="connsiteY13" fmla="*/ 228904 h 293526"/>
                <a:gd name="connsiteX14" fmla="*/ 120712 w 227229"/>
                <a:gd name="connsiteY14" fmla="*/ 293516 h 293526"/>
                <a:gd name="connsiteX15" fmla="*/ 203953 w 227229"/>
                <a:gd name="connsiteY15" fmla="*/ 228047 h 293526"/>
                <a:gd name="connsiteX16" fmla="*/ 220517 w 227229"/>
                <a:gd name="connsiteY16" fmla="*/ 133804 h 293526"/>
                <a:gd name="connsiteX17" fmla="*/ 124515 w 227229"/>
                <a:gd name="connsiteY17" fmla="*/ 124330 h 293526"/>
                <a:gd name="connsiteX18" fmla="*/ 124515 w 227229"/>
                <a:gd name="connsiteY18" fmla="*/ 124330 h 29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229" h="293526">
                  <a:moveTo>
                    <a:pt x="124515" y="124330"/>
                  </a:moveTo>
                  <a:cubicBezTo>
                    <a:pt x="123693" y="123543"/>
                    <a:pt x="122511" y="122796"/>
                    <a:pt x="121043" y="122070"/>
                  </a:cubicBezTo>
                  <a:cubicBezTo>
                    <a:pt x="113071" y="115637"/>
                    <a:pt x="101132" y="109880"/>
                    <a:pt x="83350" y="105751"/>
                  </a:cubicBezTo>
                  <a:cubicBezTo>
                    <a:pt x="82203" y="105486"/>
                    <a:pt x="81091" y="105185"/>
                    <a:pt x="80009" y="104855"/>
                  </a:cubicBezTo>
                  <a:cubicBezTo>
                    <a:pt x="73731" y="99674"/>
                    <a:pt x="71281" y="92775"/>
                    <a:pt x="77443" y="82965"/>
                  </a:cubicBezTo>
                  <a:cubicBezTo>
                    <a:pt x="78155" y="81837"/>
                    <a:pt x="78781" y="80765"/>
                    <a:pt x="79337" y="79748"/>
                  </a:cubicBezTo>
                  <a:cubicBezTo>
                    <a:pt x="93942" y="57482"/>
                    <a:pt x="93752" y="51726"/>
                    <a:pt x="103667" y="33393"/>
                  </a:cubicBezTo>
                  <a:cubicBezTo>
                    <a:pt x="114900" y="12618"/>
                    <a:pt x="96082" y="-13382"/>
                    <a:pt x="73380" y="7989"/>
                  </a:cubicBezTo>
                  <a:cubicBezTo>
                    <a:pt x="50679" y="29360"/>
                    <a:pt x="30467" y="39120"/>
                    <a:pt x="22210" y="44907"/>
                  </a:cubicBezTo>
                  <a:cubicBezTo>
                    <a:pt x="21899" y="45122"/>
                    <a:pt x="21604" y="45363"/>
                    <a:pt x="21328" y="45623"/>
                  </a:cubicBezTo>
                  <a:cubicBezTo>
                    <a:pt x="21073" y="45813"/>
                    <a:pt x="20817" y="46014"/>
                    <a:pt x="20557" y="46219"/>
                  </a:cubicBezTo>
                  <a:cubicBezTo>
                    <a:pt x="-5121" y="66726"/>
                    <a:pt x="-291" y="127641"/>
                    <a:pt x="1718" y="142837"/>
                  </a:cubicBezTo>
                  <a:cubicBezTo>
                    <a:pt x="1768" y="143223"/>
                    <a:pt x="1858" y="143624"/>
                    <a:pt x="1979" y="144050"/>
                  </a:cubicBezTo>
                  <a:cubicBezTo>
                    <a:pt x="4073" y="158925"/>
                    <a:pt x="12295" y="180334"/>
                    <a:pt x="41705" y="228904"/>
                  </a:cubicBezTo>
                  <a:cubicBezTo>
                    <a:pt x="47226" y="237436"/>
                    <a:pt x="8562" y="292675"/>
                    <a:pt x="120712" y="293516"/>
                  </a:cubicBezTo>
                  <a:cubicBezTo>
                    <a:pt x="232862" y="294358"/>
                    <a:pt x="196087" y="242742"/>
                    <a:pt x="203953" y="228047"/>
                  </a:cubicBezTo>
                  <a:cubicBezTo>
                    <a:pt x="211819" y="213352"/>
                    <a:pt x="239942" y="152417"/>
                    <a:pt x="220517" y="133804"/>
                  </a:cubicBezTo>
                  <a:cubicBezTo>
                    <a:pt x="207139" y="120978"/>
                    <a:pt x="158660" y="122290"/>
                    <a:pt x="124515" y="124330"/>
                  </a:cubicBezTo>
                  <a:lnTo>
                    <a:pt x="124515" y="124330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794C03D-8F22-C545-AA85-044969F17B09}"/>
                </a:ext>
              </a:extLst>
            </p:cNvPr>
            <p:cNvSpPr/>
            <p:nvPr/>
          </p:nvSpPr>
          <p:spPr>
            <a:xfrm>
              <a:off x="1227875" y="1342387"/>
              <a:ext cx="1566259" cy="121112"/>
            </a:xfrm>
            <a:custGeom>
              <a:avLst/>
              <a:gdLst>
                <a:gd name="connsiteX0" fmla="*/ 19164 w 802124"/>
                <a:gd name="connsiteY0" fmla="*/ 41535 h 62025"/>
                <a:gd name="connsiteX1" fmla="*/ 21960 w 802124"/>
                <a:gd name="connsiteY1" fmla="*/ 28574 h 62025"/>
                <a:gd name="connsiteX2" fmla="*/ 27356 w 802124"/>
                <a:gd name="connsiteY2" fmla="*/ 16484 h 62025"/>
                <a:gd name="connsiteX3" fmla="*/ 28939 w 802124"/>
                <a:gd name="connsiteY3" fmla="*/ 14790 h 62025"/>
                <a:gd name="connsiteX4" fmla="*/ 31149 w 802124"/>
                <a:gd name="connsiteY4" fmla="*/ 14129 h 62025"/>
                <a:gd name="connsiteX5" fmla="*/ 57252 w 802124"/>
                <a:gd name="connsiteY5" fmla="*/ 14204 h 62025"/>
                <a:gd name="connsiteX6" fmla="*/ 61551 w 802124"/>
                <a:gd name="connsiteY6" fmla="*/ 100 h 62025"/>
                <a:gd name="connsiteX7" fmla="*/ 26695 w 802124"/>
                <a:gd name="connsiteY7" fmla="*/ 0 h 62025"/>
                <a:gd name="connsiteX8" fmla="*/ 18803 w 802124"/>
                <a:gd name="connsiteY8" fmla="*/ 1949 h 62025"/>
                <a:gd name="connsiteX9" fmla="*/ 12596 w 802124"/>
                <a:gd name="connsiteY9" fmla="*/ 7175 h 62025"/>
                <a:gd name="connsiteX10" fmla="*/ 7886 w 802124"/>
                <a:gd name="connsiteY10" fmla="*/ 14615 h 62025"/>
                <a:gd name="connsiteX11" fmla="*/ 4429 w 802124"/>
                <a:gd name="connsiteY11" fmla="*/ 23163 h 62025"/>
                <a:gd name="connsiteX12" fmla="*/ 1999 w 802124"/>
                <a:gd name="connsiteY12" fmla="*/ 31790 h 62025"/>
                <a:gd name="connsiteX13" fmla="*/ 401 w 802124"/>
                <a:gd name="connsiteY13" fmla="*/ 39356 h 62025"/>
                <a:gd name="connsiteX14" fmla="*/ 65 w 802124"/>
                <a:gd name="connsiteY14" fmla="*/ 45744 h 62025"/>
                <a:gd name="connsiteX15" fmla="*/ 1468 w 802124"/>
                <a:gd name="connsiteY15" fmla="*/ 52057 h 62025"/>
                <a:gd name="connsiteX16" fmla="*/ 4965 w 802124"/>
                <a:gd name="connsiteY16" fmla="*/ 57032 h 62025"/>
                <a:gd name="connsiteX17" fmla="*/ 10987 w 802124"/>
                <a:gd name="connsiteY17" fmla="*/ 59497 h 62025"/>
                <a:gd name="connsiteX18" fmla="*/ 43875 w 802124"/>
                <a:gd name="connsiteY18" fmla="*/ 58881 h 62025"/>
                <a:gd name="connsiteX19" fmla="*/ 48098 w 802124"/>
                <a:gd name="connsiteY19" fmla="*/ 44301 h 62025"/>
                <a:gd name="connsiteX20" fmla="*/ 35042 w 802124"/>
                <a:gd name="connsiteY20" fmla="*/ 45569 h 62025"/>
                <a:gd name="connsiteX21" fmla="*/ 21835 w 802124"/>
                <a:gd name="connsiteY21" fmla="*/ 44622 h 62025"/>
                <a:gd name="connsiteX22" fmla="*/ 19825 w 802124"/>
                <a:gd name="connsiteY22" fmla="*/ 43509 h 62025"/>
                <a:gd name="connsiteX23" fmla="*/ 19164 w 802124"/>
                <a:gd name="connsiteY23" fmla="*/ 41535 h 62025"/>
                <a:gd name="connsiteX24" fmla="*/ 84408 w 802124"/>
                <a:gd name="connsiteY24" fmla="*/ 59076 h 62025"/>
                <a:gd name="connsiteX25" fmla="*/ 102229 w 802124"/>
                <a:gd name="connsiteY25" fmla="*/ 59126 h 62025"/>
                <a:gd name="connsiteX26" fmla="*/ 120221 w 802124"/>
                <a:gd name="connsiteY26" fmla="*/ 426 h 62025"/>
                <a:gd name="connsiteX27" fmla="*/ 102555 w 802124"/>
                <a:gd name="connsiteY27" fmla="*/ 376 h 62025"/>
                <a:gd name="connsiteX28" fmla="*/ 97304 w 802124"/>
                <a:gd name="connsiteY28" fmla="*/ 17396 h 62025"/>
                <a:gd name="connsiteX29" fmla="*/ 84448 w 802124"/>
                <a:gd name="connsiteY29" fmla="*/ 17356 h 62025"/>
                <a:gd name="connsiteX30" fmla="*/ 89624 w 802124"/>
                <a:gd name="connsiteY30" fmla="*/ 416 h 62025"/>
                <a:gd name="connsiteX31" fmla="*/ 72037 w 802124"/>
                <a:gd name="connsiteY31" fmla="*/ 366 h 62025"/>
                <a:gd name="connsiteX32" fmla="*/ 66466 w 802124"/>
                <a:gd name="connsiteY32" fmla="*/ 18333 h 62025"/>
                <a:gd name="connsiteX33" fmla="*/ 60900 w 802124"/>
                <a:gd name="connsiteY33" fmla="*/ 20602 h 62025"/>
                <a:gd name="connsiteX34" fmla="*/ 56471 w 802124"/>
                <a:gd name="connsiteY34" fmla="*/ 24455 h 62025"/>
                <a:gd name="connsiteX35" fmla="*/ 52673 w 802124"/>
                <a:gd name="connsiteY35" fmla="*/ 29686 h 62025"/>
                <a:gd name="connsiteX36" fmla="*/ 48985 w 802124"/>
                <a:gd name="connsiteY36" fmla="*/ 36184 h 62025"/>
                <a:gd name="connsiteX37" fmla="*/ 49421 w 802124"/>
                <a:gd name="connsiteY37" fmla="*/ 36891 h 62025"/>
                <a:gd name="connsiteX38" fmla="*/ 50403 w 802124"/>
                <a:gd name="connsiteY38" fmla="*/ 36500 h 62025"/>
                <a:gd name="connsiteX39" fmla="*/ 55463 w 802124"/>
                <a:gd name="connsiteY39" fmla="*/ 32732 h 62025"/>
                <a:gd name="connsiteX40" fmla="*/ 62723 w 802124"/>
                <a:gd name="connsiteY40" fmla="*/ 30387 h 62025"/>
                <a:gd name="connsiteX41" fmla="*/ 53890 w 802124"/>
                <a:gd name="connsiteY41" fmla="*/ 59066 h 62025"/>
                <a:gd name="connsiteX42" fmla="*/ 71632 w 802124"/>
                <a:gd name="connsiteY42" fmla="*/ 59116 h 62025"/>
                <a:gd name="connsiteX43" fmla="*/ 80630 w 802124"/>
                <a:gd name="connsiteY43" fmla="*/ 29806 h 62025"/>
                <a:gd name="connsiteX44" fmla="*/ 93481 w 802124"/>
                <a:gd name="connsiteY44" fmla="*/ 29841 h 62025"/>
                <a:gd name="connsiteX45" fmla="*/ 84408 w 802124"/>
                <a:gd name="connsiteY45" fmla="*/ 59076 h 62025"/>
                <a:gd name="connsiteX46" fmla="*/ 152072 w 802124"/>
                <a:gd name="connsiteY46" fmla="*/ 59347 h 62025"/>
                <a:gd name="connsiteX47" fmla="*/ 168630 w 802124"/>
                <a:gd name="connsiteY47" fmla="*/ 59397 h 62025"/>
                <a:gd name="connsiteX48" fmla="*/ 162688 w 802124"/>
                <a:gd name="connsiteY48" fmla="*/ 41084 h 62025"/>
                <a:gd name="connsiteX49" fmla="*/ 168185 w 802124"/>
                <a:gd name="connsiteY49" fmla="*/ 36956 h 62025"/>
                <a:gd name="connsiteX50" fmla="*/ 172493 w 802124"/>
                <a:gd name="connsiteY50" fmla="*/ 31570 h 62025"/>
                <a:gd name="connsiteX51" fmla="*/ 176421 w 802124"/>
                <a:gd name="connsiteY51" fmla="*/ 23143 h 62025"/>
                <a:gd name="connsiteX52" fmla="*/ 177749 w 802124"/>
                <a:gd name="connsiteY52" fmla="*/ 13999 h 62025"/>
                <a:gd name="connsiteX53" fmla="*/ 176271 w 802124"/>
                <a:gd name="connsiteY53" fmla="*/ 8082 h 62025"/>
                <a:gd name="connsiteX54" fmla="*/ 172418 w 802124"/>
                <a:gd name="connsiteY54" fmla="*/ 3888 h 62025"/>
                <a:gd name="connsiteX55" fmla="*/ 167062 w 802124"/>
                <a:gd name="connsiteY55" fmla="*/ 1428 h 62025"/>
                <a:gd name="connsiteX56" fmla="*/ 161070 w 802124"/>
                <a:gd name="connsiteY56" fmla="*/ 621 h 62025"/>
                <a:gd name="connsiteX57" fmla="*/ 131339 w 802124"/>
                <a:gd name="connsiteY57" fmla="*/ 536 h 62025"/>
                <a:gd name="connsiteX58" fmla="*/ 113427 w 802124"/>
                <a:gd name="connsiteY58" fmla="*/ 59237 h 62025"/>
                <a:gd name="connsiteX59" fmla="*/ 130462 w 802124"/>
                <a:gd name="connsiteY59" fmla="*/ 59287 h 62025"/>
                <a:gd name="connsiteX60" fmla="*/ 135558 w 802124"/>
                <a:gd name="connsiteY60" fmla="*/ 42582 h 62025"/>
                <a:gd name="connsiteX61" fmla="*/ 146440 w 802124"/>
                <a:gd name="connsiteY61" fmla="*/ 42612 h 62025"/>
                <a:gd name="connsiteX62" fmla="*/ 152072 w 802124"/>
                <a:gd name="connsiteY62" fmla="*/ 59347 h 62025"/>
                <a:gd name="connsiteX63" fmla="*/ 139220 w 802124"/>
                <a:gd name="connsiteY63" fmla="*/ 30528 h 62025"/>
                <a:gd name="connsiteX64" fmla="*/ 145112 w 802124"/>
                <a:gd name="connsiteY64" fmla="*/ 11223 h 62025"/>
                <a:gd name="connsiteX65" fmla="*/ 155995 w 802124"/>
                <a:gd name="connsiteY65" fmla="*/ 11253 h 62025"/>
                <a:gd name="connsiteX66" fmla="*/ 158004 w 802124"/>
                <a:gd name="connsiteY66" fmla="*/ 11774 h 62025"/>
                <a:gd name="connsiteX67" fmla="*/ 159537 w 802124"/>
                <a:gd name="connsiteY67" fmla="*/ 13117 h 62025"/>
                <a:gd name="connsiteX68" fmla="*/ 160519 w 802124"/>
                <a:gd name="connsiteY68" fmla="*/ 14971 h 62025"/>
                <a:gd name="connsiteX69" fmla="*/ 160865 w 802124"/>
                <a:gd name="connsiteY69" fmla="*/ 16945 h 62025"/>
                <a:gd name="connsiteX70" fmla="*/ 159868 w 802124"/>
                <a:gd name="connsiteY70" fmla="*/ 22145 h 62025"/>
                <a:gd name="connsiteX71" fmla="*/ 157052 w 802124"/>
                <a:gd name="connsiteY71" fmla="*/ 26555 h 62025"/>
                <a:gd name="connsiteX72" fmla="*/ 155669 w 802124"/>
                <a:gd name="connsiteY72" fmla="*/ 28088 h 62025"/>
                <a:gd name="connsiteX73" fmla="*/ 154011 w 802124"/>
                <a:gd name="connsiteY73" fmla="*/ 29385 h 62025"/>
                <a:gd name="connsiteX74" fmla="*/ 151561 w 802124"/>
                <a:gd name="connsiteY74" fmla="*/ 30247 h 62025"/>
                <a:gd name="connsiteX75" fmla="*/ 147893 w 802124"/>
                <a:gd name="connsiteY75" fmla="*/ 30553 h 62025"/>
                <a:gd name="connsiteX76" fmla="*/ 139220 w 802124"/>
                <a:gd name="connsiteY76" fmla="*/ 30528 h 62025"/>
                <a:gd name="connsiteX77" fmla="*/ 173991 w 802124"/>
                <a:gd name="connsiteY77" fmla="*/ 59412 h 62025"/>
                <a:gd name="connsiteX78" fmla="*/ 191818 w 802124"/>
                <a:gd name="connsiteY78" fmla="*/ 59462 h 62025"/>
                <a:gd name="connsiteX79" fmla="*/ 209730 w 802124"/>
                <a:gd name="connsiteY79" fmla="*/ 762 h 62025"/>
                <a:gd name="connsiteX80" fmla="*/ 192144 w 802124"/>
                <a:gd name="connsiteY80" fmla="*/ 712 h 62025"/>
                <a:gd name="connsiteX81" fmla="*/ 173991 w 802124"/>
                <a:gd name="connsiteY81" fmla="*/ 59412 h 62025"/>
                <a:gd name="connsiteX82" fmla="*/ 202305 w 802124"/>
                <a:gd name="connsiteY82" fmla="*/ 59492 h 62025"/>
                <a:gd name="connsiteX83" fmla="*/ 223914 w 802124"/>
                <a:gd name="connsiteY83" fmla="*/ 59552 h 62025"/>
                <a:gd name="connsiteX84" fmla="*/ 235508 w 802124"/>
                <a:gd name="connsiteY84" fmla="*/ 59076 h 62025"/>
                <a:gd name="connsiteX85" fmla="*/ 242767 w 802124"/>
                <a:gd name="connsiteY85" fmla="*/ 57242 h 62025"/>
                <a:gd name="connsiteX86" fmla="*/ 249922 w 802124"/>
                <a:gd name="connsiteY86" fmla="*/ 51070 h 62025"/>
                <a:gd name="connsiteX87" fmla="*/ 254166 w 802124"/>
                <a:gd name="connsiteY87" fmla="*/ 42212 h 62025"/>
                <a:gd name="connsiteX88" fmla="*/ 255368 w 802124"/>
                <a:gd name="connsiteY88" fmla="*/ 34922 h 62025"/>
                <a:gd name="connsiteX89" fmla="*/ 253730 w 802124"/>
                <a:gd name="connsiteY89" fmla="*/ 29355 h 62025"/>
                <a:gd name="connsiteX90" fmla="*/ 248063 w 802124"/>
                <a:gd name="connsiteY90" fmla="*/ 25553 h 62025"/>
                <a:gd name="connsiteX91" fmla="*/ 237261 w 802124"/>
                <a:gd name="connsiteY91" fmla="*/ 24420 h 62025"/>
                <a:gd name="connsiteX92" fmla="*/ 234420 w 802124"/>
                <a:gd name="connsiteY92" fmla="*/ 24410 h 62025"/>
                <a:gd name="connsiteX93" fmla="*/ 232371 w 802124"/>
                <a:gd name="connsiteY93" fmla="*/ 24365 h 62025"/>
                <a:gd name="connsiteX94" fmla="*/ 230873 w 802124"/>
                <a:gd name="connsiteY94" fmla="*/ 24205 h 62025"/>
                <a:gd name="connsiteX95" fmla="*/ 229611 w 802124"/>
                <a:gd name="connsiteY95" fmla="*/ 23769 h 62025"/>
                <a:gd name="connsiteX96" fmla="*/ 227606 w 802124"/>
                <a:gd name="connsiteY96" fmla="*/ 21750 h 62025"/>
                <a:gd name="connsiteX97" fmla="*/ 227972 w 802124"/>
                <a:gd name="connsiteY97" fmla="*/ 18478 h 62025"/>
                <a:gd name="connsiteX98" fmla="*/ 230778 w 802124"/>
                <a:gd name="connsiteY98" fmla="*/ 15883 h 62025"/>
                <a:gd name="connsiteX99" fmla="*/ 235553 w 802124"/>
                <a:gd name="connsiteY99" fmla="*/ 14795 h 62025"/>
                <a:gd name="connsiteX100" fmla="*/ 260870 w 802124"/>
                <a:gd name="connsiteY100" fmla="*/ 14785 h 62025"/>
                <a:gd name="connsiteX101" fmla="*/ 264302 w 802124"/>
                <a:gd name="connsiteY101" fmla="*/ 682 h 62025"/>
                <a:gd name="connsiteX102" fmla="*/ 235437 w 802124"/>
                <a:gd name="connsiteY102" fmla="*/ 601 h 62025"/>
                <a:gd name="connsiteX103" fmla="*/ 223919 w 802124"/>
                <a:gd name="connsiteY103" fmla="*/ 1869 h 62025"/>
                <a:gd name="connsiteX104" fmla="*/ 215862 w 802124"/>
                <a:gd name="connsiteY104" fmla="*/ 5867 h 62025"/>
                <a:gd name="connsiteX105" fmla="*/ 209850 w 802124"/>
                <a:gd name="connsiteY105" fmla="*/ 12355 h 62025"/>
                <a:gd name="connsiteX106" fmla="*/ 204624 w 802124"/>
                <a:gd name="connsiteY106" fmla="*/ 21173 h 62025"/>
                <a:gd name="connsiteX107" fmla="*/ 204935 w 802124"/>
                <a:gd name="connsiteY107" fmla="*/ 21845 h 62025"/>
                <a:gd name="connsiteX108" fmla="*/ 205802 w 802124"/>
                <a:gd name="connsiteY108" fmla="*/ 21805 h 62025"/>
                <a:gd name="connsiteX109" fmla="*/ 206197 w 802124"/>
                <a:gd name="connsiteY109" fmla="*/ 21569 h 62025"/>
                <a:gd name="connsiteX110" fmla="*/ 209164 w 802124"/>
                <a:gd name="connsiteY110" fmla="*/ 18939 h 62025"/>
                <a:gd name="connsiteX111" fmla="*/ 213152 w 802124"/>
                <a:gd name="connsiteY111" fmla="*/ 16940 h 62025"/>
                <a:gd name="connsiteX112" fmla="*/ 212230 w 802124"/>
                <a:gd name="connsiteY112" fmla="*/ 21429 h 62025"/>
                <a:gd name="connsiteX113" fmla="*/ 212455 w 802124"/>
                <a:gd name="connsiteY113" fmla="*/ 25613 h 62025"/>
                <a:gd name="connsiteX114" fmla="*/ 213432 w 802124"/>
                <a:gd name="connsiteY114" fmla="*/ 29320 h 62025"/>
                <a:gd name="connsiteX115" fmla="*/ 214685 w 802124"/>
                <a:gd name="connsiteY115" fmla="*/ 32477 h 62025"/>
                <a:gd name="connsiteX116" fmla="*/ 216729 w 802124"/>
                <a:gd name="connsiteY116" fmla="*/ 34691 h 62025"/>
                <a:gd name="connsiteX117" fmla="*/ 220231 w 802124"/>
                <a:gd name="connsiteY117" fmla="*/ 36159 h 62025"/>
                <a:gd name="connsiteX118" fmla="*/ 224645 w 802124"/>
                <a:gd name="connsiteY118" fmla="*/ 37041 h 62025"/>
                <a:gd name="connsiteX119" fmla="*/ 229375 w 802124"/>
                <a:gd name="connsiteY119" fmla="*/ 37452 h 62025"/>
                <a:gd name="connsiteX120" fmla="*/ 233754 w 802124"/>
                <a:gd name="connsiteY120" fmla="*/ 37577 h 62025"/>
                <a:gd name="connsiteX121" fmla="*/ 237226 w 802124"/>
                <a:gd name="connsiteY121" fmla="*/ 37512 h 62025"/>
                <a:gd name="connsiteX122" fmla="*/ 239386 w 802124"/>
                <a:gd name="connsiteY122" fmla="*/ 39170 h 62025"/>
                <a:gd name="connsiteX123" fmla="*/ 239260 w 802124"/>
                <a:gd name="connsiteY123" fmla="*/ 42011 h 62025"/>
                <a:gd name="connsiteX124" fmla="*/ 237126 w 802124"/>
                <a:gd name="connsiteY124" fmla="*/ 44451 h 62025"/>
                <a:gd name="connsiteX125" fmla="*/ 233413 w 802124"/>
                <a:gd name="connsiteY125" fmla="*/ 45503 h 62025"/>
                <a:gd name="connsiteX126" fmla="*/ 228919 w 802124"/>
                <a:gd name="connsiteY126" fmla="*/ 45769 h 62025"/>
                <a:gd name="connsiteX127" fmla="*/ 224425 w 802124"/>
                <a:gd name="connsiteY127" fmla="*/ 45754 h 62025"/>
                <a:gd name="connsiteX128" fmla="*/ 205737 w 802124"/>
                <a:gd name="connsiteY128" fmla="*/ 45699 h 62025"/>
                <a:gd name="connsiteX129" fmla="*/ 202305 w 802124"/>
                <a:gd name="connsiteY129" fmla="*/ 59492 h 62025"/>
                <a:gd name="connsiteX130" fmla="*/ 348860 w 802124"/>
                <a:gd name="connsiteY130" fmla="*/ 19771 h 62025"/>
                <a:gd name="connsiteX131" fmla="*/ 336600 w 802124"/>
                <a:gd name="connsiteY131" fmla="*/ 59878 h 62025"/>
                <a:gd name="connsiteX132" fmla="*/ 354266 w 802124"/>
                <a:gd name="connsiteY132" fmla="*/ 59928 h 62025"/>
                <a:gd name="connsiteX133" fmla="*/ 372022 w 802124"/>
                <a:gd name="connsiteY133" fmla="*/ 1228 h 62025"/>
                <a:gd name="connsiteX134" fmla="*/ 356170 w 802124"/>
                <a:gd name="connsiteY134" fmla="*/ 1183 h 62025"/>
                <a:gd name="connsiteX135" fmla="*/ 350173 w 802124"/>
                <a:gd name="connsiteY135" fmla="*/ 2625 h 62025"/>
                <a:gd name="connsiteX136" fmla="*/ 345192 w 802124"/>
                <a:gd name="connsiteY136" fmla="*/ 6594 h 62025"/>
                <a:gd name="connsiteX137" fmla="*/ 333874 w 802124"/>
                <a:gd name="connsiteY137" fmla="*/ 20753 h 62025"/>
                <a:gd name="connsiteX138" fmla="*/ 331314 w 802124"/>
                <a:gd name="connsiteY138" fmla="*/ 7260 h 62025"/>
                <a:gd name="connsiteX139" fmla="*/ 330177 w 802124"/>
                <a:gd name="connsiteY139" fmla="*/ 4735 h 62025"/>
                <a:gd name="connsiteX140" fmla="*/ 328173 w 802124"/>
                <a:gd name="connsiteY140" fmla="*/ 2796 h 62025"/>
                <a:gd name="connsiteX141" fmla="*/ 325572 w 802124"/>
                <a:gd name="connsiteY141" fmla="*/ 1528 h 62025"/>
                <a:gd name="connsiteX142" fmla="*/ 322736 w 802124"/>
                <a:gd name="connsiteY142" fmla="*/ 1087 h 62025"/>
                <a:gd name="connsiteX143" fmla="*/ 305070 w 802124"/>
                <a:gd name="connsiteY143" fmla="*/ 1037 h 62025"/>
                <a:gd name="connsiteX144" fmla="*/ 287234 w 802124"/>
                <a:gd name="connsiteY144" fmla="*/ 59738 h 62025"/>
                <a:gd name="connsiteX145" fmla="*/ 304664 w 802124"/>
                <a:gd name="connsiteY145" fmla="*/ 59788 h 62025"/>
                <a:gd name="connsiteX146" fmla="*/ 317085 w 802124"/>
                <a:gd name="connsiteY146" fmla="*/ 18974 h 62025"/>
                <a:gd name="connsiteX147" fmla="*/ 322366 w 802124"/>
                <a:gd name="connsiteY147" fmla="*/ 47062 h 62025"/>
                <a:gd name="connsiteX148" fmla="*/ 326229 w 802124"/>
                <a:gd name="connsiteY148" fmla="*/ 47072 h 62025"/>
                <a:gd name="connsiteX149" fmla="*/ 348860 w 802124"/>
                <a:gd name="connsiteY149" fmla="*/ 19771 h 62025"/>
                <a:gd name="connsiteX150" fmla="*/ 407139 w 802124"/>
                <a:gd name="connsiteY150" fmla="*/ 47618 h 62025"/>
                <a:gd name="connsiteX151" fmla="*/ 407104 w 802124"/>
                <a:gd name="connsiteY151" fmla="*/ 60078 h 62025"/>
                <a:gd name="connsiteX152" fmla="*/ 423428 w 802124"/>
                <a:gd name="connsiteY152" fmla="*/ 60128 h 62025"/>
                <a:gd name="connsiteX153" fmla="*/ 423598 w 802124"/>
                <a:gd name="connsiteY153" fmla="*/ 1298 h 62025"/>
                <a:gd name="connsiteX154" fmla="*/ 406563 w 802124"/>
                <a:gd name="connsiteY154" fmla="*/ 1248 h 62025"/>
                <a:gd name="connsiteX155" fmla="*/ 404589 w 802124"/>
                <a:gd name="connsiteY155" fmla="*/ 1478 h 62025"/>
                <a:gd name="connsiteX156" fmla="*/ 401197 w 802124"/>
                <a:gd name="connsiteY156" fmla="*/ 2811 h 62025"/>
                <a:gd name="connsiteX157" fmla="*/ 396888 w 802124"/>
                <a:gd name="connsiteY157" fmla="*/ 6148 h 62025"/>
                <a:gd name="connsiteX158" fmla="*/ 392099 w 802124"/>
                <a:gd name="connsiteY158" fmla="*/ 12405 h 62025"/>
                <a:gd name="connsiteX159" fmla="*/ 363415 w 802124"/>
                <a:gd name="connsiteY159" fmla="*/ 59953 h 62025"/>
                <a:gd name="connsiteX160" fmla="*/ 381948 w 802124"/>
                <a:gd name="connsiteY160" fmla="*/ 60008 h 62025"/>
                <a:gd name="connsiteX161" fmla="*/ 389077 w 802124"/>
                <a:gd name="connsiteY161" fmla="*/ 47568 h 62025"/>
                <a:gd name="connsiteX162" fmla="*/ 407139 w 802124"/>
                <a:gd name="connsiteY162" fmla="*/ 47618 h 62025"/>
                <a:gd name="connsiteX163" fmla="*/ 395105 w 802124"/>
                <a:gd name="connsiteY163" fmla="*/ 36941 h 62025"/>
                <a:gd name="connsiteX164" fmla="*/ 407550 w 802124"/>
                <a:gd name="connsiteY164" fmla="*/ 14815 h 62025"/>
                <a:gd name="connsiteX165" fmla="*/ 407485 w 802124"/>
                <a:gd name="connsiteY165" fmla="*/ 36976 h 62025"/>
                <a:gd name="connsiteX166" fmla="*/ 395105 w 802124"/>
                <a:gd name="connsiteY166" fmla="*/ 36941 h 62025"/>
                <a:gd name="connsiteX167" fmla="*/ 489679 w 802124"/>
                <a:gd name="connsiteY167" fmla="*/ 1488 h 62025"/>
                <a:gd name="connsiteX168" fmla="*/ 459397 w 802124"/>
                <a:gd name="connsiteY168" fmla="*/ 1398 h 62025"/>
                <a:gd name="connsiteX169" fmla="*/ 459397 w 802124"/>
                <a:gd name="connsiteY169" fmla="*/ 1243 h 62025"/>
                <a:gd name="connsiteX170" fmla="*/ 447923 w 802124"/>
                <a:gd name="connsiteY170" fmla="*/ 2470 h 62025"/>
                <a:gd name="connsiteX171" fmla="*/ 439947 w 802124"/>
                <a:gd name="connsiteY171" fmla="*/ 6428 h 62025"/>
                <a:gd name="connsiteX172" fmla="*/ 434050 w 802124"/>
                <a:gd name="connsiteY172" fmla="*/ 12917 h 62025"/>
                <a:gd name="connsiteX173" fmla="*/ 428899 w 802124"/>
                <a:gd name="connsiteY173" fmla="*/ 21735 h 62025"/>
                <a:gd name="connsiteX174" fmla="*/ 429330 w 802124"/>
                <a:gd name="connsiteY174" fmla="*/ 22446 h 62025"/>
                <a:gd name="connsiteX175" fmla="*/ 430317 w 802124"/>
                <a:gd name="connsiteY175" fmla="*/ 22135 h 62025"/>
                <a:gd name="connsiteX176" fmla="*/ 433007 w 802124"/>
                <a:gd name="connsiteY176" fmla="*/ 19225 h 62025"/>
                <a:gd name="connsiteX177" fmla="*/ 436840 w 802124"/>
                <a:gd name="connsiteY177" fmla="*/ 16950 h 62025"/>
                <a:gd name="connsiteX178" fmla="*/ 443073 w 802124"/>
                <a:gd name="connsiteY178" fmla="*/ 15587 h 62025"/>
                <a:gd name="connsiteX179" fmla="*/ 453049 w 802124"/>
                <a:gd name="connsiteY179" fmla="*/ 15342 h 62025"/>
                <a:gd name="connsiteX180" fmla="*/ 439200 w 802124"/>
                <a:gd name="connsiteY180" fmla="*/ 60173 h 62025"/>
                <a:gd name="connsiteX181" fmla="*/ 457022 w 802124"/>
                <a:gd name="connsiteY181" fmla="*/ 60224 h 62025"/>
                <a:gd name="connsiteX182" fmla="*/ 470715 w 802124"/>
                <a:gd name="connsiteY182" fmla="*/ 15392 h 62025"/>
                <a:gd name="connsiteX183" fmla="*/ 485380 w 802124"/>
                <a:gd name="connsiteY183" fmla="*/ 15432 h 62025"/>
                <a:gd name="connsiteX184" fmla="*/ 489679 w 802124"/>
                <a:gd name="connsiteY184" fmla="*/ 1488 h 62025"/>
                <a:gd name="connsiteX185" fmla="*/ 542752 w 802124"/>
                <a:gd name="connsiteY185" fmla="*/ 1638 h 62025"/>
                <a:gd name="connsiteX186" fmla="*/ 512470 w 802124"/>
                <a:gd name="connsiteY186" fmla="*/ 1553 h 62025"/>
                <a:gd name="connsiteX187" fmla="*/ 512470 w 802124"/>
                <a:gd name="connsiteY187" fmla="*/ 1393 h 62025"/>
                <a:gd name="connsiteX188" fmla="*/ 500992 w 802124"/>
                <a:gd name="connsiteY188" fmla="*/ 2625 h 62025"/>
                <a:gd name="connsiteX189" fmla="*/ 493015 w 802124"/>
                <a:gd name="connsiteY189" fmla="*/ 6584 h 62025"/>
                <a:gd name="connsiteX190" fmla="*/ 487123 w 802124"/>
                <a:gd name="connsiteY190" fmla="*/ 13072 h 62025"/>
                <a:gd name="connsiteX191" fmla="*/ 481973 w 802124"/>
                <a:gd name="connsiteY191" fmla="*/ 21890 h 62025"/>
                <a:gd name="connsiteX192" fmla="*/ 482404 w 802124"/>
                <a:gd name="connsiteY192" fmla="*/ 22601 h 62025"/>
                <a:gd name="connsiteX193" fmla="*/ 483391 w 802124"/>
                <a:gd name="connsiteY193" fmla="*/ 22286 h 62025"/>
                <a:gd name="connsiteX194" fmla="*/ 486081 w 802124"/>
                <a:gd name="connsiteY194" fmla="*/ 19380 h 62025"/>
                <a:gd name="connsiteX195" fmla="*/ 489909 w 802124"/>
                <a:gd name="connsiteY195" fmla="*/ 17100 h 62025"/>
                <a:gd name="connsiteX196" fmla="*/ 496147 w 802124"/>
                <a:gd name="connsiteY196" fmla="*/ 15737 h 62025"/>
                <a:gd name="connsiteX197" fmla="*/ 506122 w 802124"/>
                <a:gd name="connsiteY197" fmla="*/ 15492 h 62025"/>
                <a:gd name="connsiteX198" fmla="*/ 492269 w 802124"/>
                <a:gd name="connsiteY198" fmla="*/ 60324 h 62025"/>
                <a:gd name="connsiteX199" fmla="*/ 510095 w 802124"/>
                <a:gd name="connsiteY199" fmla="*/ 60374 h 62025"/>
                <a:gd name="connsiteX200" fmla="*/ 523789 w 802124"/>
                <a:gd name="connsiteY200" fmla="*/ 15542 h 62025"/>
                <a:gd name="connsiteX201" fmla="*/ 538454 w 802124"/>
                <a:gd name="connsiteY201" fmla="*/ 15587 h 62025"/>
                <a:gd name="connsiteX202" fmla="*/ 542752 w 802124"/>
                <a:gd name="connsiteY202" fmla="*/ 1638 h 62025"/>
                <a:gd name="connsiteX203" fmla="*/ 567112 w 802124"/>
                <a:gd name="connsiteY203" fmla="*/ 60459 h 62025"/>
                <a:gd name="connsiteX204" fmla="*/ 584934 w 802124"/>
                <a:gd name="connsiteY204" fmla="*/ 60509 h 62025"/>
                <a:gd name="connsiteX205" fmla="*/ 602921 w 802124"/>
                <a:gd name="connsiteY205" fmla="*/ 1814 h 62025"/>
                <a:gd name="connsiteX206" fmla="*/ 585260 w 802124"/>
                <a:gd name="connsiteY206" fmla="*/ 1759 h 62025"/>
                <a:gd name="connsiteX207" fmla="*/ 580004 w 802124"/>
                <a:gd name="connsiteY207" fmla="*/ 18779 h 62025"/>
                <a:gd name="connsiteX208" fmla="*/ 567152 w 802124"/>
                <a:gd name="connsiteY208" fmla="*/ 18744 h 62025"/>
                <a:gd name="connsiteX209" fmla="*/ 572323 w 802124"/>
                <a:gd name="connsiteY209" fmla="*/ 1804 h 62025"/>
                <a:gd name="connsiteX210" fmla="*/ 554742 w 802124"/>
                <a:gd name="connsiteY210" fmla="*/ 1754 h 62025"/>
                <a:gd name="connsiteX211" fmla="*/ 549166 w 802124"/>
                <a:gd name="connsiteY211" fmla="*/ 19716 h 62025"/>
                <a:gd name="connsiteX212" fmla="*/ 543599 w 802124"/>
                <a:gd name="connsiteY212" fmla="*/ 21985 h 62025"/>
                <a:gd name="connsiteX213" fmla="*/ 539175 w 802124"/>
                <a:gd name="connsiteY213" fmla="*/ 25838 h 62025"/>
                <a:gd name="connsiteX214" fmla="*/ 535372 w 802124"/>
                <a:gd name="connsiteY214" fmla="*/ 31074 h 62025"/>
                <a:gd name="connsiteX215" fmla="*/ 531690 w 802124"/>
                <a:gd name="connsiteY215" fmla="*/ 37567 h 62025"/>
                <a:gd name="connsiteX216" fmla="*/ 532121 w 802124"/>
                <a:gd name="connsiteY216" fmla="*/ 38279 h 62025"/>
                <a:gd name="connsiteX217" fmla="*/ 533108 w 802124"/>
                <a:gd name="connsiteY217" fmla="*/ 37888 h 62025"/>
                <a:gd name="connsiteX218" fmla="*/ 538163 w 802124"/>
                <a:gd name="connsiteY218" fmla="*/ 34115 h 62025"/>
                <a:gd name="connsiteX219" fmla="*/ 545428 w 802124"/>
                <a:gd name="connsiteY219" fmla="*/ 31770 h 62025"/>
                <a:gd name="connsiteX220" fmla="*/ 536590 w 802124"/>
                <a:gd name="connsiteY220" fmla="*/ 60449 h 62025"/>
                <a:gd name="connsiteX221" fmla="*/ 554336 w 802124"/>
                <a:gd name="connsiteY221" fmla="*/ 60499 h 62025"/>
                <a:gd name="connsiteX222" fmla="*/ 563330 w 802124"/>
                <a:gd name="connsiteY222" fmla="*/ 31189 h 62025"/>
                <a:gd name="connsiteX223" fmla="*/ 576186 w 802124"/>
                <a:gd name="connsiteY223" fmla="*/ 31229 h 62025"/>
                <a:gd name="connsiteX224" fmla="*/ 567112 w 802124"/>
                <a:gd name="connsiteY224" fmla="*/ 60459 h 62025"/>
                <a:gd name="connsiteX225" fmla="*/ 649541 w 802124"/>
                <a:gd name="connsiteY225" fmla="*/ 24816 h 62025"/>
                <a:gd name="connsiteX226" fmla="*/ 638699 w 802124"/>
                <a:gd name="connsiteY226" fmla="*/ 24746 h 62025"/>
                <a:gd name="connsiteX227" fmla="*/ 632351 w 802124"/>
                <a:gd name="connsiteY227" fmla="*/ 24686 h 62025"/>
                <a:gd name="connsiteX228" fmla="*/ 629160 w 802124"/>
                <a:gd name="connsiteY228" fmla="*/ 24716 h 62025"/>
                <a:gd name="connsiteX229" fmla="*/ 627461 w 802124"/>
                <a:gd name="connsiteY229" fmla="*/ 24831 h 62025"/>
                <a:gd name="connsiteX230" fmla="*/ 628729 w 802124"/>
                <a:gd name="connsiteY230" fmla="*/ 22271 h 62025"/>
                <a:gd name="connsiteX231" fmla="*/ 630041 w 802124"/>
                <a:gd name="connsiteY231" fmla="*/ 19320 h 62025"/>
                <a:gd name="connsiteX232" fmla="*/ 631860 w 802124"/>
                <a:gd name="connsiteY232" fmla="*/ 16880 h 62025"/>
                <a:gd name="connsiteX233" fmla="*/ 634586 w 802124"/>
                <a:gd name="connsiteY233" fmla="*/ 15863 h 62025"/>
                <a:gd name="connsiteX234" fmla="*/ 659662 w 802124"/>
                <a:gd name="connsiteY234" fmla="*/ 15933 h 62025"/>
                <a:gd name="connsiteX235" fmla="*/ 663961 w 802124"/>
                <a:gd name="connsiteY235" fmla="*/ 1829 h 62025"/>
                <a:gd name="connsiteX236" fmla="*/ 630051 w 802124"/>
                <a:gd name="connsiteY236" fmla="*/ 1734 h 62025"/>
                <a:gd name="connsiteX237" fmla="*/ 619835 w 802124"/>
                <a:gd name="connsiteY237" fmla="*/ 3202 h 62025"/>
                <a:gd name="connsiteX238" fmla="*/ 611423 w 802124"/>
                <a:gd name="connsiteY238" fmla="*/ 7395 h 62025"/>
                <a:gd name="connsiteX239" fmla="*/ 604584 w 802124"/>
                <a:gd name="connsiteY239" fmla="*/ 13884 h 62025"/>
                <a:gd name="connsiteX240" fmla="*/ 599158 w 802124"/>
                <a:gd name="connsiteY240" fmla="*/ 22226 h 62025"/>
                <a:gd name="connsiteX241" fmla="*/ 599394 w 802124"/>
                <a:gd name="connsiteY241" fmla="*/ 22897 h 62025"/>
                <a:gd name="connsiteX242" fmla="*/ 600260 w 802124"/>
                <a:gd name="connsiteY242" fmla="*/ 22862 h 62025"/>
                <a:gd name="connsiteX243" fmla="*/ 600656 w 802124"/>
                <a:gd name="connsiteY243" fmla="*/ 22621 h 62025"/>
                <a:gd name="connsiteX244" fmla="*/ 603462 w 802124"/>
                <a:gd name="connsiteY244" fmla="*/ 20382 h 62025"/>
                <a:gd name="connsiteX245" fmla="*/ 606147 w 802124"/>
                <a:gd name="connsiteY245" fmla="*/ 19250 h 62025"/>
                <a:gd name="connsiteX246" fmla="*/ 608673 w 802124"/>
                <a:gd name="connsiteY246" fmla="*/ 18623 h 62025"/>
                <a:gd name="connsiteX247" fmla="*/ 610997 w 802124"/>
                <a:gd name="connsiteY247" fmla="*/ 18002 h 62025"/>
                <a:gd name="connsiteX248" fmla="*/ 606749 w 802124"/>
                <a:gd name="connsiteY248" fmla="*/ 29305 h 62025"/>
                <a:gd name="connsiteX249" fmla="*/ 603838 w 802124"/>
                <a:gd name="connsiteY249" fmla="*/ 41084 h 62025"/>
                <a:gd name="connsiteX250" fmla="*/ 603462 w 802124"/>
                <a:gd name="connsiteY250" fmla="*/ 47472 h 62025"/>
                <a:gd name="connsiteX251" fmla="*/ 604825 w 802124"/>
                <a:gd name="connsiteY251" fmla="*/ 53785 h 62025"/>
                <a:gd name="connsiteX252" fmla="*/ 608322 w 802124"/>
                <a:gd name="connsiteY252" fmla="*/ 58766 h 62025"/>
                <a:gd name="connsiteX253" fmla="*/ 614344 w 802124"/>
                <a:gd name="connsiteY253" fmla="*/ 61226 h 62025"/>
                <a:gd name="connsiteX254" fmla="*/ 647312 w 802124"/>
                <a:gd name="connsiteY254" fmla="*/ 60609 h 62025"/>
                <a:gd name="connsiteX255" fmla="*/ 651530 w 802124"/>
                <a:gd name="connsiteY255" fmla="*/ 46034 h 62025"/>
                <a:gd name="connsiteX256" fmla="*/ 638198 w 802124"/>
                <a:gd name="connsiteY256" fmla="*/ 47452 h 62025"/>
                <a:gd name="connsiteX257" fmla="*/ 624720 w 802124"/>
                <a:gd name="connsiteY257" fmla="*/ 46586 h 62025"/>
                <a:gd name="connsiteX258" fmla="*/ 622751 w 802124"/>
                <a:gd name="connsiteY258" fmla="*/ 45398 h 62025"/>
                <a:gd name="connsiteX259" fmla="*/ 622045 w 802124"/>
                <a:gd name="connsiteY259" fmla="*/ 43269 h 62025"/>
                <a:gd name="connsiteX260" fmla="*/ 622847 w 802124"/>
                <a:gd name="connsiteY260" fmla="*/ 39641 h 62025"/>
                <a:gd name="connsiteX261" fmla="*/ 623804 w 802124"/>
                <a:gd name="connsiteY261" fmla="*/ 36019 h 62025"/>
                <a:gd name="connsiteX262" fmla="*/ 646039 w 802124"/>
                <a:gd name="connsiteY262" fmla="*/ 36079 h 62025"/>
                <a:gd name="connsiteX263" fmla="*/ 649541 w 802124"/>
                <a:gd name="connsiteY263" fmla="*/ 24816 h 62025"/>
                <a:gd name="connsiteX264" fmla="*/ 707280 w 802124"/>
                <a:gd name="connsiteY264" fmla="*/ 47848 h 62025"/>
                <a:gd name="connsiteX265" fmla="*/ 701478 w 802124"/>
                <a:gd name="connsiteY265" fmla="*/ 36159 h 62025"/>
                <a:gd name="connsiteX266" fmla="*/ 721845 w 802124"/>
                <a:gd name="connsiteY266" fmla="*/ 2154 h 62025"/>
                <a:gd name="connsiteX267" fmla="*/ 703312 w 802124"/>
                <a:gd name="connsiteY267" fmla="*/ 2099 h 62025"/>
                <a:gd name="connsiteX268" fmla="*/ 677709 w 802124"/>
                <a:gd name="connsiteY268" fmla="*/ 47763 h 62025"/>
                <a:gd name="connsiteX269" fmla="*/ 677789 w 802124"/>
                <a:gd name="connsiteY269" fmla="*/ 18904 h 62025"/>
                <a:gd name="connsiteX270" fmla="*/ 661781 w 802124"/>
                <a:gd name="connsiteY270" fmla="*/ 18859 h 62025"/>
                <a:gd name="connsiteX271" fmla="*/ 661661 w 802124"/>
                <a:gd name="connsiteY271" fmla="*/ 60730 h 62025"/>
                <a:gd name="connsiteX272" fmla="*/ 678696 w 802124"/>
                <a:gd name="connsiteY272" fmla="*/ 60780 h 62025"/>
                <a:gd name="connsiteX273" fmla="*/ 680670 w 802124"/>
                <a:gd name="connsiteY273" fmla="*/ 60629 h 62025"/>
                <a:gd name="connsiteX274" fmla="*/ 684022 w 802124"/>
                <a:gd name="connsiteY274" fmla="*/ 59492 h 62025"/>
                <a:gd name="connsiteX275" fmla="*/ 688331 w 802124"/>
                <a:gd name="connsiteY275" fmla="*/ 56351 h 62025"/>
                <a:gd name="connsiteX276" fmla="*/ 693081 w 802124"/>
                <a:gd name="connsiteY276" fmla="*/ 50173 h 62025"/>
                <a:gd name="connsiteX277" fmla="*/ 693241 w 802124"/>
                <a:gd name="connsiteY277" fmla="*/ 50018 h 62025"/>
                <a:gd name="connsiteX278" fmla="*/ 699123 w 802124"/>
                <a:gd name="connsiteY278" fmla="*/ 60840 h 62025"/>
                <a:gd name="connsiteX279" fmla="*/ 708347 w 802124"/>
                <a:gd name="connsiteY279" fmla="*/ 60865 h 62025"/>
                <a:gd name="connsiteX280" fmla="*/ 710321 w 802124"/>
                <a:gd name="connsiteY280" fmla="*/ 60715 h 62025"/>
                <a:gd name="connsiteX281" fmla="*/ 713673 w 802124"/>
                <a:gd name="connsiteY281" fmla="*/ 59577 h 62025"/>
                <a:gd name="connsiteX282" fmla="*/ 717942 w 802124"/>
                <a:gd name="connsiteY282" fmla="*/ 56436 h 62025"/>
                <a:gd name="connsiteX283" fmla="*/ 722731 w 802124"/>
                <a:gd name="connsiteY283" fmla="*/ 50258 h 62025"/>
                <a:gd name="connsiteX284" fmla="*/ 751891 w 802124"/>
                <a:gd name="connsiteY284" fmla="*/ 2240 h 62025"/>
                <a:gd name="connsiteX285" fmla="*/ 734621 w 802124"/>
                <a:gd name="connsiteY285" fmla="*/ 2190 h 62025"/>
                <a:gd name="connsiteX286" fmla="*/ 707280 w 802124"/>
                <a:gd name="connsiteY286" fmla="*/ 47848 h 62025"/>
                <a:gd name="connsiteX287" fmla="*/ 740127 w 802124"/>
                <a:gd name="connsiteY287" fmla="*/ 61035 h 62025"/>
                <a:gd name="connsiteX288" fmla="*/ 761736 w 802124"/>
                <a:gd name="connsiteY288" fmla="*/ 61095 h 62025"/>
                <a:gd name="connsiteX289" fmla="*/ 773330 w 802124"/>
                <a:gd name="connsiteY289" fmla="*/ 60619 h 62025"/>
                <a:gd name="connsiteX290" fmla="*/ 780590 w 802124"/>
                <a:gd name="connsiteY290" fmla="*/ 58786 h 62025"/>
                <a:gd name="connsiteX291" fmla="*/ 787745 w 802124"/>
                <a:gd name="connsiteY291" fmla="*/ 52613 h 62025"/>
                <a:gd name="connsiteX292" fmla="*/ 791988 w 802124"/>
                <a:gd name="connsiteY292" fmla="*/ 43755 h 62025"/>
                <a:gd name="connsiteX293" fmla="*/ 793191 w 802124"/>
                <a:gd name="connsiteY293" fmla="*/ 36465 h 62025"/>
                <a:gd name="connsiteX294" fmla="*/ 791552 w 802124"/>
                <a:gd name="connsiteY294" fmla="*/ 30898 h 62025"/>
                <a:gd name="connsiteX295" fmla="*/ 785886 w 802124"/>
                <a:gd name="connsiteY295" fmla="*/ 27101 h 62025"/>
                <a:gd name="connsiteX296" fmla="*/ 775084 w 802124"/>
                <a:gd name="connsiteY296" fmla="*/ 25963 h 62025"/>
                <a:gd name="connsiteX297" fmla="*/ 772248 w 802124"/>
                <a:gd name="connsiteY297" fmla="*/ 25953 h 62025"/>
                <a:gd name="connsiteX298" fmla="*/ 770199 w 802124"/>
                <a:gd name="connsiteY298" fmla="*/ 25908 h 62025"/>
                <a:gd name="connsiteX299" fmla="*/ 768701 w 802124"/>
                <a:gd name="connsiteY299" fmla="*/ 25748 h 62025"/>
                <a:gd name="connsiteX300" fmla="*/ 767438 w 802124"/>
                <a:gd name="connsiteY300" fmla="*/ 25312 h 62025"/>
                <a:gd name="connsiteX301" fmla="*/ 765434 w 802124"/>
                <a:gd name="connsiteY301" fmla="*/ 23293 h 62025"/>
                <a:gd name="connsiteX302" fmla="*/ 765795 w 802124"/>
                <a:gd name="connsiteY302" fmla="*/ 20021 h 62025"/>
                <a:gd name="connsiteX303" fmla="*/ 768605 w 802124"/>
                <a:gd name="connsiteY303" fmla="*/ 17426 h 62025"/>
                <a:gd name="connsiteX304" fmla="*/ 773375 w 802124"/>
                <a:gd name="connsiteY304" fmla="*/ 16339 h 62025"/>
                <a:gd name="connsiteX305" fmla="*/ 798692 w 802124"/>
                <a:gd name="connsiteY305" fmla="*/ 16334 h 62025"/>
                <a:gd name="connsiteX306" fmla="*/ 802124 w 802124"/>
                <a:gd name="connsiteY306" fmla="*/ 2225 h 62025"/>
                <a:gd name="connsiteX307" fmla="*/ 773260 w 802124"/>
                <a:gd name="connsiteY307" fmla="*/ 2144 h 62025"/>
                <a:gd name="connsiteX308" fmla="*/ 761746 w 802124"/>
                <a:gd name="connsiteY308" fmla="*/ 3412 h 62025"/>
                <a:gd name="connsiteX309" fmla="*/ 753690 w 802124"/>
                <a:gd name="connsiteY309" fmla="*/ 7410 h 62025"/>
                <a:gd name="connsiteX310" fmla="*/ 747678 w 802124"/>
                <a:gd name="connsiteY310" fmla="*/ 13899 h 62025"/>
                <a:gd name="connsiteX311" fmla="*/ 742447 w 802124"/>
                <a:gd name="connsiteY311" fmla="*/ 22717 h 62025"/>
                <a:gd name="connsiteX312" fmla="*/ 742757 w 802124"/>
                <a:gd name="connsiteY312" fmla="*/ 23388 h 62025"/>
                <a:gd name="connsiteX313" fmla="*/ 743629 w 802124"/>
                <a:gd name="connsiteY313" fmla="*/ 23348 h 62025"/>
                <a:gd name="connsiteX314" fmla="*/ 744020 w 802124"/>
                <a:gd name="connsiteY314" fmla="*/ 23112 h 62025"/>
                <a:gd name="connsiteX315" fmla="*/ 746986 w 802124"/>
                <a:gd name="connsiteY315" fmla="*/ 20482 h 62025"/>
                <a:gd name="connsiteX316" fmla="*/ 750974 w 802124"/>
                <a:gd name="connsiteY316" fmla="*/ 18483 h 62025"/>
                <a:gd name="connsiteX317" fmla="*/ 750057 w 802124"/>
                <a:gd name="connsiteY317" fmla="*/ 22972 h 62025"/>
                <a:gd name="connsiteX318" fmla="*/ 750278 w 802124"/>
                <a:gd name="connsiteY318" fmla="*/ 27156 h 62025"/>
                <a:gd name="connsiteX319" fmla="*/ 751255 w 802124"/>
                <a:gd name="connsiteY319" fmla="*/ 30863 h 62025"/>
                <a:gd name="connsiteX320" fmla="*/ 752507 w 802124"/>
                <a:gd name="connsiteY320" fmla="*/ 34020 h 62025"/>
                <a:gd name="connsiteX321" fmla="*/ 754552 w 802124"/>
                <a:gd name="connsiteY321" fmla="*/ 36234 h 62025"/>
                <a:gd name="connsiteX322" fmla="*/ 758059 w 802124"/>
                <a:gd name="connsiteY322" fmla="*/ 37702 h 62025"/>
                <a:gd name="connsiteX323" fmla="*/ 762473 w 802124"/>
                <a:gd name="connsiteY323" fmla="*/ 38584 h 62025"/>
                <a:gd name="connsiteX324" fmla="*/ 767203 w 802124"/>
                <a:gd name="connsiteY324" fmla="*/ 38995 h 62025"/>
                <a:gd name="connsiteX325" fmla="*/ 771577 w 802124"/>
                <a:gd name="connsiteY325" fmla="*/ 39125 h 62025"/>
                <a:gd name="connsiteX326" fmla="*/ 775049 w 802124"/>
                <a:gd name="connsiteY326" fmla="*/ 39055 h 62025"/>
                <a:gd name="connsiteX327" fmla="*/ 777213 w 802124"/>
                <a:gd name="connsiteY327" fmla="*/ 40719 h 62025"/>
                <a:gd name="connsiteX328" fmla="*/ 777083 w 802124"/>
                <a:gd name="connsiteY328" fmla="*/ 43554 h 62025"/>
                <a:gd name="connsiteX329" fmla="*/ 774948 w 802124"/>
                <a:gd name="connsiteY329" fmla="*/ 45994 h 62025"/>
                <a:gd name="connsiteX330" fmla="*/ 771241 w 802124"/>
                <a:gd name="connsiteY330" fmla="*/ 47047 h 62025"/>
                <a:gd name="connsiteX331" fmla="*/ 766742 w 802124"/>
                <a:gd name="connsiteY331" fmla="*/ 47312 h 62025"/>
                <a:gd name="connsiteX332" fmla="*/ 762247 w 802124"/>
                <a:gd name="connsiteY332" fmla="*/ 47297 h 62025"/>
                <a:gd name="connsiteX333" fmla="*/ 743559 w 802124"/>
                <a:gd name="connsiteY333" fmla="*/ 47242 h 62025"/>
                <a:gd name="connsiteX334" fmla="*/ 740127 w 802124"/>
                <a:gd name="connsiteY334" fmla="*/ 61035 h 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802124" h="62025">
                  <a:moveTo>
                    <a:pt x="19164" y="41535"/>
                  </a:moveTo>
                  <a:cubicBezTo>
                    <a:pt x="19650" y="37121"/>
                    <a:pt x="20582" y="32802"/>
                    <a:pt x="21960" y="28574"/>
                  </a:cubicBezTo>
                  <a:cubicBezTo>
                    <a:pt x="23338" y="24345"/>
                    <a:pt x="25136" y="20317"/>
                    <a:pt x="27356" y="16484"/>
                  </a:cubicBezTo>
                  <a:cubicBezTo>
                    <a:pt x="27727" y="15802"/>
                    <a:pt x="28253" y="15236"/>
                    <a:pt x="28939" y="14790"/>
                  </a:cubicBezTo>
                  <a:cubicBezTo>
                    <a:pt x="29626" y="14349"/>
                    <a:pt x="30362" y="14129"/>
                    <a:pt x="31149" y="14129"/>
                  </a:cubicBezTo>
                  <a:lnTo>
                    <a:pt x="57252" y="14204"/>
                  </a:lnTo>
                  <a:lnTo>
                    <a:pt x="61551" y="100"/>
                  </a:lnTo>
                  <a:lnTo>
                    <a:pt x="26695" y="0"/>
                  </a:lnTo>
                  <a:cubicBezTo>
                    <a:pt x="23748" y="-10"/>
                    <a:pt x="21118" y="641"/>
                    <a:pt x="18803" y="1949"/>
                  </a:cubicBezTo>
                  <a:cubicBezTo>
                    <a:pt x="16484" y="3257"/>
                    <a:pt x="14419" y="5000"/>
                    <a:pt x="12596" y="7175"/>
                  </a:cubicBezTo>
                  <a:cubicBezTo>
                    <a:pt x="10777" y="9349"/>
                    <a:pt x="9209" y="11829"/>
                    <a:pt x="7886" y="14615"/>
                  </a:cubicBezTo>
                  <a:cubicBezTo>
                    <a:pt x="6563" y="17396"/>
                    <a:pt x="5411" y="20247"/>
                    <a:pt x="4429" y="23163"/>
                  </a:cubicBezTo>
                  <a:cubicBezTo>
                    <a:pt x="3447" y="26074"/>
                    <a:pt x="2640" y="28949"/>
                    <a:pt x="1999" y="31790"/>
                  </a:cubicBezTo>
                  <a:cubicBezTo>
                    <a:pt x="1358" y="34626"/>
                    <a:pt x="827" y="37146"/>
                    <a:pt x="401" y="39356"/>
                  </a:cubicBezTo>
                  <a:cubicBezTo>
                    <a:pt x="25" y="41350"/>
                    <a:pt x="-85" y="43479"/>
                    <a:pt x="65" y="45744"/>
                  </a:cubicBezTo>
                  <a:cubicBezTo>
                    <a:pt x="215" y="48004"/>
                    <a:pt x="686" y="50108"/>
                    <a:pt x="1468" y="52057"/>
                  </a:cubicBezTo>
                  <a:cubicBezTo>
                    <a:pt x="2249" y="54001"/>
                    <a:pt x="3417" y="55664"/>
                    <a:pt x="4965" y="57032"/>
                  </a:cubicBezTo>
                  <a:cubicBezTo>
                    <a:pt x="6508" y="58405"/>
                    <a:pt x="8517" y="59227"/>
                    <a:pt x="10987" y="59497"/>
                  </a:cubicBezTo>
                  <a:cubicBezTo>
                    <a:pt x="21975" y="60735"/>
                    <a:pt x="32932" y="60529"/>
                    <a:pt x="43875" y="58881"/>
                  </a:cubicBezTo>
                  <a:lnTo>
                    <a:pt x="48098" y="44301"/>
                  </a:lnTo>
                  <a:cubicBezTo>
                    <a:pt x="43785" y="45133"/>
                    <a:pt x="39431" y="45553"/>
                    <a:pt x="35042" y="45569"/>
                  </a:cubicBezTo>
                  <a:cubicBezTo>
                    <a:pt x="30653" y="45579"/>
                    <a:pt x="26249" y="45263"/>
                    <a:pt x="21835" y="44622"/>
                  </a:cubicBezTo>
                  <a:cubicBezTo>
                    <a:pt x="21048" y="44461"/>
                    <a:pt x="20377" y="44091"/>
                    <a:pt x="19825" y="43509"/>
                  </a:cubicBezTo>
                  <a:cubicBezTo>
                    <a:pt x="19274" y="42933"/>
                    <a:pt x="19054" y="42272"/>
                    <a:pt x="19164" y="41535"/>
                  </a:cubicBezTo>
                  <a:close/>
                  <a:moveTo>
                    <a:pt x="84408" y="59076"/>
                  </a:moveTo>
                  <a:lnTo>
                    <a:pt x="102229" y="59126"/>
                  </a:lnTo>
                  <a:lnTo>
                    <a:pt x="120221" y="426"/>
                  </a:lnTo>
                  <a:lnTo>
                    <a:pt x="102555" y="376"/>
                  </a:lnTo>
                  <a:lnTo>
                    <a:pt x="97304" y="17396"/>
                  </a:lnTo>
                  <a:lnTo>
                    <a:pt x="84448" y="17356"/>
                  </a:lnTo>
                  <a:lnTo>
                    <a:pt x="89624" y="416"/>
                  </a:lnTo>
                  <a:lnTo>
                    <a:pt x="72037" y="366"/>
                  </a:lnTo>
                  <a:lnTo>
                    <a:pt x="66466" y="18333"/>
                  </a:lnTo>
                  <a:cubicBezTo>
                    <a:pt x="64362" y="18799"/>
                    <a:pt x="62508" y="19555"/>
                    <a:pt x="60900" y="20602"/>
                  </a:cubicBezTo>
                  <a:cubicBezTo>
                    <a:pt x="59291" y="21649"/>
                    <a:pt x="57818" y="22932"/>
                    <a:pt x="56471" y="24455"/>
                  </a:cubicBezTo>
                  <a:cubicBezTo>
                    <a:pt x="55128" y="25973"/>
                    <a:pt x="53860" y="27717"/>
                    <a:pt x="52673" y="29686"/>
                  </a:cubicBezTo>
                  <a:cubicBezTo>
                    <a:pt x="51485" y="31655"/>
                    <a:pt x="50253" y="33819"/>
                    <a:pt x="48985" y="36184"/>
                  </a:cubicBezTo>
                  <a:cubicBezTo>
                    <a:pt x="48880" y="36550"/>
                    <a:pt x="49025" y="36785"/>
                    <a:pt x="49421" y="36891"/>
                  </a:cubicBezTo>
                  <a:cubicBezTo>
                    <a:pt x="49812" y="37001"/>
                    <a:pt x="50143" y="36871"/>
                    <a:pt x="50403" y="36500"/>
                  </a:cubicBezTo>
                  <a:cubicBezTo>
                    <a:pt x="51726" y="34982"/>
                    <a:pt x="53409" y="33724"/>
                    <a:pt x="55463" y="32732"/>
                  </a:cubicBezTo>
                  <a:cubicBezTo>
                    <a:pt x="57518" y="31740"/>
                    <a:pt x="59938" y="30959"/>
                    <a:pt x="62723" y="30387"/>
                  </a:cubicBezTo>
                  <a:lnTo>
                    <a:pt x="53890" y="59066"/>
                  </a:lnTo>
                  <a:lnTo>
                    <a:pt x="71632" y="59116"/>
                  </a:lnTo>
                  <a:lnTo>
                    <a:pt x="80630" y="29806"/>
                  </a:lnTo>
                  <a:lnTo>
                    <a:pt x="93481" y="29841"/>
                  </a:lnTo>
                  <a:lnTo>
                    <a:pt x="84408" y="59076"/>
                  </a:lnTo>
                  <a:close/>
                  <a:moveTo>
                    <a:pt x="152072" y="59347"/>
                  </a:moveTo>
                  <a:lnTo>
                    <a:pt x="168630" y="59397"/>
                  </a:lnTo>
                  <a:lnTo>
                    <a:pt x="162688" y="41084"/>
                  </a:lnTo>
                  <a:cubicBezTo>
                    <a:pt x="164692" y="40037"/>
                    <a:pt x="166521" y="38659"/>
                    <a:pt x="168185" y="36956"/>
                  </a:cubicBezTo>
                  <a:cubicBezTo>
                    <a:pt x="169843" y="35252"/>
                    <a:pt x="171281" y="33459"/>
                    <a:pt x="172493" y="31570"/>
                  </a:cubicBezTo>
                  <a:cubicBezTo>
                    <a:pt x="174237" y="28944"/>
                    <a:pt x="175550" y="26134"/>
                    <a:pt x="176421" y="23143"/>
                  </a:cubicBezTo>
                  <a:cubicBezTo>
                    <a:pt x="177298" y="20146"/>
                    <a:pt x="177744" y="17100"/>
                    <a:pt x="177749" y="13999"/>
                  </a:cubicBezTo>
                  <a:cubicBezTo>
                    <a:pt x="177759" y="11739"/>
                    <a:pt x="177263" y="9765"/>
                    <a:pt x="176271" y="8082"/>
                  </a:cubicBezTo>
                  <a:cubicBezTo>
                    <a:pt x="175274" y="6393"/>
                    <a:pt x="173991" y="4995"/>
                    <a:pt x="172418" y="3888"/>
                  </a:cubicBezTo>
                  <a:cubicBezTo>
                    <a:pt x="170845" y="2781"/>
                    <a:pt x="169056" y="1959"/>
                    <a:pt x="167062" y="1428"/>
                  </a:cubicBezTo>
                  <a:cubicBezTo>
                    <a:pt x="165068" y="897"/>
                    <a:pt x="163069" y="626"/>
                    <a:pt x="161070" y="621"/>
                  </a:cubicBezTo>
                  <a:lnTo>
                    <a:pt x="131339" y="536"/>
                  </a:lnTo>
                  <a:lnTo>
                    <a:pt x="113427" y="59237"/>
                  </a:lnTo>
                  <a:lnTo>
                    <a:pt x="130462" y="59287"/>
                  </a:lnTo>
                  <a:lnTo>
                    <a:pt x="135558" y="42582"/>
                  </a:lnTo>
                  <a:lnTo>
                    <a:pt x="146440" y="42612"/>
                  </a:lnTo>
                  <a:lnTo>
                    <a:pt x="152072" y="59347"/>
                  </a:lnTo>
                  <a:close/>
                  <a:moveTo>
                    <a:pt x="139220" y="30528"/>
                  </a:moveTo>
                  <a:lnTo>
                    <a:pt x="145112" y="11223"/>
                  </a:lnTo>
                  <a:lnTo>
                    <a:pt x="155995" y="11253"/>
                  </a:lnTo>
                  <a:cubicBezTo>
                    <a:pt x="156731" y="11258"/>
                    <a:pt x="157397" y="11429"/>
                    <a:pt x="158004" y="11774"/>
                  </a:cubicBezTo>
                  <a:cubicBezTo>
                    <a:pt x="158605" y="12115"/>
                    <a:pt x="159116" y="12566"/>
                    <a:pt x="159537" y="13117"/>
                  </a:cubicBezTo>
                  <a:cubicBezTo>
                    <a:pt x="159958" y="13668"/>
                    <a:pt x="160283" y="14289"/>
                    <a:pt x="160519" y="14971"/>
                  </a:cubicBezTo>
                  <a:cubicBezTo>
                    <a:pt x="160754" y="15657"/>
                    <a:pt x="160870" y="16314"/>
                    <a:pt x="160865" y="16945"/>
                  </a:cubicBezTo>
                  <a:cubicBezTo>
                    <a:pt x="160860" y="18789"/>
                    <a:pt x="160529" y="20522"/>
                    <a:pt x="159868" y="22145"/>
                  </a:cubicBezTo>
                  <a:cubicBezTo>
                    <a:pt x="159206" y="23774"/>
                    <a:pt x="158269" y="25247"/>
                    <a:pt x="157052" y="26555"/>
                  </a:cubicBezTo>
                  <a:cubicBezTo>
                    <a:pt x="156581" y="27081"/>
                    <a:pt x="156115" y="27592"/>
                    <a:pt x="155669" y="28088"/>
                  </a:cubicBezTo>
                  <a:cubicBezTo>
                    <a:pt x="155218" y="28589"/>
                    <a:pt x="154667" y="29020"/>
                    <a:pt x="154011" y="29385"/>
                  </a:cubicBezTo>
                  <a:cubicBezTo>
                    <a:pt x="153349" y="29751"/>
                    <a:pt x="152532" y="30042"/>
                    <a:pt x="151561" y="30247"/>
                  </a:cubicBezTo>
                  <a:cubicBezTo>
                    <a:pt x="150588" y="30453"/>
                    <a:pt x="149366" y="30558"/>
                    <a:pt x="147893" y="30553"/>
                  </a:cubicBezTo>
                  <a:lnTo>
                    <a:pt x="139220" y="30528"/>
                  </a:lnTo>
                  <a:close/>
                  <a:moveTo>
                    <a:pt x="173991" y="59412"/>
                  </a:moveTo>
                  <a:lnTo>
                    <a:pt x="191818" y="59462"/>
                  </a:lnTo>
                  <a:lnTo>
                    <a:pt x="209730" y="762"/>
                  </a:lnTo>
                  <a:lnTo>
                    <a:pt x="192144" y="712"/>
                  </a:lnTo>
                  <a:lnTo>
                    <a:pt x="173991" y="59412"/>
                  </a:lnTo>
                  <a:close/>
                  <a:moveTo>
                    <a:pt x="202305" y="59492"/>
                  </a:moveTo>
                  <a:lnTo>
                    <a:pt x="223914" y="59552"/>
                  </a:lnTo>
                  <a:cubicBezTo>
                    <a:pt x="228644" y="59567"/>
                    <a:pt x="232506" y="59407"/>
                    <a:pt x="235508" y="59076"/>
                  </a:cubicBezTo>
                  <a:cubicBezTo>
                    <a:pt x="238504" y="58741"/>
                    <a:pt x="240924" y="58129"/>
                    <a:pt x="242767" y="57242"/>
                  </a:cubicBezTo>
                  <a:cubicBezTo>
                    <a:pt x="245769" y="55830"/>
                    <a:pt x="248153" y="53775"/>
                    <a:pt x="249922" y="51070"/>
                  </a:cubicBezTo>
                  <a:cubicBezTo>
                    <a:pt x="251691" y="48369"/>
                    <a:pt x="253104" y="45418"/>
                    <a:pt x="254166" y="42212"/>
                  </a:cubicBezTo>
                  <a:cubicBezTo>
                    <a:pt x="255068" y="39691"/>
                    <a:pt x="255469" y="37262"/>
                    <a:pt x="255368" y="34922"/>
                  </a:cubicBezTo>
                  <a:cubicBezTo>
                    <a:pt x="255273" y="32582"/>
                    <a:pt x="254722" y="30728"/>
                    <a:pt x="253730" y="29355"/>
                  </a:cubicBezTo>
                  <a:cubicBezTo>
                    <a:pt x="252472" y="27567"/>
                    <a:pt x="250584" y="26299"/>
                    <a:pt x="248063" y="25553"/>
                  </a:cubicBezTo>
                  <a:cubicBezTo>
                    <a:pt x="245538" y="24811"/>
                    <a:pt x="241941" y="24435"/>
                    <a:pt x="237261" y="24420"/>
                  </a:cubicBezTo>
                  <a:cubicBezTo>
                    <a:pt x="236159" y="24415"/>
                    <a:pt x="235212" y="24415"/>
                    <a:pt x="234420" y="24410"/>
                  </a:cubicBezTo>
                  <a:cubicBezTo>
                    <a:pt x="233634" y="24410"/>
                    <a:pt x="232947" y="24395"/>
                    <a:pt x="232371" y="24365"/>
                  </a:cubicBezTo>
                  <a:cubicBezTo>
                    <a:pt x="231795" y="24340"/>
                    <a:pt x="231294" y="24285"/>
                    <a:pt x="230873" y="24205"/>
                  </a:cubicBezTo>
                  <a:cubicBezTo>
                    <a:pt x="230452" y="24125"/>
                    <a:pt x="230031" y="23979"/>
                    <a:pt x="229611" y="23769"/>
                  </a:cubicBezTo>
                  <a:cubicBezTo>
                    <a:pt x="228613" y="23293"/>
                    <a:pt x="227947" y="22621"/>
                    <a:pt x="227606" y="21750"/>
                  </a:cubicBezTo>
                  <a:cubicBezTo>
                    <a:pt x="227271" y="20883"/>
                    <a:pt x="227391" y="19791"/>
                    <a:pt x="227972" y="18478"/>
                  </a:cubicBezTo>
                  <a:cubicBezTo>
                    <a:pt x="228503" y="17271"/>
                    <a:pt x="229435" y="16409"/>
                    <a:pt x="230778" y="15883"/>
                  </a:cubicBezTo>
                  <a:cubicBezTo>
                    <a:pt x="232121" y="15362"/>
                    <a:pt x="233714" y="15001"/>
                    <a:pt x="235553" y="14795"/>
                  </a:cubicBezTo>
                  <a:lnTo>
                    <a:pt x="260870" y="14785"/>
                  </a:lnTo>
                  <a:lnTo>
                    <a:pt x="264302" y="682"/>
                  </a:lnTo>
                  <a:lnTo>
                    <a:pt x="235437" y="601"/>
                  </a:lnTo>
                  <a:cubicBezTo>
                    <a:pt x="230863" y="531"/>
                    <a:pt x="227025" y="957"/>
                    <a:pt x="223919" y="1869"/>
                  </a:cubicBezTo>
                  <a:cubicBezTo>
                    <a:pt x="220817" y="2776"/>
                    <a:pt x="218132" y="4114"/>
                    <a:pt x="215862" y="5867"/>
                  </a:cubicBezTo>
                  <a:cubicBezTo>
                    <a:pt x="213598" y="7621"/>
                    <a:pt x="211594" y="9785"/>
                    <a:pt x="209850" y="12355"/>
                  </a:cubicBezTo>
                  <a:cubicBezTo>
                    <a:pt x="208111" y="14926"/>
                    <a:pt x="206368" y="17867"/>
                    <a:pt x="204624" y="21173"/>
                  </a:cubicBezTo>
                  <a:cubicBezTo>
                    <a:pt x="204514" y="21489"/>
                    <a:pt x="204619" y="21710"/>
                    <a:pt x="204935" y="21845"/>
                  </a:cubicBezTo>
                  <a:cubicBezTo>
                    <a:pt x="205251" y="21975"/>
                    <a:pt x="205541" y="21965"/>
                    <a:pt x="205802" y="21805"/>
                  </a:cubicBezTo>
                  <a:cubicBezTo>
                    <a:pt x="205907" y="21805"/>
                    <a:pt x="206042" y="21730"/>
                    <a:pt x="206197" y="21569"/>
                  </a:cubicBezTo>
                  <a:cubicBezTo>
                    <a:pt x="206989" y="20572"/>
                    <a:pt x="207976" y="19695"/>
                    <a:pt x="209164" y="18939"/>
                  </a:cubicBezTo>
                  <a:cubicBezTo>
                    <a:pt x="210346" y="18177"/>
                    <a:pt x="211679" y="17511"/>
                    <a:pt x="213152" y="16940"/>
                  </a:cubicBezTo>
                  <a:cubicBezTo>
                    <a:pt x="212621" y="18463"/>
                    <a:pt x="212315" y="19961"/>
                    <a:pt x="212230" y="21429"/>
                  </a:cubicBezTo>
                  <a:cubicBezTo>
                    <a:pt x="212150" y="22902"/>
                    <a:pt x="212225" y="24295"/>
                    <a:pt x="212455" y="25613"/>
                  </a:cubicBezTo>
                  <a:cubicBezTo>
                    <a:pt x="212691" y="26925"/>
                    <a:pt x="213016" y="28163"/>
                    <a:pt x="213432" y="29320"/>
                  </a:cubicBezTo>
                  <a:cubicBezTo>
                    <a:pt x="213848" y="30478"/>
                    <a:pt x="214264" y="31530"/>
                    <a:pt x="214685" y="32477"/>
                  </a:cubicBezTo>
                  <a:cubicBezTo>
                    <a:pt x="215051" y="33374"/>
                    <a:pt x="215732" y="34110"/>
                    <a:pt x="216729" y="34691"/>
                  </a:cubicBezTo>
                  <a:cubicBezTo>
                    <a:pt x="217726" y="35272"/>
                    <a:pt x="218894" y="35763"/>
                    <a:pt x="220231" y="36159"/>
                  </a:cubicBezTo>
                  <a:cubicBezTo>
                    <a:pt x="221574" y="36560"/>
                    <a:pt x="223042" y="36851"/>
                    <a:pt x="224645" y="37041"/>
                  </a:cubicBezTo>
                  <a:cubicBezTo>
                    <a:pt x="226249" y="37231"/>
                    <a:pt x="227827" y="37367"/>
                    <a:pt x="229375" y="37452"/>
                  </a:cubicBezTo>
                  <a:cubicBezTo>
                    <a:pt x="230928" y="37532"/>
                    <a:pt x="232386" y="37577"/>
                    <a:pt x="233754" y="37577"/>
                  </a:cubicBezTo>
                  <a:cubicBezTo>
                    <a:pt x="235122" y="37582"/>
                    <a:pt x="236279" y="37562"/>
                    <a:pt x="237226" y="37512"/>
                  </a:cubicBezTo>
                  <a:cubicBezTo>
                    <a:pt x="238323" y="38093"/>
                    <a:pt x="239050" y="38644"/>
                    <a:pt x="239386" y="39170"/>
                  </a:cubicBezTo>
                  <a:cubicBezTo>
                    <a:pt x="239726" y="39702"/>
                    <a:pt x="239686" y="40648"/>
                    <a:pt x="239260" y="42011"/>
                  </a:cubicBezTo>
                  <a:cubicBezTo>
                    <a:pt x="238889" y="43113"/>
                    <a:pt x="238178" y="43925"/>
                    <a:pt x="237126" y="44451"/>
                  </a:cubicBezTo>
                  <a:cubicBezTo>
                    <a:pt x="236074" y="44972"/>
                    <a:pt x="234836" y="45323"/>
                    <a:pt x="233413" y="45503"/>
                  </a:cubicBezTo>
                  <a:cubicBezTo>
                    <a:pt x="231995" y="45684"/>
                    <a:pt x="230497" y="45774"/>
                    <a:pt x="228919" y="45769"/>
                  </a:cubicBezTo>
                  <a:cubicBezTo>
                    <a:pt x="227341" y="45764"/>
                    <a:pt x="225843" y="45759"/>
                    <a:pt x="224425" y="45754"/>
                  </a:cubicBezTo>
                  <a:lnTo>
                    <a:pt x="205737" y="45699"/>
                  </a:lnTo>
                  <a:lnTo>
                    <a:pt x="202305" y="59492"/>
                  </a:lnTo>
                  <a:close/>
                  <a:moveTo>
                    <a:pt x="348860" y="19771"/>
                  </a:moveTo>
                  <a:lnTo>
                    <a:pt x="336600" y="59878"/>
                  </a:lnTo>
                  <a:lnTo>
                    <a:pt x="354266" y="59928"/>
                  </a:lnTo>
                  <a:lnTo>
                    <a:pt x="372022" y="1228"/>
                  </a:lnTo>
                  <a:lnTo>
                    <a:pt x="356170" y="1183"/>
                  </a:lnTo>
                  <a:cubicBezTo>
                    <a:pt x="354121" y="1178"/>
                    <a:pt x="352122" y="1658"/>
                    <a:pt x="350173" y="2625"/>
                  </a:cubicBezTo>
                  <a:cubicBezTo>
                    <a:pt x="348224" y="3592"/>
                    <a:pt x="346565" y="4915"/>
                    <a:pt x="345192" y="6594"/>
                  </a:cubicBezTo>
                  <a:lnTo>
                    <a:pt x="333874" y="20753"/>
                  </a:lnTo>
                  <a:lnTo>
                    <a:pt x="331314" y="7260"/>
                  </a:lnTo>
                  <a:cubicBezTo>
                    <a:pt x="331104" y="6313"/>
                    <a:pt x="330728" y="5471"/>
                    <a:pt x="330177" y="4735"/>
                  </a:cubicBezTo>
                  <a:cubicBezTo>
                    <a:pt x="329626" y="3998"/>
                    <a:pt x="328959" y="3352"/>
                    <a:pt x="328173" y="2796"/>
                  </a:cubicBezTo>
                  <a:cubicBezTo>
                    <a:pt x="327381" y="2245"/>
                    <a:pt x="326519" y="1819"/>
                    <a:pt x="325572" y="1528"/>
                  </a:cubicBezTo>
                  <a:cubicBezTo>
                    <a:pt x="324625" y="1238"/>
                    <a:pt x="323678" y="1087"/>
                    <a:pt x="322736" y="1087"/>
                  </a:cubicBezTo>
                  <a:lnTo>
                    <a:pt x="305070" y="1037"/>
                  </a:lnTo>
                  <a:lnTo>
                    <a:pt x="287234" y="59738"/>
                  </a:lnTo>
                  <a:lnTo>
                    <a:pt x="304664" y="59788"/>
                  </a:lnTo>
                  <a:lnTo>
                    <a:pt x="317085" y="18974"/>
                  </a:lnTo>
                  <a:lnTo>
                    <a:pt x="322366" y="47062"/>
                  </a:lnTo>
                  <a:lnTo>
                    <a:pt x="326229" y="47072"/>
                  </a:lnTo>
                  <a:lnTo>
                    <a:pt x="348860" y="19771"/>
                  </a:lnTo>
                  <a:close/>
                  <a:moveTo>
                    <a:pt x="407139" y="47618"/>
                  </a:moveTo>
                  <a:lnTo>
                    <a:pt x="407104" y="60078"/>
                  </a:lnTo>
                  <a:lnTo>
                    <a:pt x="423428" y="60128"/>
                  </a:lnTo>
                  <a:lnTo>
                    <a:pt x="423598" y="1298"/>
                  </a:lnTo>
                  <a:lnTo>
                    <a:pt x="406563" y="1248"/>
                  </a:lnTo>
                  <a:cubicBezTo>
                    <a:pt x="406192" y="1248"/>
                    <a:pt x="405536" y="1323"/>
                    <a:pt x="404589" y="1478"/>
                  </a:cubicBezTo>
                  <a:cubicBezTo>
                    <a:pt x="403642" y="1633"/>
                    <a:pt x="402510" y="2079"/>
                    <a:pt x="401197" y="2811"/>
                  </a:cubicBezTo>
                  <a:cubicBezTo>
                    <a:pt x="399880" y="3542"/>
                    <a:pt x="398442" y="4655"/>
                    <a:pt x="396888" y="6148"/>
                  </a:cubicBezTo>
                  <a:cubicBezTo>
                    <a:pt x="395330" y="7641"/>
                    <a:pt x="393737" y="9730"/>
                    <a:pt x="392099" y="12405"/>
                  </a:cubicBezTo>
                  <a:lnTo>
                    <a:pt x="363415" y="59953"/>
                  </a:lnTo>
                  <a:lnTo>
                    <a:pt x="381948" y="60008"/>
                  </a:lnTo>
                  <a:lnTo>
                    <a:pt x="389077" y="47568"/>
                  </a:lnTo>
                  <a:lnTo>
                    <a:pt x="407139" y="47618"/>
                  </a:lnTo>
                  <a:close/>
                  <a:moveTo>
                    <a:pt x="395105" y="36941"/>
                  </a:moveTo>
                  <a:lnTo>
                    <a:pt x="407550" y="14815"/>
                  </a:lnTo>
                  <a:lnTo>
                    <a:pt x="407485" y="36976"/>
                  </a:lnTo>
                  <a:lnTo>
                    <a:pt x="395105" y="36941"/>
                  </a:lnTo>
                  <a:close/>
                  <a:moveTo>
                    <a:pt x="489679" y="1488"/>
                  </a:moveTo>
                  <a:lnTo>
                    <a:pt x="459397" y="1398"/>
                  </a:lnTo>
                  <a:lnTo>
                    <a:pt x="459397" y="1243"/>
                  </a:lnTo>
                  <a:cubicBezTo>
                    <a:pt x="454827" y="1178"/>
                    <a:pt x="450999" y="1583"/>
                    <a:pt x="447923" y="2470"/>
                  </a:cubicBezTo>
                  <a:cubicBezTo>
                    <a:pt x="444842" y="3357"/>
                    <a:pt x="442186" y="4675"/>
                    <a:pt x="439947" y="6428"/>
                  </a:cubicBezTo>
                  <a:cubicBezTo>
                    <a:pt x="437707" y="8187"/>
                    <a:pt x="435743" y="10346"/>
                    <a:pt x="434050" y="12917"/>
                  </a:cubicBezTo>
                  <a:cubicBezTo>
                    <a:pt x="432361" y="15492"/>
                    <a:pt x="430643" y="18428"/>
                    <a:pt x="428899" y="21735"/>
                  </a:cubicBezTo>
                  <a:cubicBezTo>
                    <a:pt x="428794" y="22105"/>
                    <a:pt x="428939" y="22341"/>
                    <a:pt x="429330" y="22446"/>
                  </a:cubicBezTo>
                  <a:cubicBezTo>
                    <a:pt x="429726" y="22556"/>
                    <a:pt x="430056" y="22451"/>
                    <a:pt x="430317" y="22135"/>
                  </a:cubicBezTo>
                  <a:cubicBezTo>
                    <a:pt x="431164" y="21088"/>
                    <a:pt x="432060" y="20116"/>
                    <a:pt x="433007" y="19225"/>
                  </a:cubicBezTo>
                  <a:cubicBezTo>
                    <a:pt x="433954" y="18333"/>
                    <a:pt x="435232" y="17576"/>
                    <a:pt x="436840" y="16950"/>
                  </a:cubicBezTo>
                  <a:cubicBezTo>
                    <a:pt x="438444" y="16324"/>
                    <a:pt x="440523" y="15868"/>
                    <a:pt x="443073" y="15587"/>
                  </a:cubicBezTo>
                  <a:cubicBezTo>
                    <a:pt x="445623" y="15306"/>
                    <a:pt x="448950" y="15221"/>
                    <a:pt x="453049" y="15342"/>
                  </a:cubicBezTo>
                  <a:lnTo>
                    <a:pt x="439200" y="60173"/>
                  </a:lnTo>
                  <a:lnTo>
                    <a:pt x="457022" y="60224"/>
                  </a:lnTo>
                  <a:lnTo>
                    <a:pt x="470715" y="15392"/>
                  </a:lnTo>
                  <a:lnTo>
                    <a:pt x="485380" y="15432"/>
                  </a:lnTo>
                  <a:lnTo>
                    <a:pt x="489679" y="1488"/>
                  </a:lnTo>
                  <a:close/>
                  <a:moveTo>
                    <a:pt x="542752" y="1638"/>
                  </a:moveTo>
                  <a:lnTo>
                    <a:pt x="512470" y="1553"/>
                  </a:lnTo>
                  <a:lnTo>
                    <a:pt x="512470" y="1393"/>
                  </a:lnTo>
                  <a:cubicBezTo>
                    <a:pt x="507896" y="1328"/>
                    <a:pt x="504073" y="1739"/>
                    <a:pt x="500992" y="2625"/>
                  </a:cubicBezTo>
                  <a:cubicBezTo>
                    <a:pt x="497916" y="3507"/>
                    <a:pt x="495255" y="4825"/>
                    <a:pt x="493015" y="6584"/>
                  </a:cubicBezTo>
                  <a:cubicBezTo>
                    <a:pt x="490776" y="8337"/>
                    <a:pt x="488812" y="10502"/>
                    <a:pt x="487123" y="13072"/>
                  </a:cubicBezTo>
                  <a:cubicBezTo>
                    <a:pt x="485435" y="15642"/>
                    <a:pt x="483716" y="18583"/>
                    <a:pt x="481973" y="21890"/>
                  </a:cubicBezTo>
                  <a:cubicBezTo>
                    <a:pt x="481868" y="22256"/>
                    <a:pt x="482008" y="22496"/>
                    <a:pt x="482404" y="22601"/>
                  </a:cubicBezTo>
                  <a:cubicBezTo>
                    <a:pt x="482799" y="22707"/>
                    <a:pt x="483125" y="22601"/>
                    <a:pt x="483391" y="22286"/>
                  </a:cubicBezTo>
                  <a:cubicBezTo>
                    <a:pt x="484232" y="21239"/>
                    <a:pt x="485129" y="20267"/>
                    <a:pt x="486081" y="19380"/>
                  </a:cubicBezTo>
                  <a:cubicBezTo>
                    <a:pt x="487028" y="18488"/>
                    <a:pt x="488306" y="17726"/>
                    <a:pt x="489909" y="17100"/>
                  </a:cubicBezTo>
                  <a:cubicBezTo>
                    <a:pt x="491517" y="16474"/>
                    <a:pt x="493597" y="16023"/>
                    <a:pt x="496147" y="15737"/>
                  </a:cubicBezTo>
                  <a:cubicBezTo>
                    <a:pt x="498697" y="15457"/>
                    <a:pt x="502019" y="15377"/>
                    <a:pt x="506122" y="15492"/>
                  </a:cubicBezTo>
                  <a:lnTo>
                    <a:pt x="492269" y="60324"/>
                  </a:lnTo>
                  <a:lnTo>
                    <a:pt x="510095" y="60374"/>
                  </a:lnTo>
                  <a:lnTo>
                    <a:pt x="523789" y="15542"/>
                  </a:lnTo>
                  <a:lnTo>
                    <a:pt x="538454" y="15587"/>
                  </a:lnTo>
                  <a:lnTo>
                    <a:pt x="542752" y="1638"/>
                  </a:lnTo>
                  <a:close/>
                  <a:moveTo>
                    <a:pt x="567112" y="60459"/>
                  </a:moveTo>
                  <a:lnTo>
                    <a:pt x="584934" y="60509"/>
                  </a:lnTo>
                  <a:lnTo>
                    <a:pt x="602921" y="1814"/>
                  </a:lnTo>
                  <a:lnTo>
                    <a:pt x="585260" y="1759"/>
                  </a:lnTo>
                  <a:lnTo>
                    <a:pt x="580004" y="18779"/>
                  </a:lnTo>
                  <a:lnTo>
                    <a:pt x="567152" y="18744"/>
                  </a:lnTo>
                  <a:lnTo>
                    <a:pt x="572323" y="1804"/>
                  </a:lnTo>
                  <a:lnTo>
                    <a:pt x="554742" y="1754"/>
                  </a:lnTo>
                  <a:lnTo>
                    <a:pt x="549166" y="19716"/>
                  </a:lnTo>
                  <a:cubicBezTo>
                    <a:pt x="547066" y="20181"/>
                    <a:pt x="545207" y="20938"/>
                    <a:pt x="543599" y="21985"/>
                  </a:cubicBezTo>
                  <a:cubicBezTo>
                    <a:pt x="541996" y="23032"/>
                    <a:pt x="540518" y="24320"/>
                    <a:pt x="539175" y="25838"/>
                  </a:cubicBezTo>
                  <a:cubicBezTo>
                    <a:pt x="537827" y="27361"/>
                    <a:pt x="536565" y="29105"/>
                    <a:pt x="535372" y="31074"/>
                  </a:cubicBezTo>
                  <a:cubicBezTo>
                    <a:pt x="534185" y="33038"/>
                    <a:pt x="532957" y="35207"/>
                    <a:pt x="531690" y="37567"/>
                  </a:cubicBezTo>
                  <a:cubicBezTo>
                    <a:pt x="531580" y="37933"/>
                    <a:pt x="531725" y="38173"/>
                    <a:pt x="532121" y="38279"/>
                  </a:cubicBezTo>
                  <a:cubicBezTo>
                    <a:pt x="532516" y="38384"/>
                    <a:pt x="532842" y="38254"/>
                    <a:pt x="533108" y="37888"/>
                  </a:cubicBezTo>
                  <a:cubicBezTo>
                    <a:pt x="534425" y="36365"/>
                    <a:pt x="536114" y="35107"/>
                    <a:pt x="538163" y="34115"/>
                  </a:cubicBezTo>
                  <a:cubicBezTo>
                    <a:pt x="540217" y="33123"/>
                    <a:pt x="542637" y="32341"/>
                    <a:pt x="545428" y="31770"/>
                  </a:cubicBezTo>
                  <a:lnTo>
                    <a:pt x="536590" y="60449"/>
                  </a:lnTo>
                  <a:lnTo>
                    <a:pt x="554336" y="60499"/>
                  </a:lnTo>
                  <a:lnTo>
                    <a:pt x="563330" y="31189"/>
                  </a:lnTo>
                  <a:lnTo>
                    <a:pt x="576186" y="31229"/>
                  </a:lnTo>
                  <a:lnTo>
                    <a:pt x="567112" y="60459"/>
                  </a:lnTo>
                  <a:close/>
                  <a:moveTo>
                    <a:pt x="649541" y="24816"/>
                  </a:moveTo>
                  <a:cubicBezTo>
                    <a:pt x="645022" y="24801"/>
                    <a:pt x="641410" y="24781"/>
                    <a:pt x="638699" y="24746"/>
                  </a:cubicBezTo>
                  <a:cubicBezTo>
                    <a:pt x="635994" y="24711"/>
                    <a:pt x="633874" y="24691"/>
                    <a:pt x="632351" y="24686"/>
                  </a:cubicBezTo>
                  <a:cubicBezTo>
                    <a:pt x="630878" y="24681"/>
                    <a:pt x="629816" y="24691"/>
                    <a:pt x="629160" y="24716"/>
                  </a:cubicBezTo>
                  <a:cubicBezTo>
                    <a:pt x="628498" y="24741"/>
                    <a:pt x="627937" y="24781"/>
                    <a:pt x="627461" y="24831"/>
                  </a:cubicBezTo>
                  <a:cubicBezTo>
                    <a:pt x="627937" y="24150"/>
                    <a:pt x="628358" y="23298"/>
                    <a:pt x="628729" y="22271"/>
                  </a:cubicBezTo>
                  <a:cubicBezTo>
                    <a:pt x="629099" y="21249"/>
                    <a:pt x="629540" y="20262"/>
                    <a:pt x="630041" y="19320"/>
                  </a:cubicBezTo>
                  <a:cubicBezTo>
                    <a:pt x="630542" y="18373"/>
                    <a:pt x="631149" y="17561"/>
                    <a:pt x="631860" y="16880"/>
                  </a:cubicBezTo>
                  <a:cubicBezTo>
                    <a:pt x="632572" y="16198"/>
                    <a:pt x="633478" y="15858"/>
                    <a:pt x="634586" y="15863"/>
                  </a:cubicBezTo>
                  <a:lnTo>
                    <a:pt x="659662" y="15933"/>
                  </a:lnTo>
                  <a:lnTo>
                    <a:pt x="663961" y="1829"/>
                  </a:lnTo>
                  <a:lnTo>
                    <a:pt x="630051" y="1734"/>
                  </a:lnTo>
                  <a:cubicBezTo>
                    <a:pt x="626319" y="1719"/>
                    <a:pt x="622912" y="2210"/>
                    <a:pt x="619835" y="3202"/>
                  </a:cubicBezTo>
                  <a:cubicBezTo>
                    <a:pt x="616754" y="4189"/>
                    <a:pt x="613953" y="5587"/>
                    <a:pt x="611423" y="7395"/>
                  </a:cubicBezTo>
                  <a:cubicBezTo>
                    <a:pt x="608893" y="9204"/>
                    <a:pt x="606613" y="11363"/>
                    <a:pt x="604584" y="13884"/>
                  </a:cubicBezTo>
                  <a:cubicBezTo>
                    <a:pt x="602555" y="16399"/>
                    <a:pt x="600746" y="19179"/>
                    <a:pt x="599158" y="22226"/>
                  </a:cubicBezTo>
                  <a:cubicBezTo>
                    <a:pt x="598998" y="22541"/>
                    <a:pt x="599078" y="22762"/>
                    <a:pt x="599394" y="22897"/>
                  </a:cubicBezTo>
                  <a:cubicBezTo>
                    <a:pt x="599709" y="23027"/>
                    <a:pt x="599995" y="23017"/>
                    <a:pt x="600260" y="22862"/>
                  </a:cubicBezTo>
                  <a:cubicBezTo>
                    <a:pt x="600366" y="22862"/>
                    <a:pt x="600496" y="22782"/>
                    <a:pt x="600656" y="22621"/>
                  </a:cubicBezTo>
                  <a:cubicBezTo>
                    <a:pt x="601603" y="21629"/>
                    <a:pt x="602540" y="20883"/>
                    <a:pt x="603462" y="20382"/>
                  </a:cubicBezTo>
                  <a:cubicBezTo>
                    <a:pt x="604384" y="19886"/>
                    <a:pt x="605276" y="19510"/>
                    <a:pt x="606147" y="19250"/>
                  </a:cubicBezTo>
                  <a:cubicBezTo>
                    <a:pt x="607014" y="18989"/>
                    <a:pt x="607856" y="18779"/>
                    <a:pt x="608673" y="18623"/>
                  </a:cubicBezTo>
                  <a:cubicBezTo>
                    <a:pt x="609484" y="18468"/>
                    <a:pt x="610261" y="18263"/>
                    <a:pt x="610997" y="18002"/>
                  </a:cubicBezTo>
                  <a:cubicBezTo>
                    <a:pt x="609359" y="21674"/>
                    <a:pt x="607941" y="25442"/>
                    <a:pt x="606749" y="29305"/>
                  </a:cubicBezTo>
                  <a:cubicBezTo>
                    <a:pt x="605556" y="33168"/>
                    <a:pt x="604584" y="37091"/>
                    <a:pt x="603838" y="41084"/>
                  </a:cubicBezTo>
                  <a:cubicBezTo>
                    <a:pt x="603462" y="43083"/>
                    <a:pt x="603337" y="45213"/>
                    <a:pt x="603462" y="47472"/>
                  </a:cubicBezTo>
                  <a:cubicBezTo>
                    <a:pt x="603587" y="49732"/>
                    <a:pt x="604043" y="51836"/>
                    <a:pt x="604825" y="53785"/>
                  </a:cubicBezTo>
                  <a:cubicBezTo>
                    <a:pt x="605606" y="55734"/>
                    <a:pt x="606774" y="57393"/>
                    <a:pt x="608322" y="58766"/>
                  </a:cubicBezTo>
                  <a:cubicBezTo>
                    <a:pt x="609865" y="60133"/>
                    <a:pt x="611874" y="60955"/>
                    <a:pt x="614344" y="61226"/>
                  </a:cubicBezTo>
                  <a:cubicBezTo>
                    <a:pt x="625382" y="62468"/>
                    <a:pt x="636369" y="62263"/>
                    <a:pt x="647312" y="60609"/>
                  </a:cubicBezTo>
                  <a:lnTo>
                    <a:pt x="651530" y="46034"/>
                  </a:lnTo>
                  <a:cubicBezTo>
                    <a:pt x="647166" y="46861"/>
                    <a:pt x="642722" y="47337"/>
                    <a:pt x="638198" y="47452"/>
                  </a:cubicBezTo>
                  <a:cubicBezTo>
                    <a:pt x="633679" y="47573"/>
                    <a:pt x="629185" y="47282"/>
                    <a:pt x="624720" y="46586"/>
                  </a:cubicBezTo>
                  <a:cubicBezTo>
                    <a:pt x="623984" y="46480"/>
                    <a:pt x="623328" y="46085"/>
                    <a:pt x="622751" y="45398"/>
                  </a:cubicBezTo>
                  <a:cubicBezTo>
                    <a:pt x="622175" y="44717"/>
                    <a:pt x="621940" y="44005"/>
                    <a:pt x="622045" y="43269"/>
                  </a:cubicBezTo>
                  <a:cubicBezTo>
                    <a:pt x="622205" y="42061"/>
                    <a:pt x="622476" y="40849"/>
                    <a:pt x="622847" y="39641"/>
                  </a:cubicBezTo>
                  <a:cubicBezTo>
                    <a:pt x="623217" y="38434"/>
                    <a:pt x="623533" y="37226"/>
                    <a:pt x="623804" y="36019"/>
                  </a:cubicBezTo>
                  <a:lnTo>
                    <a:pt x="646039" y="36079"/>
                  </a:lnTo>
                  <a:lnTo>
                    <a:pt x="649541" y="24816"/>
                  </a:lnTo>
                  <a:close/>
                  <a:moveTo>
                    <a:pt x="707280" y="47848"/>
                  </a:moveTo>
                  <a:lnTo>
                    <a:pt x="701478" y="36159"/>
                  </a:lnTo>
                  <a:lnTo>
                    <a:pt x="721845" y="2154"/>
                  </a:lnTo>
                  <a:lnTo>
                    <a:pt x="703312" y="2099"/>
                  </a:lnTo>
                  <a:lnTo>
                    <a:pt x="677709" y="47763"/>
                  </a:lnTo>
                  <a:lnTo>
                    <a:pt x="677789" y="18904"/>
                  </a:lnTo>
                  <a:lnTo>
                    <a:pt x="661781" y="18859"/>
                  </a:lnTo>
                  <a:lnTo>
                    <a:pt x="661661" y="60730"/>
                  </a:lnTo>
                  <a:lnTo>
                    <a:pt x="678696" y="60780"/>
                  </a:lnTo>
                  <a:cubicBezTo>
                    <a:pt x="679067" y="60780"/>
                    <a:pt x="679723" y="60730"/>
                    <a:pt x="680670" y="60629"/>
                  </a:cubicBezTo>
                  <a:cubicBezTo>
                    <a:pt x="681617" y="60524"/>
                    <a:pt x="682734" y="60148"/>
                    <a:pt x="684022" y="59492"/>
                  </a:cubicBezTo>
                  <a:cubicBezTo>
                    <a:pt x="685315" y="58841"/>
                    <a:pt x="686748" y="57794"/>
                    <a:pt x="688331" y="56351"/>
                  </a:cubicBezTo>
                  <a:cubicBezTo>
                    <a:pt x="689909" y="54913"/>
                    <a:pt x="691497" y="52853"/>
                    <a:pt x="693081" y="50173"/>
                  </a:cubicBezTo>
                  <a:lnTo>
                    <a:pt x="693241" y="50018"/>
                  </a:lnTo>
                  <a:lnTo>
                    <a:pt x="699123" y="60840"/>
                  </a:lnTo>
                  <a:lnTo>
                    <a:pt x="708347" y="60865"/>
                  </a:lnTo>
                  <a:cubicBezTo>
                    <a:pt x="708718" y="60865"/>
                    <a:pt x="709374" y="60815"/>
                    <a:pt x="710321" y="60715"/>
                  </a:cubicBezTo>
                  <a:cubicBezTo>
                    <a:pt x="711268" y="60609"/>
                    <a:pt x="712385" y="60234"/>
                    <a:pt x="713673" y="59577"/>
                  </a:cubicBezTo>
                  <a:cubicBezTo>
                    <a:pt x="714966" y="58926"/>
                    <a:pt x="716388" y="57879"/>
                    <a:pt x="717942" y="56436"/>
                  </a:cubicBezTo>
                  <a:cubicBezTo>
                    <a:pt x="719500" y="54998"/>
                    <a:pt x="721093" y="52939"/>
                    <a:pt x="722731" y="50258"/>
                  </a:cubicBezTo>
                  <a:lnTo>
                    <a:pt x="751891" y="2240"/>
                  </a:lnTo>
                  <a:lnTo>
                    <a:pt x="734621" y="2190"/>
                  </a:lnTo>
                  <a:lnTo>
                    <a:pt x="707280" y="47848"/>
                  </a:lnTo>
                  <a:close/>
                  <a:moveTo>
                    <a:pt x="740127" y="61035"/>
                  </a:moveTo>
                  <a:lnTo>
                    <a:pt x="761736" y="61095"/>
                  </a:lnTo>
                  <a:cubicBezTo>
                    <a:pt x="766466" y="61110"/>
                    <a:pt x="770334" y="60950"/>
                    <a:pt x="773330" y="60619"/>
                  </a:cubicBezTo>
                  <a:cubicBezTo>
                    <a:pt x="776326" y="60284"/>
                    <a:pt x="778746" y="59672"/>
                    <a:pt x="780590" y="58786"/>
                  </a:cubicBezTo>
                  <a:cubicBezTo>
                    <a:pt x="783591" y="57373"/>
                    <a:pt x="785976" y="55318"/>
                    <a:pt x="787745" y="52613"/>
                  </a:cubicBezTo>
                  <a:cubicBezTo>
                    <a:pt x="789513" y="49912"/>
                    <a:pt x="790931" y="46961"/>
                    <a:pt x="791988" y="43755"/>
                  </a:cubicBezTo>
                  <a:cubicBezTo>
                    <a:pt x="792890" y="41235"/>
                    <a:pt x="793291" y="38805"/>
                    <a:pt x="793191" y="36465"/>
                  </a:cubicBezTo>
                  <a:cubicBezTo>
                    <a:pt x="793096" y="34125"/>
                    <a:pt x="792549" y="32271"/>
                    <a:pt x="791552" y="30898"/>
                  </a:cubicBezTo>
                  <a:cubicBezTo>
                    <a:pt x="790295" y="29110"/>
                    <a:pt x="788406" y="27842"/>
                    <a:pt x="785886" y="27101"/>
                  </a:cubicBezTo>
                  <a:cubicBezTo>
                    <a:pt x="783366" y="26354"/>
                    <a:pt x="779763" y="25978"/>
                    <a:pt x="775084" y="25963"/>
                  </a:cubicBezTo>
                  <a:cubicBezTo>
                    <a:pt x="773982" y="25963"/>
                    <a:pt x="773034" y="25958"/>
                    <a:pt x="772248" y="25953"/>
                  </a:cubicBezTo>
                  <a:cubicBezTo>
                    <a:pt x="771456" y="25953"/>
                    <a:pt x="770775" y="25938"/>
                    <a:pt x="770199" y="25908"/>
                  </a:cubicBezTo>
                  <a:cubicBezTo>
                    <a:pt x="769618" y="25883"/>
                    <a:pt x="769117" y="25828"/>
                    <a:pt x="768701" y="25748"/>
                  </a:cubicBezTo>
                  <a:cubicBezTo>
                    <a:pt x="768280" y="25668"/>
                    <a:pt x="767859" y="25522"/>
                    <a:pt x="767438" y="25312"/>
                  </a:cubicBezTo>
                  <a:cubicBezTo>
                    <a:pt x="766441" y="24836"/>
                    <a:pt x="765775" y="24165"/>
                    <a:pt x="765434" y="23293"/>
                  </a:cubicBezTo>
                  <a:cubicBezTo>
                    <a:pt x="765093" y="22426"/>
                    <a:pt x="765214" y="21334"/>
                    <a:pt x="765795" y="20021"/>
                  </a:cubicBezTo>
                  <a:cubicBezTo>
                    <a:pt x="766326" y="18814"/>
                    <a:pt x="767263" y="17952"/>
                    <a:pt x="768605" y="17426"/>
                  </a:cubicBezTo>
                  <a:cubicBezTo>
                    <a:pt x="769948" y="16905"/>
                    <a:pt x="771536" y="16544"/>
                    <a:pt x="773375" y="16339"/>
                  </a:cubicBezTo>
                  <a:lnTo>
                    <a:pt x="798692" y="16334"/>
                  </a:lnTo>
                  <a:lnTo>
                    <a:pt x="802124" y="2225"/>
                  </a:lnTo>
                  <a:lnTo>
                    <a:pt x="773260" y="2144"/>
                  </a:lnTo>
                  <a:cubicBezTo>
                    <a:pt x="768686" y="2074"/>
                    <a:pt x="764848" y="2500"/>
                    <a:pt x="761746" y="3412"/>
                  </a:cubicBezTo>
                  <a:cubicBezTo>
                    <a:pt x="758640" y="4324"/>
                    <a:pt x="755955" y="5657"/>
                    <a:pt x="753690" y="7410"/>
                  </a:cubicBezTo>
                  <a:cubicBezTo>
                    <a:pt x="751420" y="9164"/>
                    <a:pt x="749421" y="11328"/>
                    <a:pt x="747678" y="13899"/>
                  </a:cubicBezTo>
                  <a:cubicBezTo>
                    <a:pt x="745934" y="16469"/>
                    <a:pt x="744190" y="19410"/>
                    <a:pt x="742447" y="22717"/>
                  </a:cubicBezTo>
                  <a:cubicBezTo>
                    <a:pt x="742342" y="23032"/>
                    <a:pt x="742447" y="23253"/>
                    <a:pt x="742757" y="23388"/>
                  </a:cubicBezTo>
                  <a:cubicBezTo>
                    <a:pt x="743073" y="23518"/>
                    <a:pt x="743364" y="23508"/>
                    <a:pt x="743629" y="23348"/>
                  </a:cubicBezTo>
                  <a:cubicBezTo>
                    <a:pt x="743734" y="23348"/>
                    <a:pt x="743865" y="23273"/>
                    <a:pt x="744020" y="23112"/>
                  </a:cubicBezTo>
                  <a:cubicBezTo>
                    <a:pt x="744812" y="22115"/>
                    <a:pt x="745804" y="21239"/>
                    <a:pt x="746986" y="20482"/>
                  </a:cubicBezTo>
                  <a:cubicBezTo>
                    <a:pt x="748174" y="19721"/>
                    <a:pt x="749501" y="19054"/>
                    <a:pt x="750974" y="18483"/>
                  </a:cubicBezTo>
                  <a:cubicBezTo>
                    <a:pt x="750443" y="20006"/>
                    <a:pt x="750138" y="21504"/>
                    <a:pt x="750057" y="22972"/>
                  </a:cubicBezTo>
                  <a:cubicBezTo>
                    <a:pt x="749972" y="24445"/>
                    <a:pt x="750047" y="25838"/>
                    <a:pt x="750278" y="27156"/>
                  </a:cubicBezTo>
                  <a:cubicBezTo>
                    <a:pt x="750513" y="28468"/>
                    <a:pt x="750839" y="29706"/>
                    <a:pt x="751255" y="30863"/>
                  </a:cubicBezTo>
                  <a:cubicBezTo>
                    <a:pt x="751671" y="32021"/>
                    <a:pt x="752092" y="33073"/>
                    <a:pt x="752507" y="34020"/>
                  </a:cubicBezTo>
                  <a:cubicBezTo>
                    <a:pt x="752873" y="34917"/>
                    <a:pt x="753555" y="35653"/>
                    <a:pt x="754552" y="36234"/>
                  </a:cubicBezTo>
                  <a:cubicBezTo>
                    <a:pt x="755549" y="36816"/>
                    <a:pt x="756716" y="37307"/>
                    <a:pt x="758059" y="37702"/>
                  </a:cubicBezTo>
                  <a:cubicBezTo>
                    <a:pt x="759397" y="38103"/>
                    <a:pt x="760870" y="38394"/>
                    <a:pt x="762473" y="38584"/>
                  </a:cubicBezTo>
                  <a:cubicBezTo>
                    <a:pt x="764071" y="38775"/>
                    <a:pt x="765649" y="38910"/>
                    <a:pt x="767203" y="38995"/>
                  </a:cubicBezTo>
                  <a:cubicBezTo>
                    <a:pt x="768751" y="39075"/>
                    <a:pt x="770209" y="39120"/>
                    <a:pt x="771577" y="39125"/>
                  </a:cubicBezTo>
                  <a:cubicBezTo>
                    <a:pt x="772944" y="39125"/>
                    <a:pt x="774102" y="39105"/>
                    <a:pt x="775049" y="39055"/>
                  </a:cubicBezTo>
                  <a:cubicBezTo>
                    <a:pt x="776151" y="39636"/>
                    <a:pt x="776872" y="40193"/>
                    <a:pt x="777213" y="40719"/>
                  </a:cubicBezTo>
                  <a:cubicBezTo>
                    <a:pt x="777554" y="41245"/>
                    <a:pt x="777509" y="42192"/>
                    <a:pt x="777083" y="43554"/>
                  </a:cubicBezTo>
                  <a:cubicBezTo>
                    <a:pt x="776712" y="44657"/>
                    <a:pt x="776001" y="45473"/>
                    <a:pt x="774948" y="45994"/>
                  </a:cubicBezTo>
                  <a:cubicBezTo>
                    <a:pt x="773896" y="46515"/>
                    <a:pt x="772659" y="46866"/>
                    <a:pt x="771241" y="47047"/>
                  </a:cubicBezTo>
                  <a:cubicBezTo>
                    <a:pt x="769818" y="47227"/>
                    <a:pt x="768320" y="47317"/>
                    <a:pt x="766742" y="47312"/>
                  </a:cubicBezTo>
                  <a:cubicBezTo>
                    <a:pt x="765168" y="47307"/>
                    <a:pt x="763670" y="47302"/>
                    <a:pt x="762247" y="47297"/>
                  </a:cubicBezTo>
                  <a:lnTo>
                    <a:pt x="743559" y="47242"/>
                  </a:lnTo>
                  <a:lnTo>
                    <a:pt x="740127" y="61035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B972FDB-D4A7-EC4D-B7AF-0DD2BFA6D658}"/>
                </a:ext>
              </a:extLst>
            </p:cNvPr>
            <p:cNvSpPr/>
            <p:nvPr/>
          </p:nvSpPr>
          <p:spPr>
            <a:xfrm>
              <a:off x="1567070" y="1499125"/>
              <a:ext cx="946430" cy="62121"/>
            </a:xfrm>
            <a:custGeom>
              <a:avLst/>
              <a:gdLst>
                <a:gd name="connsiteX0" fmla="*/ 21875 w 484693"/>
                <a:gd name="connsiteY0" fmla="*/ 21374 h 31814"/>
                <a:gd name="connsiteX1" fmla="*/ 24335 w 484693"/>
                <a:gd name="connsiteY1" fmla="*/ 20903 h 31814"/>
                <a:gd name="connsiteX2" fmla="*/ 26559 w 484693"/>
                <a:gd name="connsiteY2" fmla="*/ 19645 h 31814"/>
                <a:gd name="connsiteX3" fmla="*/ 28488 w 484693"/>
                <a:gd name="connsiteY3" fmla="*/ 17852 h 31814"/>
                <a:gd name="connsiteX4" fmla="*/ 30092 w 484693"/>
                <a:gd name="connsiteY4" fmla="*/ 15757 h 31814"/>
                <a:gd name="connsiteX5" fmla="*/ 32066 w 484693"/>
                <a:gd name="connsiteY5" fmla="*/ 11479 h 31814"/>
                <a:gd name="connsiteX6" fmla="*/ 32762 w 484693"/>
                <a:gd name="connsiteY6" fmla="*/ 6839 h 31814"/>
                <a:gd name="connsiteX7" fmla="*/ 32326 w 484693"/>
                <a:gd name="connsiteY7" fmla="*/ 4514 h 31814"/>
                <a:gd name="connsiteX8" fmla="*/ 31094 w 484693"/>
                <a:gd name="connsiteY8" fmla="*/ 2550 h 31814"/>
                <a:gd name="connsiteX9" fmla="*/ 27957 w 484693"/>
                <a:gd name="connsiteY9" fmla="*/ 621 h 31814"/>
                <a:gd name="connsiteX10" fmla="*/ 24255 w 484693"/>
                <a:gd name="connsiteY10" fmla="*/ 50 h 31814"/>
                <a:gd name="connsiteX11" fmla="*/ 9089 w 484693"/>
                <a:gd name="connsiteY11" fmla="*/ 10 h 31814"/>
                <a:gd name="connsiteX12" fmla="*/ 0 w 484693"/>
                <a:gd name="connsiteY12" fmla="*/ 29796 h 31814"/>
                <a:gd name="connsiteX13" fmla="*/ 8923 w 484693"/>
                <a:gd name="connsiteY13" fmla="*/ 29821 h 31814"/>
                <a:gd name="connsiteX14" fmla="*/ 11549 w 484693"/>
                <a:gd name="connsiteY14" fmla="*/ 21349 h 31814"/>
                <a:gd name="connsiteX15" fmla="*/ 21875 w 484693"/>
                <a:gd name="connsiteY15" fmla="*/ 21374 h 31814"/>
                <a:gd name="connsiteX16" fmla="*/ 13367 w 484693"/>
                <a:gd name="connsiteY16" fmla="*/ 15226 h 31814"/>
                <a:gd name="connsiteX17" fmla="*/ 16394 w 484693"/>
                <a:gd name="connsiteY17" fmla="*/ 5431 h 31814"/>
                <a:gd name="connsiteX18" fmla="*/ 21960 w 484693"/>
                <a:gd name="connsiteY18" fmla="*/ 5446 h 31814"/>
                <a:gd name="connsiteX19" fmla="*/ 22957 w 484693"/>
                <a:gd name="connsiteY19" fmla="*/ 5712 h 31814"/>
                <a:gd name="connsiteX20" fmla="*/ 23719 w 484693"/>
                <a:gd name="connsiteY20" fmla="*/ 6393 h 31814"/>
                <a:gd name="connsiteX21" fmla="*/ 24215 w 484693"/>
                <a:gd name="connsiteY21" fmla="*/ 7335 h 31814"/>
                <a:gd name="connsiteX22" fmla="*/ 24390 w 484693"/>
                <a:gd name="connsiteY22" fmla="*/ 8337 h 31814"/>
                <a:gd name="connsiteX23" fmla="*/ 23884 w 484693"/>
                <a:gd name="connsiteY23" fmla="*/ 10978 h 31814"/>
                <a:gd name="connsiteX24" fmla="*/ 22456 w 484693"/>
                <a:gd name="connsiteY24" fmla="*/ 13212 h 31814"/>
                <a:gd name="connsiteX25" fmla="*/ 21755 w 484693"/>
                <a:gd name="connsiteY25" fmla="*/ 13994 h 31814"/>
                <a:gd name="connsiteX26" fmla="*/ 20913 w 484693"/>
                <a:gd name="connsiteY26" fmla="*/ 14650 h 31814"/>
                <a:gd name="connsiteX27" fmla="*/ 19690 w 484693"/>
                <a:gd name="connsiteY27" fmla="*/ 15086 h 31814"/>
                <a:gd name="connsiteX28" fmla="*/ 17847 w 484693"/>
                <a:gd name="connsiteY28" fmla="*/ 15241 h 31814"/>
                <a:gd name="connsiteX29" fmla="*/ 13367 w 484693"/>
                <a:gd name="connsiteY29" fmla="*/ 15226 h 31814"/>
                <a:gd name="connsiteX30" fmla="*/ 57798 w 484693"/>
                <a:gd name="connsiteY30" fmla="*/ 11714 h 31814"/>
                <a:gd name="connsiteX31" fmla="*/ 52297 w 484693"/>
                <a:gd name="connsiteY31" fmla="*/ 11679 h 31814"/>
                <a:gd name="connsiteX32" fmla="*/ 49076 w 484693"/>
                <a:gd name="connsiteY32" fmla="*/ 11649 h 31814"/>
                <a:gd name="connsiteX33" fmla="*/ 47452 w 484693"/>
                <a:gd name="connsiteY33" fmla="*/ 11664 h 31814"/>
                <a:gd name="connsiteX34" fmla="*/ 46596 w 484693"/>
                <a:gd name="connsiteY34" fmla="*/ 11724 h 31814"/>
                <a:gd name="connsiteX35" fmla="*/ 47237 w 484693"/>
                <a:gd name="connsiteY35" fmla="*/ 10421 h 31814"/>
                <a:gd name="connsiteX36" fmla="*/ 47903 w 484693"/>
                <a:gd name="connsiteY36" fmla="*/ 8923 h 31814"/>
                <a:gd name="connsiteX37" fmla="*/ 48825 w 484693"/>
                <a:gd name="connsiteY37" fmla="*/ 7686 h 31814"/>
                <a:gd name="connsiteX38" fmla="*/ 50208 w 484693"/>
                <a:gd name="connsiteY38" fmla="*/ 7170 h 31814"/>
                <a:gd name="connsiteX39" fmla="*/ 62934 w 484693"/>
                <a:gd name="connsiteY39" fmla="*/ 7205 h 31814"/>
                <a:gd name="connsiteX40" fmla="*/ 65118 w 484693"/>
                <a:gd name="connsiteY40" fmla="*/ 50 h 31814"/>
                <a:gd name="connsiteX41" fmla="*/ 47908 w 484693"/>
                <a:gd name="connsiteY41" fmla="*/ 0 h 31814"/>
                <a:gd name="connsiteX42" fmla="*/ 42723 w 484693"/>
                <a:gd name="connsiteY42" fmla="*/ 747 h 31814"/>
                <a:gd name="connsiteX43" fmla="*/ 38454 w 484693"/>
                <a:gd name="connsiteY43" fmla="*/ 2876 h 31814"/>
                <a:gd name="connsiteX44" fmla="*/ 34982 w 484693"/>
                <a:gd name="connsiteY44" fmla="*/ 6163 h 31814"/>
                <a:gd name="connsiteX45" fmla="*/ 32231 w 484693"/>
                <a:gd name="connsiteY45" fmla="*/ 10401 h 31814"/>
                <a:gd name="connsiteX46" fmla="*/ 32351 w 484693"/>
                <a:gd name="connsiteY46" fmla="*/ 10742 h 31814"/>
                <a:gd name="connsiteX47" fmla="*/ 32792 w 484693"/>
                <a:gd name="connsiteY47" fmla="*/ 10722 h 31814"/>
                <a:gd name="connsiteX48" fmla="*/ 32988 w 484693"/>
                <a:gd name="connsiteY48" fmla="*/ 10602 h 31814"/>
                <a:gd name="connsiteX49" fmla="*/ 34416 w 484693"/>
                <a:gd name="connsiteY49" fmla="*/ 9464 h 31814"/>
                <a:gd name="connsiteX50" fmla="*/ 35778 w 484693"/>
                <a:gd name="connsiteY50" fmla="*/ 8888 h 31814"/>
                <a:gd name="connsiteX51" fmla="*/ 37056 w 484693"/>
                <a:gd name="connsiteY51" fmla="*/ 8573 h 31814"/>
                <a:gd name="connsiteX52" fmla="*/ 38238 w 484693"/>
                <a:gd name="connsiteY52" fmla="*/ 8257 h 31814"/>
                <a:gd name="connsiteX53" fmla="*/ 36084 w 484693"/>
                <a:gd name="connsiteY53" fmla="*/ 13994 h 31814"/>
                <a:gd name="connsiteX54" fmla="*/ 34606 w 484693"/>
                <a:gd name="connsiteY54" fmla="*/ 19971 h 31814"/>
                <a:gd name="connsiteX55" fmla="*/ 34416 w 484693"/>
                <a:gd name="connsiteY55" fmla="*/ 23213 h 31814"/>
                <a:gd name="connsiteX56" fmla="*/ 35107 w 484693"/>
                <a:gd name="connsiteY56" fmla="*/ 26414 h 31814"/>
                <a:gd name="connsiteX57" fmla="*/ 36881 w 484693"/>
                <a:gd name="connsiteY57" fmla="*/ 28944 h 31814"/>
                <a:gd name="connsiteX58" fmla="*/ 39937 w 484693"/>
                <a:gd name="connsiteY58" fmla="*/ 30192 h 31814"/>
                <a:gd name="connsiteX59" fmla="*/ 56666 w 484693"/>
                <a:gd name="connsiteY59" fmla="*/ 29881 h 31814"/>
                <a:gd name="connsiteX60" fmla="*/ 58811 w 484693"/>
                <a:gd name="connsiteY60" fmla="*/ 22481 h 31814"/>
                <a:gd name="connsiteX61" fmla="*/ 52042 w 484693"/>
                <a:gd name="connsiteY61" fmla="*/ 23203 h 31814"/>
                <a:gd name="connsiteX62" fmla="*/ 45203 w 484693"/>
                <a:gd name="connsiteY62" fmla="*/ 22762 h 31814"/>
                <a:gd name="connsiteX63" fmla="*/ 44201 w 484693"/>
                <a:gd name="connsiteY63" fmla="*/ 22161 h 31814"/>
                <a:gd name="connsiteX64" fmla="*/ 43845 w 484693"/>
                <a:gd name="connsiteY64" fmla="*/ 21078 h 31814"/>
                <a:gd name="connsiteX65" fmla="*/ 44251 w 484693"/>
                <a:gd name="connsiteY65" fmla="*/ 19240 h 31814"/>
                <a:gd name="connsiteX66" fmla="*/ 44737 w 484693"/>
                <a:gd name="connsiteY66" fmla="*/ 17401 h 31814"/>
                <a:gd name="connsiteX67" fmla="*/ 56025 w 484693"/>
                <a:gd name="connsiteY67" fmla="*/ 17431 h 31814"/>
                <a:gd name="connsiteX68" fmla="*/ 57798 w 484693"/>
                <a:gd name="connsiteY68" fmla="*/ 11714 h 31814"/>
                <a:gd name="connsiteX69" fmla="*/ 80841 w 484693"/>
                <a:gd name="connsiteY69" fmla="*/ 30032 h 31814"/>
                <a:gd name="connsiteX70" fmla="*/ 89243 w 484693"/>
                <a:gd name="connsiteY70" fmla="*/ 30052 h 31814"/>
                <a:gd name="connsiteX71" fmla="*/ 86227 w 484693"/>
                <a:gd name="connsiteY71" fmla="*/ 20758 h 31814"/>
                <a:gd name="connsiteX72" fmla="*/ 89018 w 484693"/>
                <a:gd name="connsiteY72" fmla="*/ 18668 h 31814"/>
                <a:gd name="connsiteX73" fmla="*/ 91207 w 484693"/>
                <a:gd name="connsiteY73" fmla="*/ 15933 h 31814"/>
                <a:gd name="connsiteX74" fmla="*/ 93201 w 484693"/>
                <a:gd name="connsiteY74" fmla="*/ 11654 h 31814"/>
                <a:gd name="connsiteX75" fmla="*/ 93872 w 484693"/>
                <a:gd name="connsiteY75" fmla="*/ 7014 h 31814"/>
                <a:gd name="connsiteX76" fmla="*/ 93121 w 484693"/>
                <a:gd name="connsiteY76" fmla="*/ 4013 h 31814"/>
                <a:gd name="connsiteX77" fmla="*/ 91167 w 484693"/>
                <a:gd name="connsiteY77" fmla="*/ 1884 h 31814"/>
                <a:gd name="connsiteX78" fmla="*/ 88446 w 484693"/>
                <a:gd name="connsiteY78" fmla="*/ 636 h 31814"/>
                <a:gd name="connsiteX79" fmla="*/ 85405 w 484693"/>
                <a:gd name="connsiteY79" fmla="*/ 226 h 31814"/>
                <a:gd name="connsiteX80" fmla="*/ 70319 w 484693"/>
                <a:gd name="connsiteY80" fmla="*/ 185 h 31814"/>
                <a:gd name="connsiteX81" fmla="*/ 61231 w 484693"/>
                <a:gd name="connsiteY81" fmla="*/ 29972 h 31814"/>
                <a:gd name="connsiteX82" fmla="*/ 69873 w 484693"/>
                <a:gd name="connsiteY82" fmla="*/ 29997 h 31814"/>
                <a:gd name="connsiteX83" fmla="*/ 72459 w 484693"/>
                <a:gd name="connsiteY83" fmla="*/ 21519 h 31814"/>
                <a:gd name="connsiteX84" fmla="*/ 77980 w 484693"/>
                <a:gd name="connsiteY84" fmla="*/ 21539 h 31814"/>
                <a:gd name="connsiteX85" fmla="*/ 80841 w 484693"/>
                <a:gd name="connsiteY85" fmla="*/ 30032 h 31814"/>
                <a:gd name="connsiteX86" fmla="*/ 74317 w 484693"/>
                <a:gd name="connsiteY86" fmla="*/ 15402 h 31814"/>
                <a:gd name="connsiteX87" fmla="*/ 77309 w 484693"/>
                <a:gd name="connsiteY87" fmla="*/ 5607 h 31814"/>
                <a:gd name="connsiteX88" fmla="*/ 82830 w 484693"/>
                <a:gd name="connsiteY88" fmla="*/ 5622 h 31814"/>
                <a:gd name="connsiteX89" fmla="*/ 83852 w 484693"/>
                <a:gd name="connsiteY89" fmla="*/ 5887 h 31814"/>
                <a:gd name="connsiteX90" fmla="*/ 84629 w 484693"/>
                <a:gd name="connsiteY90" fmla="*/ 6569 h 31814"/>
                <a:gd name="connsiteX91" fmla="*/ 85125 w 484693"/>
                <a:gd name="connsiteY91" fmla="*/ 7510 h 31814"/>
                <a:gd name="connsiteX92" fmla="*/ 85305 w 484693"/>
                <a:gd name="connsiteY92" fmla="*/ 8513 h 31814"/>
                <a:gd name="connsiteX93" fmla="*/ 84794 w 484693"/>
                <a:gd name="connsiteY93" fmla="*/ 11153 h 31814"/>
                <a:gd name="connsiteX94" fmla="*/ 83371 w 484693"/>
                <a:gd name="connsiteY94" fmla="*/ 13388 h 31814"/>
                <a:gd name="connsiteX95" fmla="*/ 82664 w 484693"/>
                <a:gd name="connsiteY95" fmla="*/ 14164 h 31814"/>
                <a:gd name="connsiteX96" fmla="*/ 81823 w 484693"/>
                <a:gd name="connsiteY96" fmla="*/ 14825 h 31814"/>
                <a:gd name="connsiteX97" fmla="*/ 80580 w 484693"/>
                <a:gd name="connsiteY97" fmla="*/ 15261 h 31814"/>
                <a:gd name="connsiteX98" fmla="*/ 78721 w 484693"/>
                <a:gd name="connsiteY98" fmla="*/ 15417 h 31814"/>
                <a:gd name="connsiteX99" fmla="*/ 74317 w 484693"/>
                <a:gd name="connsiteY99" fmla="*/ 15402 h 31814"/>
                <a:gd name="connsiteX100" fmla="*/ 92124 w 484693"/>
                <a:gd name="connsiteY100" fmla="*/ 30062 h 31814"/>
                <a:gd name="connsiteX101" fmla="*/ 103091 w 484693"/>
                <a:gd name="connsiteY101" fmla="*/ 30092 h 31814"/>
                <a:gd name="connsiteX102" fmla="*/ 108973 w 484693"/>
                <a:gd name="connsiteY102" fmla="*/ 29851 h 31814"/>
                <a:gd name="connsiteX103" fmla="*/ 112661 w 484693"/>
                <a:gd name="connsiteY103" fmla="*/ 28919 h 31814"/>
                <a:gd name="connsiteX104" fmla="*/ 116288 w 484693"/>
                <a:gd name="connsiteY104" fmla="*/ 25788 h 31814"/>
                <a:gd name="connsiteX105" fmla="*/ 118443 w 484693"/>
                <a:gd name="connsiteY105" fmla="*/ 21294 h 31814"/>
                <a:gd name="connsiteX106" fmla="*/ 119054 w 484693"/>
                <a:gd name="connsiteY106" fmla="*/ 17591 h 31814"/>
                <a:gd name="connsiteX107" fmla="*/ 118222 w 484693"/>
                <a:gd name="connsiteY107" fmla="*/ 14770 h 31814"/>
                <a:gd name="connsiteX108" fmla="*/ 115346 w 484693"/>
                <a:gd name="connsiteY108" fmla="*/ 12841 h 31814"/>
                <a:gd name="connsiteX109" fmla="*/ 109865 w 484693"/>
                <a:gd name="connsiteY109" fmla="*/ 12265 h 31814"/>
                <a:gd name="connsiteX110" fmla="*/ 108427 w 484693"/>
                <a:gd name="connsiteY110" fmla="*/ 12260 h 31814"/>
                <a:gd name="connsiteX111" fmla="*/ 107385 w 484693"/>
                <a:gd name="connsiteY111" fmla="*/ 12235 h 31814"/>
                <a:gd name="connsiteX112" fmla="*/ 106624 w 484693"/>
                <a:gd name="connsiteY112" fmla="*/ 12155 h 31814"/>
                <a:gd name="connsiteX113" fmla="*/ 105987 w 484693"/>
                <a:gd name="connsiteY113" fmla="*/ 11930 h 31814"/>
                <a:gd name="connsiteX114" fmla="*/ 104965 w 484693"/>
                <a:gd name="connsiteY114" fmla="*/ 10907 h 31814"/>
                <a:gd name="connsiteX115" fmla="*/ 105151 w 484693"/>
                <a:gd name="connsiteY115" fmla="*/ 9249 h 31814"/>
                <a:gd name="connsiteX116" fmla="*/ 106578 w 484693"/>
                <a:gd name="connsiteY116" fmla="*/ 7931 h 31814"/>
                <a:gd name="connsiteX117" fmla="*/ 108998 w 484693"/>
                <a:gd name="connsiteY117" fmla="*/ 7380 h 31814"/>
                <a:gd name="connsiteX118" fmla="*/ 121845 w 484693"/>
                <a:gd name="connsiteY118" fmla="*/ 7375 h 31814"/>
                <a:gd name="connsiteX119" fmla="*/ 123588 w 484693"/>
                <a:gd name="connsiteY119" fmla="*/ 215 h 31814"/>
                <a:gd name="connsiteX120" fmla="*/ 108938 w 484693"/>
                <a:gd name="connsiteY120" fmla="*/ 175 h 31814"/>
                <a:gd name="connsiteX121" fmla="*/ 103096 w 484693"/>
                <a:gd name="connsiteY121" fmla="*/ 817 h 31814"/>
                <a:gd name="connsiteX122" fmla="*/ 99008 w 484693"/>
                <a:gd name="connsiteY122" fmla="*/ 2846 h 31814"/>
                <a:gd name="connsiteX123" fmla="*/ 95957 w 484693"/>
                <a:gd name="connsiteY123" fmla="*/ 6143 h 31814"/>
                <a:gd name="connsiteX124" fmla="*/ 93301 w 484693"/>
                <a:gd name="connsiteY124" fmla="*/ 10617 h 31814"/>
                <a:gd name="connsiteX125" fmla="*/ 93462 w 484693"/>
                <a:gd name="connsiteY125" fmla="*/ 10958 h 31814"/>
                <a:gd name="connsiteX126" fmla="*/ 93903 w 484693"/>
                <a:gd name="connsiteY126" fmla="*/ 10937 h 31814"/>
                <a:gd name="connsiteX127" fmla="*/ 94103 w 484693"/>
                <a:gd name="connsiteY127" fmla="*/ 10817 h 31814"/>
                <a:gd name="connsiteX128" fmla="*/ 95606 w 484693"/>
                <a:gd name="connsiteY128" fmla="*/ 9479 h 31814"/>
                <a:gd name="connsiteX129" fmla="*/ 97630 w 484693"/>
                <a:gd name="connsiteY129" fmla="*/ 8467 h 31814"/>
                <a:gd name="connsiteX130" fmla="*/ 97164 w 484693"/>
                <a:gd name="connsiteY130" fmla="*/ 10747 h 31814"/>
                <a:gd name="connsiteX131" fmla="*/ 97279 w 484693"/>
                <a:gd name="connsiteY131" fmla="*/ 12866 h 31814"/>
                <a:gd name="connsiteX132" fmla="*/ 97770 w 484693"/>
                <a:gd name="connsiteY132" fmla="*/ 14750 h 31814"/>
                <a:gd name="connsiteX133" fmla="*/ 98407 w 484693"/>
                <a:gd name="connsiteY133" fmla="*/ 16354 h 31814"/>
                <a:gd name="connsiteX134" fmla="*/ 99444 w 484693"/>
                <a:gd name="connsiteY134" fmla="*/ 17476 h 31814"/>
                <a:gd name="connsiteX135" fmla="*/ 101223 w 484693"/>
                <a:gd name="connsiteY135" fmla="*/ 18222 h 31814"/>
                <a:gd name="connsiteX136" fmla="*/ 103462 w 484693"/>
                <a:gd name="connsiteY136" fmla="*/ 18668 h 31814"/>
                <a:gd name="connsiteX137" fmla="*/ 105867 w 484693"/>
                <a:gd name="connsiteY137" fmla="*/ 18874 h 31814"/>
                <a:gd name="connsiteX138" fmla="*/ 108087 w 484693"/>
                <a:gd name="connsiteY138" fmla="*/ 18944 h 31814"/>
                <a:gd name="connsiteX139" fmla="*/ 109845 w 484693"/>
                <a:gd name="connsiteY139" fmla="*/ 18909 h 31814"/>
                <a:gd name="connsiteX140" fmla="*/ 110947 w 484693"/>
                <a:gd name="connsiteY140" fmla="*/ 19751 h 31814"/>
                <a:gd name="connsiteX141" fmla="*/ 110882 w 484693"/>
                <a:gd name="connsiteY141" fmla="*/ 21189 h 31814"/>
                <a:gd name="connsiteX142" fmla="*/ 109795 w 484693"/>
                <a:gd name="connsiteY142" fmla="*/ 22431 h 31814"/>
                <a:gd name="connsiteX143" fmla="*/ 107911 w 484693"/>
                <a:gd name="connsiteY143" fmla="*/ 22962 h 31814"/>
                <a:gd name="connsiteX144" fmla="*/ 105632 w 484693"/>
                <a:gd name="connsiteY144" fmla="*/ 23097 h 31814"/>
                <a:gd name="connsiteX145" fmla="*/ 103352 w 484693"/>
                <a:gd name="connsiteY145" fmla="*/ 23092 h 31814"/>
                <a:gd name="connsiteX146" fmla="*/ 93867 w 484693"/>
                <a:gd name="connsiteY146" fmla="*/ 23062 h 31814"/>
                <a:gd name="connsiteX147" fmla="*/ 92124 w 484693"/>
                <a:gd name="connsiteY147" fmla="*/ 30062 h 31814"/>
                <a:gd name="connsiteX148" fmla="*/ 153986 w 484693"/>
                <a:gd name="connsiteY148" fmla="*/ 6864 h 31814"/>
                <a:gd name="connsiteX149" fmla="*/ 153986 w 484693"/>
                <a:gd name="connsiteY149" fmla="*/ 5787 h 31814"/>
                <a:gd name="connsiteX150" fmla="*/ 152037 w 484693"/>
                <a:gd name="connsiteY150" fmla="*/ 2480 h 31814"/>
                <a:gd name="connsiteX151" fmla="*/ 148740 w 484693"/>
                <a:gd name="connsiteY151" fmla="*/ 812 h 31814"/>
                <a:gd name="connsiteX152" fmla="*/ 144817 w 484693"/>
                <a:gd name="connsiteY152" fmla="*/ 195 h 31814"/>
                <a:gd name="connsiteX153" fmla="*/ 140999 w 484693"/>
                <a:gd name="connsiteY153" fmla="*/ 105 h 31814"/>
                <a:gd name="connsiteX154" fmla="*/ 134912 w 484693"/>
                <a:gd name="connsiteY154" fmla="*/ 631 h 31814"/>
                <a:gd name="connsiteX155" fmla="*/ 130728 w 484693"/>
                <a:gd name="connsiteY155" fmla="*/ 2019 h 31814"/>
                <a:gd name="connsiteX156" fmla="*/ 128118 w 484693"/>
                <a:gd name="connsiteY156" fmla="*/ 3913 h 31814"/>
                <a:gd name="connsiteX157" fmla="*/ 126775 w 484693"/>
                <a:gd name="connsiteY157" fmla="*/ 5947 h 31814"/>
                <a:gd name="connsiteX158" fmla="*/ 125242 w 484693"/>
                <a:gd name="connsiteY158" fmla="*/ 9885 h 31814"/>
                <a:gd name="connsiteX159" fmla="*/ 123809 w 484693"/>
                <a:gd name="connsiteY159" fmla="*/ 14184 h 31814"/>
                <a:gd name="connsiteX160" fmla="*/ 122636 w 484693"/>
                <a:gd name="connsiteY160" fmla="*/ 18603 h 31814"/>
                <a:gd name="connsiteX161" fmla="*/ 121920 w 484693"/>
                <a:gd name="connsiteY161" fmla="*/ 22902 h 31814"/>
                <a:gd name="connsiteX162" fmla="*/ 122216 w 484693"/>
                <a:gd name="connsiteY162" fmla="*/ 25963 h 31814"/>
                <a:gd name="connsiteX163" fmla="*/ 123588 w 484693"/>
                <a:gd name="connsiteY163" fmla="*/ 28093 h 31814"/>
                <a:gd name="connsiteX164" fmla="*/ 125763 w 484693"/>
                <a:gd name="connsiteY164" fmla="*/ 29460 h 31814"/>
                <a:gd name="connsiteX165" fmla="*/ 128463 w 484693"/>
                <a:gd name="connsiteY165" fmla="*/ 30227 h 31814"/>
                <a:gd name="connsiteX166" fmla="*/ 131384 w 484693"/>
                <a:gd name="connsiteY166" fmla="*/ 30553 h 31814"/>
                <a:gd name="connsiteX167" fmla="*/ 134225 w 484693"/>
                <a:gd name="connsiteY167" fmla="*/ 30623 h 31814"/>
                <a:gd name="connsiteX168" fmla="*/ 137968 w 484693"/>
                <a:gd name="connsiteY168" fmla="*/ 30473 h 31814"/>
                <a:gd name="connsiteX169" fmla="*/ 141710 w 484693"/>
                <a:gd name="connsiteY169" fmla="*/ 30007 h 31814"/>
                <a:gd name="connsiteX170" fmla="*/ 145999 w 484693"/>
                <a:gd name="connsiteY170" fmla="*/ 28213 h 31814"/>
                <a:gd name="connsiteX171" fmla="*/ 148970 w 484693"/>
                <a:gd name="connsiteY171" fmla="*/ 24621 h 31814"/>
                <a:gd name="connsiteX172" fmla="*/ 152077 w 484693"/>
                <a:gd name="connsiteY172" fmla="*/ 15888 h 31814"/>
                <a:gd name="connsiteX173" fmla="*/ 153986 w 484693"/>
                <a:gd name="connsiteY173" fmla="*/ 6864 h 31814"/>
                <a:gd name="connsiteX174" fmla="*/ 140333 w 484693"/>
                <a:gd name="connsiteY174" fmla="*/ 22115 h 31814"/>
                <a:gd name="connsiteX175" fmla="*/ 139451 w 484693"/>
                <a:gd name="connsiteY175" fmla="*/ 23553 h 31814"/>
                <a:gd name="connsiteX176" fmla="*/ 137868 w 484693"/>
                <a:gd name="connsiteY176" fmla="*/ 24310 h 31814"/>
                <a:gd name="connsiteX177" fmla="*/ 135984 w 484693"/>
                <a:gd name="connsiteY177" fmla="*/ 24606 h 31814"/>
                <a:gd name="connsiteX178" fmla="*/ 134245 w 484693"/>
                <a:gd name="connsiteY178" fmla="*/ 24661 h 31814"/>
                <a:gd name="connsiteX179" fmla="*/ 132762 w 484693"/>
                <a:gd name="connsiteY179" fmla="*/ 24535 h 31814"/>
                <a:gd name="connsiteX180" fmla="*/ 131645 w 484693"/>
                <a:gd name="connsiteY180" fmla="*/ 23914 h 31814"/>
                <a:gd name="connsiteX181" fmla="*/ 131029 w 484693"/>
                <a:gd name="connsiteY181" fmla="*/ 22872 h 31814"/>
                <a:gd name="connsiteX182" fmla="*/ 131049 w 484693"/>
                <a:gd name="connsiteY182" fmla="*/ 21449 h 31814"/>
                <a:gd name="connsiteX183" fmla="*/ 132832 w 484693"/>
                <a:gd name="connsiteY183" fmla="*/ 14730 h 31814"/>
                <a:gd name="connsiteX184" fmla="*/ 135092 w 484693"/>
                <a:gd name="connsiteY184" fmla="*/ 8292 h 31814"/>
                <a:gd name="connsiteX185" fmla="*/ 135974 w 484693"/>
                <a:gd name="connsiteY185" fmla="*/ 7075 h 31814"/>
                <a:gd name="connsiteX186" fmla="*/ 137317 w 484693"/>
                <a:gd name="connsiteY186" fmla="*/ 6358 h 31814"/>
                <a:gd name="connsiteX187" fmla="*/ 138860 w 484693"/>
                <a:gd name="connsiteY187" fmla="*/ 6022 h 31814"/>
                <a:gd name="connsiteX188" fmla="*/ 140338 w 484693"/>
                <a:gd name="connsiteY188" fmla="*/ 5947 h 31814"/>
                <a:gd name="connsiteX189" fmla="*/ 141781 w 484693"/>
                <a:gd name="connsiteY189" fmla="*/ 6032 h 31814"/>
                <a:gd name="connsiteX190" fmla="*/ 143319 w 484693"/>
                <a:gd name="connsiteY190" fmla="*/ 6378 h 31814"/>
                <a:gd name="connsiteX191" fmla="*/ 144416 w 484693"/>
                <a:gd name="connsiteY191" fmla="*/ 7180 h 31814"/>
                <a:gd name="connsiteX192" fmla="*/ 144616 w 484693"/>
                <a:gd name="connsiteY192" fmla="*/ 8643 h 31814"/>
                <a:gd name="connsiteX193" fmla="*/ 142833 w 484693"/>
                <a:gd name="connsiteY193" fmla="*/ 15462 h 31814"/>
                <a:gd name="connsiteX194" fmla="*/ 140333 w 484693"/>
                <a:gd name="connsiteY194" fmla="*/ 22115 h 31814"/>
                <a:gd name="connsiteX195" fmla="*/ 173806 w 484693"/>
                <a:gd name="connsiteY195" fmla="*/ 3602 h 31814"/>
                <a:gd name="connsiteX196" fmla="*/ 173225 w 484693"/>
                <a:gd name="connsiteY196" fmla="*/ 2320 h 31814"/>
                <a:gd name="connsiteX197" fmla="*/ 172208 w 484693"/>
                <a:gd name="connsiteY197" fmla="*/ 1338 h 31814"/>
                <a:gd name="connsiteX198" fmla="*/ 170890 w 484693"/>
                <a:gd name="connsiteY198" fmla="*/ 691 h 31814"/>
                <a:gd name="connsiteX199" fmla="*/ 169452 w 484693"/>
                <a:gd name="connsiteY199" fmla="*/ 466 h 31814"/>
                <a:gd name="connsiteX200" fmla="*/ 160489 w 484693"/>
                <a:gd name="connsiteY200" fmla="*/ 441 h 31814"/>
                <a:gd name="connsiteX201" fmla="*/ 151435 w 484693"/>
                <a:gd name="connsiteY201" fmla="*/ 30232 h 31814"/>
                <a:gd name="connsiteX202" fmla="*/ 160279 w 484693"/>
                <a:gd name="connsiteY202" fmla="*/ 30257 h 31814"/>
                <a:gd name="connsiteX203" fmla="*/ 166581 w 484693"/>
                <a:gd name="connsiteY203" fmla="*/ 9545 h 31814"/>
                <a:gd name="connsiteX204" fmla="*/ 170725 w 484693"/>
                <a:gd name="connsiteY204" fmla="*/ 30287 h 31814"/>
                <a:gd name="connsiteX205" fmla="*/ 181372 w 484693"/>
                <a:gd name="connsiteY205" fmla="*/ 30317 h 31814"/>
                <a:gd name="connsiteX206" fmla="*/ 190380 w 484693"/>
                <a:gd name="connsiteY206" fmla="*/ 526 h 31814"/>
                <a:gd name="connsiteX207" fmla="*/ 181818 w 484693"/>
                <a:gd name="connsiteY207" fmla="*/ 501 h 31814"/>
                <a:gd name="connsiteX208" fmla="*/ 176487 w 484693"/>
                <a:gd name="connsiteY208" fmla="*/ 17777 h 31814"/>
                <a:gd name="connsiteX209" fmla="*/ 173806 w 484693"/>
                <a:gd name="connsiteY209" fmla="*/ 3602 h 31814"/>
                <a:gd name="connsiteX210" fmla="*/ 209925 w 484693"/>
                <a:gd name="connsiteY210" fmla="*/ 24074 h 31814"/>
                <a:gd name="connsiteX211" fmla="*/ 209905 w 484693"/>
                <a:gd name="connsiteY211" fmla="*/ 30397 h 31814"/>
                <a:gd name="connsiteX212" fmla="*/ 218192 w 484693"/>
                <a:gd name="connsiteY212" fmla="*/ 30422 h 31814"/>
                <a:gd name="connsiteX213" fmla="*/ 218277 w 484693"/>
                <a:gd name="connsiteY213" fmla="*/ 566 h 31814"/>
                <a:gd name="connsiteX214" fmla="*/ 209635 w 484693"/>
                <a:gd name="connsiteY214" fmla="*/ 541 h 31814"/>
                <a:gd name="connsiteX215" fmla="*/ 208633 w 484693"/>
                <a:gd name="connsiteY215" fmla="*/ 661 h 31814"/>
                <a:gd name="connsiteX216" fmla="*/ 206909 w 484693"/>
                <a:gd name="connsiteY216" fmla="*/ 1338 h 31814"/>
                <a:gd name="connsiteX217" fmla="*/ 204720 w 484693"/>
                <a:gd name="connsiteY217" fmla="*/ 3031 h 31814"/>
                <a:gd name="connsiteX218" fmla="*/ 202290 w 484693"/>
                <a:gd name="connsiteY218" fmla="*/ 6208 h 31814"/>
                <a:gd name="connsiteX219" fmla="*/ 187735 w 484693"/>
                <a:gd name="connsiteY219" fmla="*/ 30337 h 31814"/>
                <a:gd name="connsiteX220" fmla="*/ 197139 w 484693"/>
                <a:gd name="connsiteY220" fmla="*/ 30362 h 31814"/>
                <a:gd name="connsiteX221" fmla="*/ 200762 w 484693"/>
                <a:gd name="connsiteY221" fmla="*/ 24049 h 31814"/>
                <a:gd name="connsiteX222" fmla="*/ 209925 w 484693"/>
                <a:gd name="connsiteY222" fmla="*/ 24074 h 31814"/>
                <a:gd name="connsiteX223" fmla="*/ 203818 w 484693"/>
                <a:gd name="connsiteY223" fmla="*/ 18658 h 31814"/>
                <a:gd name="connsiteX224" fmla="*/ 210131 w 484693"/>
                <a:gd name="connsiteY224" fmla="*/ 7430 h 31814"/>
                <a:gd name="connsiteX225" fmla="*/ 210101 w 484693"/>
                <a:gd name="connsiteY225" fmla="*/ 18673 h 31814"/>
                <a:gd name="connsiteX226" fmla="*/ 203818 w 484693"/>
                <a:gd name="connsiteY226" fmla="*/ 18658 h 31814"/>
                <a:gd name="connsiteX227" fmla="*/ 231344 w 484693"/>
                <a:gd name="connsiteY227" fmla="*/ 21299 h 31814"/>
                <a:gd name="connsiteX228" fmla="*/ 231690 w 484693"/>
                <a:gd name="connsiteY228" fmla="*/ 19295 h 31814"/>
                <a:gd name="connsiteX229" fmla="*/ 232156 w 484693"/>
                <a:gd name="connsiteY229" fmla="*/ 17296 h 31814"/>
                <a:gd name="connsiteX230" fmla="*/ 237246 w 484693"/>
                <a:gd name="connsiteY230" fmla="*/ 621 h 31814"/>
                <a:gd name="connsiteX231" fmla="*/ 228323 w 484693"/>
                <a:gd name="connsiteY231" fmla="*/ 596 h 31814"/>
                <a:gd name="connsiteX232" fmla="*/ 225978 w 484693"/>
                <a:gd name="connsiteY232" fmla="*/ 8097 h 31814"/>
                <a:gd name="connsiteX233" fmla="*/ 224385 w 484693"/>
                <a:gd name="connsiteY233" fmla="*/ 13292 h 31814"/>
                <a:gd name="connsiteX234" fmla="*/ 223413 w 484693"/>
                <a:gd name="connsiteY234" fmla="*/ 16629 h 31814"/>
                <a:gd name="connsiteX235" fmla="*/ 222867 w 484693"/>
                <a:gd name="connsiteY235" fmla="*/ 18568 h 31814"/>
                <a:gd name="connsiteX236" fmla="*/ 222586 w 484693"/>
                <a:gd name="connsiteY236" fmla="*/ 19590 h 31814"/>
                <a:gd name="connsiteX237" fmla="*/ 222461 w 484693"/>
                <a:gd name="connsiteY237" fmla="*/ 20151 h 31814"/>
                <a:gd name="connsiteX238" fmla="*/ 222541 w 484693"/>
                <a:gd name="connsiteY238" fmla="*/ 27336 h 31814"/>
                <a:gd name="connsiteX239" fmla="*/ 227356 w 484693"/>
                <a:gd name="connsiteY239" fmla="*/ 30407 h 31814"/>
                <a:gd name="connsiteX240" fmla="*/ 235558 w 484693"/>
                <a:gd name="connsiteY240" fmla="*/ 30913 h 31814"/>
                <a:gd name="connsiteX241" fmla="*/ 244085 w 484693"/>
                <a:gd name="connsiteY241" fmla="*/ 30057 h 31814"/>
                <a:gd name="connsiteX242" fmla="*/ 246230 w 484693"/>
                <a:gd name="connsiteY242" fmla="*/ 22662 h 31814"/>
                <a:gd name="connsiteX243" fmla="*/ 239581 w 484693"/>
                <a:gd name="connsiteY243" fmla="*/ 23563 h 31814"/>
                <a:gd name="connsiteX244" fmla="*/ 232857 w 484693"/>
                <a:gd name="connsiteY244" fmla="*/ 23263 h 31814"/>
                <a:gd name="connsiteX245" fmla="*/ 231780 w 484693"/>
                <a:gd name="connsiteY245" fmla="*/ 22496 h 31814"/>
                <a:gd name="connsiteX246" fmla="*/ 231344 w 484693"/>
                <a:gd name="connsiteY246" fmla="*/ 21299 h 31814"/>
                <a:gd name="connsiteX247" fmla="*/ 291633 w 484693"/>
                <a:gd name="connsiteY247" fmla="*/ 777 h 31814"/>
                <a:gd name="connsiteX248" fmla="*/ 276266 w 484693"/>
                <a:gd name="connsiteY248" fmla="*/ 737 h 31814"/>
                <a:gd name="connsiteX249" fmla="*/ 276266 w 484693"/>
                <a:gd name="connsiteY249" fmla="*/ 656 h 31814"/>
                <a:gd name="connsiteX250" fmla="*/ 270439 w 484693"/>
                <a:gd name="connsiteY250" fmla="*/ 1278 h 31814"/>
                <a:gd name="connsiteX251" fmla="*/ 266396 w 484693"/>
                <a:gd name="connsiteY251" fmla="*/ 3287 h 31814"/>
                <a:gd name="connsiteX252" fmla="*/ 263405 w 484693"/>
                <a:gd name="connsiteY252" fmla="*/ 6584 h 31814"/>
                <a:gd name="connsiteX253" fmla="*/ 260790 w 484693"/>
                <a:gd name="connsiteY253" fmla="*/ 11058 h 31814"/>
                <a:gd name="connsiteX254" fmla="*/ 261010 w 484693"/>
                <a:gd name="connsiteY254" fmla="*/ 11419 h 31814"/>
                <a:gd name="connsiteX255" fmla="*/ 261511 w 484693"/>
                <a:gd name="connsiteY255" fmla="*/ 11258 h 31814"/>
                <a:gd name="connsiteX256" fmla="*/ 262874 w 484693"/>
                <a:gd name="connsiteY256" fmla="*/ 9780 h 31814"/>
                <a:gd name="connsiteX257" fmla="*/ 264818 w 484693"/>
                <a:gd name="connsiteY257" fmla="*/ 8628 h 31814"/>
                <a:gd name="connsiteX258" fmla="*/ 267979 w 484693"/>
                <a:gd name="connsiteY258" fmla="*/ 7936 h 31814"/>
                <a:gd name="connsiteX259" fmla="*/ 273045 w 484693"/>
                <a:gd name="connsiteY259" fmla="*/ 7806 h 31814"/>
                <a:gd name="connsiteX260" fmla="*/ 266015 w 484693"/>
                <a:gd name="connsiteY260" fmla="*/ 30563 h 31814"/>
                <a:gd name="connsiteX261" fmla="*/ 275059 w 484693"/>
                <a:gd name="connsiteY261" fmla="*/ 30588 h 31814"/>
                <a:gd name="connsiteX262" fmla="*/ 282008 w 484693"/>
                <a:gd name="connsiteY262" fmla="*/ 7836 h 31814"/>
                <a:gd name="connsiteX263" fmla="*/ 289453 w 484693"/>
                <a:gd name="connsiteY263" fmla="*/ 7856 h 31814"/>
                <a:gd name="connsiteX264" fmla="*/ 291633 w 484693"/>
                <a:gd name="connsiteY264" fmla="*/ 777 h 31814"/>
                <a:gd name="connsiteX265" fmla="*/ 307120 w 484693"/>
                <a:gd name="connsiteY265" fmla="*/ 30678 h 31814"/>
                <a:gd name="connsiteX266" fmla="*/ 315522 w 484693"/>
                <a:gd name="connsiteY266" fmla="*/ 30703 h 31814"/>
                <a:gd name="connsiteX267" fmla="*/ 312506 w 484693"/>
                <a:gd name="connsiteY267" fmla="*/ 21409 h 31814"/>
                <a:gd name="connsiteX268" fmla="*/ 315296 w 484693"/>
                <a:gd name="connsiteY268" fmla="*/ 19315 h 31814"/>
                <a:gd name="connsiteX269" fmla="*/ 317486 w 484693"/>
                <a:gd name="connsiteY269" fmla="*/ 16579 h 31814"/>
                <a:gd name="connsiteX270" fmla="*/ 319475 w 484693"/>
                <a:gd name="connsiteY270" fmla="*/ 12305 h 31814"/>
                <a:gd name="connsiteX271" fmla="*/ 320151 w 484693"/>
                <a:gd name="connsiteY271" fmla="*/ 7666 h 31814"/>
                <a:gd name="connsiteX272" fmla="*/ 319400 w 484693"/>
                <a:gd name="connsiteY272" fmla="*/ 4660 h 31814"/>
                <a:gd name="connsiteX273" fmla="*/ 317441 w 484693"/>
                <a:gd name="connsiteY273" fmla="*/ 2535 h 31814"/>
                <a:gd name="connsiteX274" fmla="*/ 314725 w 484693"/>
                <a:gd name="connsiteY274" fmla="*/ 1283 h 31814"/>
                <a:gd name="connsiteX275" fmla="*/ 311684 w 484693"/>
                <a:gd name="connsiteY275" fmla="*/ 877 h 31814"/>
                <a:gd name="connsiteX276" fmla="*/ 296598 w 484693"/>
                <a:gd name="connsiteY276" fmla="*/ 832 h 31814"/>
                <a:gd name="connsiteX277" fmla="*/ 287504 w 484693"/>
                <a:gd name="connsiteY277" fmla="*/ 30623 h 31814"/>
                <a:gd name="connsiteX278" fmla="*/ 296152 w 484693"/>
                <a:gd name="connsiteY278" fmla="*/ 30648 h 31814"/>
                <a:gd name="connsiteX279" fmla="*/ 298737 w 484693"/>
                <a:gd name="connsiteY279" fmla="*/ 22171 h 31814"/>
                <a:gd name="connsiteX280" fmla="*/ 304259 w 484693"/>
                <a:gd name="connsiteY280" fmla="*/ 22186 h 31814"/>
                <a:gd name="connsiteX281" fmla="*/ 307120 w 484693"/>
                <a:gd name="connsiteY281" fmla="*/ 30678 h 31814"/>
                <a:gd name="connsiteX282" fmla="*/ 300596 w 484693"/>
                <a:gd name="connsiteY282" fmla="*/ 16053 h 31814"/>
                <a:gd name="connsiteX283" fmla="*/ 303587 w 484693"/>
                <a:gd name="connsiteY283" fmla="*/ 6258 h 31814"/>
                <a:gd name="connsiteX284" fmla="*/ 309109 w 484693"/>
                <a:gd name="connsiteY284" fmla="*/ 6273 h 31814"/>
                <a:gd name="connsiteX285" fmla="*/ 310126 w 484693"/>
                <a:gd name="connsiteY285" fmla="*/ 6533 h 31814"/>
                <a:gd name="connsiteX286" fmla="*/ 310907 w 484693"/>
                <a:gd name="connsiteY286" fmla="*/ 7215 h 31814"/>
                <a:gd name="connsiteX287" fmla="*/ 311403 w 484693"/>
                <a:gd name="connsiteY287" fmla="*/ 8157 h 31814"/>
                <a:gd name="connsiteX288" fmla="*/ 311579 w 484693"/>
                <a:gd name="connsiteY288" fmla="*/ 9159 h 31814"/>
                <a:gd name="connsiteX289" fmla="*/ 311073 w 484693"/>
                <a:gd name="connsiteY289" fmla="*/ 11799 h 31814"/>
                <a:gd name="connsiteX290" fmla="*/ 309645 w 484693"/>
                <a:gd name="connsiteY290" fmla="*/ 14039 h 31814"/>
                <a:gd name="connsiteX291" fmla="*/ 308943 w 484693"/>
                <a:gd name="connsiteY291" fmla="*/ 14815 h 31814"/>
                <a:gd name="connsiteX292" fmla="*/ 308102 w 484693"/>
                <a:gd name="connsiteY292" fmla="*/ 15472 h 31814"/>
                <a:gd name="connsiteX293" fmla="*/ 306859 w 484693"/>
                <a:gd name="connsiteY293" fmla="*/ 15913 h 31814"/>
                <a:gd name="connsiteX294" fmla="*/ 305000 w 484693"/>
                <a:gd name="connsiteY294" fmla="*/ 16063 h 31814"/>
                <a:gd name="connsiteX295" fmla="*/ 300596 w 484693"/>
                <a:gd name="connsiteY295" fmla="*/ 16053 h 31814"/>
                <a:gd name="connsiteX296" fmla="*/ 340433 w 484693"/>
                <a:gd name="connsiteY296" fmla="*/ 24450 h 31814"/>
                <a:gd name="connsiteX297" fmla="*/ 340413 w 484693"/>
                <a:gd name="connsiteY297" fmla="*/ 30773 h 31814"/>
                <a:gd name="connsiteX298" fmla="*/ 348700 w 484693"/>
                <a:gd name="connsiteY298" fmla="*/ 30798 h 31814"/>
                <a:gd name="connsiteX299" fmla="*/ 348785 w 484693"/>
                <a:gd name="connsiteY299" fmla="*/ 942 h 31814"/>
                <a:gd name="connsiteX300" fmla="*/ 340137 w 484693"/>
                <a:gd name="connsiteY300" fmla="*/ 917 h 31814"/>
                <a:gd name="connsiteX301" fmla="*/ 339140 w 484693"/>
                <a:gd name="connsiteY301" fmla="*/ 1032 h 31814"/>
                <a:gd name="connsiteX302" fmla="*/ 337417 w 484693"/>
                <a:gd name="connsiteY302" fmla="*/ 1709 h 31814"/>
                <a:gd name="connsiteX303" fmla="*/ 335232 w 484693"/>
                <a:gd name="connsiteY303" fmla="*/ 3407 h 31814"/>
                <a:gd name="connsiteX304" fmla="*/ 332802 w 484693"/>
                <a:gd name="connsiteY304" fmla="*/ 6579 h 31814"/>
                <a:gd name="connsiteX305" fmla="*/ 318242 w 484693"/>
                <a:gd name="connsiteY305" fmla="*/ 30713 h 31814"/>
                <a:gd name="connsiteX306" fmla="*/ 327647 w 484693"/>
                <a:gd name="connsiteY306" fmla="*/ 30738 h 31814"/>
                <a:gd name="connsiteX307" fmla="*/ 331269 w 484693"/>
                <a:gd name="connsiteY307" fmla="*/ 24425 h 31814"/>
                <a:gd name="connsiteX308" fmla="*/ 340433 w 484693"/>
                <a:gd name="connsiteY308" fmla="*/ 24450 h 31814"/>
                <a:gd name="connsiteX309" fmla="*/ 334325 w 484693"/>
                <a:gd name="connsiteY309" fmla="*/ 19029 h 31814"/>
                <a:gd name="connsiteX310" fmla="*/ 340638 w 484693"/>
                <a:gd name="connsiteY310" fmla="*/ 7801 h 31814"/>
                <a:gd name="connsiteX311" fmla="*/ 340608 w 484693"/>
                <a:gd name="connsiteY311" fmla="*/ 19049 h 31814"/>
                <a:gd name="connsiteX312" fmla="*/ 334325 w 484693"/>
                <a:gd name="connsiteY312" fmla="*/ 19029 h 31814"/>
                <a:gd name="connsiteX313" fmla="*/ 351340 w 484693"/>
                <a:gd name="connsiteY313" fmla="*/ 30808 h 31814"/>
                <a:gd name="connsiteX314" fmla="*/ 360384 w 484693"/>
                <a:gd name="connsiteY314" fmla="*/ 30833 h 31814"/>
                <a:gd name="connsiteX315" fmla="*/ 369477 w 484693"/>
                <a:gd name="connsiteY315" fmla="*/ 1042 h 31814"/>
                <a:gd name="connsiteX316" fmla="*/ 360549 w 484693"/>
                <a:gd name="connsiteY316" fmla="*/ 1017 h 31814"/>
                <a:gd name="connsiteX317" fmla="*/ 351340 w 484693"/>
                <a:gd name="connsiteY317" fmla="*/ 30808 h 31814"/>
                <a:gd name="connsiteX318" fmla="*/ 387915 w 484693"/>
                <a:gd name="connsiteY318" fmla="*/ 4219 h 31814"/>
                <a:gd name="connsiteX319" fmla="*/ 387339 w 484693"/>
                <a:gd name="connsiteY319" fmla="*/ 2936 h 31814"/>
                <a:gd name="connsiteX320" fmla="*/ 386322 w 484693"/>
                <a:gd name="connsiteY320" fmla="*/ 1949 h 31814"/>
                <a:gd name="connsiteX321" fmla="*/ 385004 w 484693"/>
                <a:gd name="connsiteY321" fmla="*/ 1308 h 31814"/>
                <a:gd name="connsiteX322" fmla="*/ 383561 w 484693"/>
                <a:gd name="connsiteY322" fmla="*/ 1082 h 31814"/>
                <a:gd name="connsiteX323" fmla="*/ 374598 w 484693"/>
                <a:gd name="connsiteY323" fmla="*/ 1057 h 31814"/>
                <a:gd name="connsiteX324" fmla="*/ 365549 w 484693"/>
                <a:gd name="connsiteY324" fmla="*/ 30848 h 31814"/>
                <a:gd name="connsiteX325" fmla="*/ 374393 w 484693"/>
                <a:gd name="connsiteY325" fmla="*/ 30873 h 31814"/>
                <a:gd name="connsiteX326" fmla="*/ 380695 w 484693"/>
                <a:gd name="connsiteY326" fmla="*/ 10161 h 31814"/>
                <a:gd name="connsiteX327" fmla="*/ 384839 w 484693"/>
                <a:gd name="connsiteY327" fmla="*/ 30903 h 31814"/>
                <a:gd name="connsiteX328" fmla="*/ 395481 w 484693"/>
                <a:gd name="connsiteY328" fmla="*/ 30933 h 31814"/>
                <a:gd name="connsiteX329" fmla="*/ 404494 w 484693"/>
                <a:gd name="connsiteY329" fmla="*/ 1142 h 31814"/>
                <a:gd name="connsiteX330" fmla="*/ 395932 w 484693"/>
                <a:gd name="connsiteY330" fmla="*/ 1117 h 31814"/>
                <a:gd name="connsiteX331" fmla="*/ 390596 w 484693"/>
                <a:gd name="connsiteY331" fmla="*/ 18393 h 31814"/>
                <a:gd name="connsiteX332" fmla="*/ 387915 w 484693"/>
                <a:gd name="connsiteY332" fmla="*/ 4219 h 31814"/>
                <a:gd name="connsiteX333" fmla="*/ 401849 w 484693"/>
                <a:gd name="connsiteY333" fmla="*/ 30954 h 31814"/>
                <a:gd name="connsiteX334" fmla="*/ 410892 w 484693"/>
                <a:gd name="connsiteY334" fmla="*/ 30979 h 31814"/>
                <a:gd name="connsiteX335" fmla="*/ 419981 w 484693"/>
                <a:gd name="connsiteY335" fmla="*/ 1188 h 31814"/>
                <a:gd name="connsiteX336" fmla="*/ 411058 w 484693"/>
                <a:gd name="connsiteY336" fmla="*/ 1162 h 31814"/>
                <a:gd name="connsiteX337" fmla="*/ 401849 w 484693"/>
                <a:gd name="connsiteY337" fmla="*/ 30954 h 31814"/>
                <a:gd name="connsiteX338" fmla="*/ 438424 w 484693"/>
                <a:gd name="connsiteY338" fmla="*/ 4364 h 31814"/>
                <a:gd name="connsiteX339" fmla="*/ 437848 w 484693"/>
                <a:gd name="connsiteY339" fmla="*/ 3081 h 31814"/>
                <a:gd name="connsiteX340" fmla="*/ 436826 w 484693"/>
                <a:gd name="connsiteY340" fmla="*/ 2094 h 31814"/>
                <a:gd name="connsiteX341" fmla="*/ 435508 w 484693"/>
                <a:gd name="connsiteY341" fmla="*/ 1453 h 31814"/>
                <a:gd name="connsiteX342" fmla="*/ 434070 w 484693"/>
                <a:gd name="connsiteY342" fmla="*/ 1228 h 31814"/>
                <a:gd name="connsiteX343" fmla="*/ 425106 w 484693"/>
                <a:gd name="connsiteY343" fmla="*/ 1203 h 31814"/>
                <a:gd name="connsiteX344" fmla="*/ 416053 w 484693"/>
                <a:gd name="connsiteY344" fmla="*/ 30989 h 31814"/>
                <a:gd name="connsiteX345" fmla="*/ 424896 w 484693"/>
                <a:gd name="connsiteY345" fmla="*/ 31019 h 31814"/>
                <a:gd name="connsiteX346" fmla="*/ 431199 w 484693"/>
                <a:gd name="connsiteY346" fmla="*/ 10306 h 31814"/>
                <a:gd name="connsiteX347" fmla="*/ 435342 w 484693"/>
                <a:gd name="connsiteY347" fmla="*/ 31049 h 31814"/>
                <a:gd name="connsiteX348" fmla="*/ 445989 w 484693"/>
                <a:gd name="connsiteY348" fmla="*/ 31079 h 31814"/>
                <a:gd name="connsiteX349" fmla="*/ 454998 w 484693"/>
                <a:gd name="connsiteY349" fmla="*/ 1288 h 31814"/>
                <a:gd name="connsiteX350" fmla="*/ 446435 w 484693"/>
                <a:gd name="connsiteY350" fmla="*/ 1263 h 31814"/>
                <a:gd name="connsiteX351" fmla="*/ 441104 w 484693"/>
                <a:gd name="connsiteY351" fmla="*/ 18538 h 31814"/>
                <a:gd name="connsiteX352" fmla="*/ 438424 w 484693"/>
                <a:gd name="connsiteY352" fmla="*/ 4364 h 31814"/>
                <a:gd name="connsiteX353" fmla="*/ 463185 w 484693"/>
                <a:gd name="connsiteY353" fmla="*/ 22281 h 31814"/>
                <a:gd name="connsiteX354" fmla="*/ 464602 w 484693"/>
                <a:gd name="connsiteY354" fmla="*/ 15702 h 31814"/>
                <a:gd name="connsiteX355" fmla="*/ 467343 w 484693"/>
                <a:gd name="connsiteY355" fmla="*/ 9570 h 31814"/>
                <a:gd name="connsiteX356" fmla="*/ 468145 w 484693"/>
                <a:gd name="connsiteY356" fmla="*/ 8708 h 31814"/>
                <a:gd name="connsiteX357" fmla="*/ 469267 w 484693"/>
                <a:gd name="connsiteY357" fmla="*/ 8372 h 31814"/>
                <a:gd name="connsiteX358" fmla="*/ 482514 w 484693"/>
                <a:gd name="connsiteY358" fmla="*/ 8412 h 31814"/>
                <a:gd name="connsiteX359" fmla="*/ 484694 w 484693"/>
                <a:gd name="connsiteY359" fmla="*/ 1253 h 31814"/>
                <a:gd name="connsiteX360" fmla="*/ 467007 w 484693"/>
                <a:gd name="connsiteY360" fmla="*/ 1203 h 31814"/>
                <a:gd name="connsiteX361" fmla="*/ 464562 w 484693"/>
                <a:gd name="connsiteY361" fmla="*/ 1593 h 31814"/>
                <a:gd name="connsiteX362" fmla="*/ 462278 w 484693"/>
                <a:gd name="connsiteY362" fmla="*/ 2671 h 31814"/>
                <a:gd name="connsiteX363" fmla="*/ 460334 w 484693"/>
                <a:gd name="connsiteY363" fmla="*/ 4264 h 31814"/>
                <a:gd name="connsiteX364" fmla="*/ 458906 w 484693"/>
                <a:gd name="connsiteY364" fmla="*/ 6223 h 31814"/>
                <a:gd name="connsiteX365" fmla="*/ 455724 w 484693"/>
                <a:gd name="connsiteY365" fmla="*/ 13478 h 31814"/>
                <a:gd name="connsiteX366" fmla="*/ 453660 w 484693"/>
                <a:gd name="connsiteY366" fmla="*/ 21173 h 31814"/>
                <a:gd name="connsiteX367" fmla="*/ 453490 w 484693"/>
                <a:gd name="connsiteY367" fmla="*/ 24415 h 31814"/>
                <a:gd name="connsiteX368" fmla="*/ 454201 w 484693"/>
                <a:gd name="connsiteY368" fmla="*/ 27622 h 31814"/>
                <a:gd name="connsiteX369" fmla="*/ 455975 w 484693"/>
                <a:gd name="connsiteY369" fmla="*/ 30147 h 31814"/>
                <a:gd name="connsiteX370" fmla="*/ 459036 w 484693"/>
                <a:gd name="connsiteY370" fmla="*/ 31394 h 31814"/>
                <a:gd name="connsiteX371" fmla="*/ 475084 w 484693"/>
                <a:gd name="connsiteY371" fmla="*/ 31159 h 31814"/>
                <a:gd name="connsiteX372" fmla="*/ 476888 w 484693"/>
                <a:gd name="connsiteY372" fmla="*/ 31164 h 31814"/>
                <a:gd name="connsiteX373" fmla="*/ 481287 w 484693"/>
                <a:gd name="connsiteY373" fmla="*/ 17571 h 31814"/>
                <a:gd name="connsiteX374" fmla="*/ 472363 w 484693"/>
                <a:gd name="connsiteY374" fmla="*/ 17546 h 31814"/>
                <a:gd name="connsiteX375" fmla="*/ 470099 w 484693"/>
                <a:gd name="connsiteY375" fmla="*/ 24345 h 31814"/>
                <a:gd name="connsiteX376" fmla="*/ 467298 w 484693"/>
                <a:gd name="connsiteY376" fmla="*/ 24375 h 31814"/>
                <a:gd name="connsiteX377" fmla="*/ 464537 w 484693"/>
                <a:gd name="connsiteY377" fmla="*/ 24205 h 31814"/>
                <a:gd name="connsiteX378" fmla="*/ 463520 w 484693"/>
                <a:gd name="connsiteY378" fmla="*/ 23483 h 31814"/>
                <a:gd name="connsiteX379" fmla="*/ 463185 w 484693"/>
                <a:gd name="connsiteY379" fmla="*/ 22281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84693" h="31814">
                  <a:moveTo>
                    <a:pt x="21875" y="21374"/>
                  </a:moveTo>
                  <a:cubicBezTo>
                    <a:pt x="22727" y="21379"/>
                    <a:pt x="23548" y="21219"/>
                    <a:pt x="24335" y="20903"/>
                  </a:cubicBezTo>
                  <a:cubicBezTo>
                    <a:pt x="25122" y="20582"/>
                    <a:pt x="25863" y="20166"/>
                    <a:pt x="26559" y="19645"/>
                  </a:cubicBezTo>
                  <a:cubicBezTo>
                    <a:pt x="27256" y="19129"/>
                    <a:pt x="27897" y="18533"/>
                    <a:pt x="28488" y="17852"/>
                  </a:cubicBezTo>
                  <a:cubicBezTo>
                    <a:pt x="29075" y="17175"/>
                    <a:pt x="29611" y="16474"/>
                    <a:pt x="30092" y="15757"/>
                  </a:cubicBezTo>
                  <a:cubicBezTo>
                    <a:pt x="30953" y="14425"/>
                    <a:pt x="31610" y="12997"/>
                    <a:pt x="32066" y="11479"/>
                  </a:cubicBezTo>
                  <a:cubicBezTo>
                    <a:pt x="32527" y="9961"/>
                    <a:pt x="32757" y="8412"/>
                    <a:pt x="32762" y="6839"/>
                  </a:cubicBezTo>
                  <a:cubicBezTo>
                    <a:pt x="32762" y="6037"/>
                    <a:pt x="32617" y="5266"/>
                    <a:pt x="32326" y="4514"/>
                  </a:cubicBezTo>
                  <a:cubicBezTo>
                    <a:pt x="32036" y="3768"/>
                    <a:pt x="31625" y="3116"/>
                    <a:pt x="31094" y="2550"/>
                  </a:cubicBezTo>
                  <a:cubicBezTo>
                    <a:pt x="30187" y="1643"/>
                    <a:pt x="29145" y="997"/>
                    <a:pt x="27957" y="621"/>
                  </a:cubicBezTo>
                  <a:cubicBezTo>
                    <a:pt x="26770" y="246"/>
                    <a:pt x="25537" y="55"/>
                    <a:pt x="24255" y="50"/>
                  </a:cubicBezTo>
                  <a:lnTo>
                    <a:pt x="9089" y="10"/>
                  </a:lnTo>
                  <a:lnTo>
                    <a:pt x="0" y="29796"/>
                  </a:lnTo>
                  <a:lnTo>
                    <a:pt x="8923" y="29821"/>
                  </a:lnTo>
                  <a:lnTo>
                    <a:pt x="11549" y="21349"/>
                  </a:lnTo>
                  <a:lnTo>
                    <a:pt x="21875" y="21374"/>
                  </a:lnTo>
                  <a:close/>
                  <a:moveTo>
                    <a:pt x="13367" y="15226"/>
                  </a:moveTo>
                  <a:lnTo>
                    <a:pt x="16394" y="5431"/>
                  </a:lnTo>
                  <a:lnTo>
                    <a:pt x="21960" y="5446"/>
                  </a:lnTo>
                  <a:cubicBezTo>
                    <a:pt x="22331" y="5451"/>
                    <a:pt x="22666" y="5536"/>
                    <a:pt x="22957" y="5712"/>
                  </a:cubicBezTo>
                  <a:cubicBezTo>
                    <a:pt x="23253" y="5887"/>
                    <a:pt x="23503" y="6113"/>
                    <a:pt x="23719" y="6393"/>
                  </a:cubicBezTo>
                  <a:cubicBezTo>
                    <a:pt x="23929" y="6674"/>
                    <a:pt x="24094" y="6989"/>
                    <a:pt x="24215" y="7335"/>
                  </a:cubicBezTo>
                  <a:cubicBezTo>
                    <a:pt x="24335" y="7681"/>
                    <a:pt x="24395" y="8017"/>
                    <a:pt x="24390" y="8337"/>
                  </a:cubicBezTo>
                  <a:cubicBezTo>
                    <a:pt x="24390" y="9269"/>
                    <a:pt x="24220" y="10151"/>
                    <a:pt x="23884" y="10978"/>
                  </a:cubicBezTo>
                  <a:cubicBezTo>
                    <a:pt x="23548" y="11804"/>
                    <a:pt x="23072" y="12546"/>
                    <a:pt x="22456" y="13212"/>
                  </a:cubicBezTo>
                  <a:cubicBezTo>
                    <a:pt x="22216" y="13478"/>
                    <a:pt x="21980" y="13738"/>
                    <a:pt x="21755" y="13994"/>
                  </a:cubicBezTo>
                  <a:cubicBezTo>
                    <a:pt x="21529" y="14244"/>
                    <a:pt x="21249" y="14465"/>
                    <a:pt x="20913" y="14650"/>
                  </a:cubicBezTo>
                  <a:cubicBezTo>
                    <a:pt x="20577" y="14835"/>
                    <a:pt x="20171" y="14981"/>
                    <a:pt x="19690" y="15086"/>
                  </a:cubicBezTo>
                  <a:cubicBezTo>
                    <a:pt x="19209" y="15191"/>
                    <a:pt x="18598" y="15241"/>
                    <a:pt x="17847" y="15241"/>
                  </a:cubicBezTo>
                  <a:lnTo>
                    <a:pt x="13367" y="15226"/>
                  </a:lnTo>
                  <a:close/>
                  <a:moveTo>
                    <a:pt x="57798" y="11714"/>
                  </a:moveTo>
                  <a:cubicBezTo>
                    <a:pt x="55504" y="11709"/>
                    <a:pt x="53670" y="11694"/>
                    <a:pt x="52297" y="11679"/>
                  </a:cubicBezTo>
                  <a:cubicBezTo>
                    <a:pt x="50924" y="11659"/>
                    <a:pt x="49847" y="11649"/>
                    <a:pt x="49076" y="11649"/>
                  </a:cubicBezTo>
                  <a:cubicBezTo>
                    <a:pt x="48329" y="11649"/>
                    <a:pt x="47788" y="11654"/>
                    <a:pt x="47452" y="11664"/>
                  </a:cubicBezTo>
                  <a:cubicBezTo>
                    <a:pt x="47122" y="11674"/>
                    <a:pt x="46836" y="11694"/>
                    <a:pt x="46596" y="11724"/>
                  </a:cubicBezTo>
                  <a:cubicBezTo>
                    <a:pt x="46836" y="11373"/>
                    <a:pt x="47051" y="10942"/>
                    <a:pt x="47237" y="10421"/>
                  </a:cubicBezTo>
                  <a:cubicBezTo>
                    <a:pt x="47427" y="9905"/>
                    <a:pt x="47648" y="9404"/>
                    <a:pt x="47903" y="8923"/>
                  </a:cubicBezTo>
                  <a:cubicBezTo>
                    <a:pt x="48159" y="8442"/>
                    <a:pt x="48464" y="8032"/>
                    <a:pt x="48825" y="7686"/>
                  </a:cubicBezTo>
                  <a:cubicBezTo>
                    <a:pt x="49186" y="7340"/>
                    <a:pt x="49647" y="7170"/>
                    <a:pt x="50208" y="7170"/>
                  </a:cubicBezTo>
                  <a:lnTo>
                    <a:pt x="62934" y="7205"/>
                  </a:lnTo>
                  <a:lnTo>
                    <a:pt x="65118" y="50"/>
                  </a:lnTo>
                  <a:lnTo>
                    <a:pt x="47908" y="0"/>
                  </a:lnTo>
                  <a:cubicBezTo>
                    <a:pt x="46014" y="-5"/>
                    <a:pt x="44286" y="241"/>
                    <a:pt x="42723" y="747"/>
                  </a:cubicBezTo>
                  <a:cubicBezTo>
                    <a:pt x="41159" y="1248"/>
                    <a:pt x="39736" y="1959"/>
                    <a:pt x="38454" y="2876"/>
                  </a:cubicBezTo>
                  <a:cubicBezTo>
                    <a:pt x="37171" y="3788"/>
                    <a:pt x="36014" y="4890"/>
                    <a:pt x="34982" y="6163"/>
                  </a:cubicBezTo>
                  <a:cubicBezTo>
                    <a:pt x="33955" y="7440"/>
                    <a:pt x="33038" y="8853"/>
                    <a:pt x="32231" y="10401"/>
                  </a:cubicBezTo>
                  <a:cubicBezTo>
                    <a:pt x="32151" y="10557"/>
                    <a:pt x="32191" y="10672"/>
                    <a:pt x="32351" y="10742"/>
                  </a:cubicBezTo>
                  <a:cubicBezTo>
                    <a:pt x="32507" y="10807"/>
                    <a:pt x="32657" y="10802"/>
                    <a:pt x="32792" y="10722"/>
                  </a:cubicBezTo>
                  <a:cubicBezTo>
                    <a:pt x="32842" y="10722"/>
                    <a:pt x="32913" y="10682"/>
                    <a:pt x="32988" y="10602"/>
                  </a:cubicBezTo>
                  <a:cubicBezTo>
                    <a:pt x="33474" y="10096"/>
                    <a:pt x="33945" y="9720"/>
                    <a:pt x="34416" y="9464"/>
                  </a:cubicBezTo>
                  <a:cubicBezTo>
                    <a:pt x="34882" y="9214"/>
                    <a:pt x="35337" y="9024"/>
                    <a:pt x="35778" y="8888"/>
                  </a:cubicBezTo>
                  <a:cubicBezTo>
                    <a:pt x="36219" y="8758"/>
                    <a:pt x="36645" y="8653"/>
                    <a:pt x="37056" y="8573"/>
                  </a:cubicBezTo>
                  <a:cubicBezTo>
                    <a:pt x="37472" y="8492"/>
                    <a:pt x="37868" y="8387"/>
                    <a:pt x="38238" y="8257"/>
                  </a:cubicBezTo>
                  <a:cubicBezTo>
                    <a:pt x="37407" y="10121"/>
                    <a:pt x="36685" y="12035"/>
                    <a:pt x="36084" y="13994"/>
                  </a:cubicBezTo>
                  <a:cubicBezTo>
                    <a:pt x="35478" y="15953"/>
                    <a:pt x="34982" y="17947"/>
                    <a:pt x="34606" y="19971"/>
                  </a:cubicBezTo>
                  <a:cubicBezTo>
                    <a:pt x="34416" y="20983"/>
                    <a:pt x="34350" y="22065"/>
                    <a:pt x="34416" y="23213"/>
                  </a:cubicBezTo>
                  <a:cubicBezTo>
                    <a:pt x="34476" y="24360"/>
                    <a:pt x="34706" y="25427"/>
                    <a:pt x="35107" y="26414"/>
                  </a:cubicBezTo>
                  <a:cubicBezTo>
                    <a:pt x="35503" y="27406"/>
                    <a:pt x="36094" y="28248"/>
                    <a:pt x="36881" y="28944"/>
                  </a:cubicBezTo>
                  <a:cubicBezTo>
                    <a:pt x="37667" y="29641"/>
                    <a:pt x="38684" y="30057"/>
                    <a:pt x="39937" y="30192"/>
                  </a:cubicBezTo>
                  <a:cubicBezTo>
                    <a:pt x="45538" y="30823"/>
                    <a:pt x="51115" y="30718"/>
                    <a:pt x="56666" y="29881"/>
                  </a:cubicBezTo>
                  <a:lnTo>
                    <a:pt x="58811" y="22481"/>
                  </a:lnTo>
                  <a:cubicBezTo>
                    <a:pt x="56596" y="22902"/>
                    <a:pt x="54336" y="23142"/>
                    <a:pt x="52042" y="23203"/>
                  </a:cubicBezTo>
                  <a:cubicBezTo>
                    <a:pt x="49752" y="23263"/>
                    <a:pt x="47467" y="23117"/>
                    <a:pt x="45203" y="22762"/>
                  </a:cubicBezTo>
                  <a:cubicBezTo>
                    <a:pt x="44827" y="22707"/>
                    <a:pt x="44496" y="22506"/>
                    <a:pt x="44201" y="22161"/>
                  </a:cubicBezTo>
                  <a:cubicBezTo>
                    <a:pt x="43910" y="21815"/>
                    <a:pt x="43790" y="21449"/>
                    <a:pt x="43845" y="21078"/>
                  </a:cubicBezTo>
                  <a:cubicBezTo>
                    <a:pt x="43930" y="20467"/>
                    <a:pt x="44060" y="19851"/>
                    <a:pt x="44251" y="19240"/>
                  </a:cubicBezTo>
                  <a:cubicBezTo>
                    <a:pt x="44441" y="18628"/>
                    <a:pt x="44601" y="18012"/>
                    <a:pt x="44737" y="17401"/>
                  </a:cubicBezTo>
                  <a:lnTo>
                    <a:pt x="56025" y="17431"/>
                  </a:lnTo>
                  <a:lnTo>
                    <a:pt x="57798" y="11714"/>
                  </a:lnTo>
                  <a:close/>
                  <a:moveTo>
                    <a:pt x="80841" y="30032"/>
                  </a:moveTo>
                  <a:lnTo>
                    <a:pt x="89243" y="30052"/>
                  </a:lnTo>
                  <a:lnTo>
                    <a:pt x="86227" y="20758"/>
                  </a:lnTo>
                  <a:cubicBezTo>
                    <a:pt x="87244" y="20232"/>
                    <a:pt x="88171" y="19530"/>
                    <a:pt x="89018" y="18668"/>
                  </a:cubicBezTo>
                  <a:cubicBezTo>
                    <a:pt x="89859" y="17802"/>
                    <a:pt x="90591" y="16890"/>
                    <a:pt x="91207" y="15933"/>
                  </a:cubicBezTo>
                  <a:cubicBezTo>
                    <a:pt x="92089" y="14600"/>
                    <a:pt x="92755" y="13177"/>
                    <a:pt x="93201" y="11654"/>
                  </a:cubicBezTo>
                  <a:cubicBezTo>
                    <a:pt x="93642" y="10136"/>
                    <a:pt x="93867" y="8588"/>
                    <a:pt x="93872" y="7014"/>
                  </a:cubicBezTo>
                  <a:cubicBezTo>
                    <a:pt x="93877" y="5867"/>
                    <a:pt x="93627" y="4865"/>
                    <a:pt x="93121" y="4013"/>
                  </a:cubicBezTo>
                  <a:cubicBezTo>
                    <a:pt x="92615" y="3157"/>
                    <a:pt x="91964" y="2445"/>
                    <a:pt x="91167" y="1884"/>
                  </a:cubicBezTo>
                  <a:cubicBezTo>
                    <a:pt x="90365" y="1323"/>
                    <a:pt x="89463" y="907"/>
                    <a:pt x="88446" y="636"/>
                  </a:cubicBezTo>
                  <a:cubicBezTo>
                    <a:pt x="87434" y="366"/>
                    <a:pt x="86422" y="231"/>
                    <a:pt x="85405" y="226"/>
                  </a:cubicBezTo>
                  <a:lnTo>
                    <a:pt x="70319" y="185"/>
                  </a:lnTo>
                  <a:lnTo>
                    <a:pt x="61231" y="29972"/>
                  </a:lnTo>
                  <a:lnTo>
                    <a:pt x="69873" y="29997"/>
                  </a:lnTo>
                  <a:lnTo>
                    <a:pt x="72459" y="21519"/>
                  </a:lnTo>
                  <a:lnTo>
                    <a:pt x="77980" y="21539"/>
                  </a:lnTo>
                  <a:lnTo>
                    <a:pt x="80841" y="30032"/>
                  </a:lnTo>
                  <a:close/>
                  <a:moveTo>
                    <a:pt x="74317" y="15402"/>
                  </a:moveTo>
                  <a:lnTo>
                    <a:pt x="77309" y="5607"/>
                  </a:lnTo>
                  <a:lnTo>
                    <a:pt x="82830" y="5622"/>
                  </a:lnTo>
                  <a:cubicBezTo>
                    <a:pt x="83206" y="5622"/>
                    <a:pt x="83541" y="5712"/>
                    <a:pt x="83852" y="5887"/>
                  </a:cubicBezTo>
                  <a:cubicBezTo>
                    <a:pt x="84158" y="6057"/>
                    <a:pt x="84418" y="6288"/>
                    <a:pt x="84629" y="6569"/>
                  </a:cubicBezTo>
                  <a:cubicBezTo>
                    <a:pt x="84839" y="6849"/>
                    <a:pt x="85009" y="7165"/>
                    <a:pt x="85125" y="7510"/>
                  </a:cubicBezTo>
                  <a:cubicBezTo>
                    <a:pt x="85245" y="7856"/>
                    <a:pt x="85305" y="8192"/>
                    <a:pt x="85305" y="8513"/>
                  </a:cubicBezTo>
                  <a:cubicBezTo>
                    <a:pt x="85300" y="9444"/>
                    <a:pt x="85130" y="10326"/>
                    <a:pt x="84794" y="11153"/>
                  </a:cubicBezTo>
                  <a:cubicBezTo>
                    <a:pt x="84458" y="11980"/>
                    <a:pt x="83982" y="12721"/>
                    <a:pt x="83371" y="13388"/>
                  </a:cubicBezTo>
                  <a:cubicBezTo>
                    <a:pt x="83130" y="13653"/>
                    <a:pt x="82895" y="13914"/>
                    <a:pt x="82664" y="14164"/>
                  </a:cubicBezTo>
                  <a:cubicBezTo>
                    <a:pt x="82439" y="14420"/>
                    <a:pt x="82158" y="14640"/>
                    <a:pt x="81823" y="14825"/>
                  </a:cubicBezTo>
                  <a:cubicBezTo>
                    <a:pt x="81492" y="15011"/>
                    <a:pt x="81076" y="15156"/>
                    <a:pt x="80580" y="15261"/>
                  </a:cubicBezTo>
                  <a:cubicBezTo>
                    <a:pt x="80089" y="15367"/>
                    <a:pt x="79468" y="15417"/>
                    <a:pt x="78721" y="15417"/>
                  </a:cubicBezTo>
                  <a:lnTo>
                    <a:pt x="74317" y="15402"/>
                  </a:lnTo>
                  <a:close/>
                  <a:moveTo>
                    <a:pt x="92124" y="30062"/>
                  </a:moveTo>
                  <a:lnTo>
                    <a:pt x="103091" y="30092"/>
                  </a:lnTo>
                  <a:cubicBezTo>
                    <a:pt x="105491" y="30102"/>
                    <a:pt x="107455" y="30022"/>
                    <a:pt x="108973" y="29851"/>
                  </a:cubicBezTo>
                  <a:cubicBezTo>
                    <a:pt x="110497" y="29681"/>
                    <a:pt x="111724" y="29370"/>
                    <a:pt x="112661" y="28919"/>
                  </a:cubicBezTo>
                  <a:cubicBezTo>
                    <a:pt x="114184" y="28203"/>
                    <a:pt x="115392" y="27161"/>
                    <a:pt x="116288" y="25788"/>
                  </a:cubicBezTo>
                  <a:cubicBezTo>
                    <a:pt x="117190" y="24420"/>
                    <a:pt x="117907" y="22917"/>
                    <a:pt x="118443" y="21294"/>
                  </a:cubicBezTo>
                  <a:cubicBezTo>
                    <a:pt x="118904" y="20011"/>
                    <a:pt x="119104" y="18779"/>
                    <a:pt x="119054" y="17591"/>
                  </a:cubicBezTo>
                  <a:cubicBezTo>
                    <a:pt x="119004" y="16404"/>
                    <a:pt x="118728" y="15462"/>
                    <a:pt x="118222" y="14770"/>
                  </a:cubicBezTo>
                  <a:cubicBezTo>
                    <a:pt x="117586" y="13859"/>
                    <a:pt x="116629" y="13217"/>
                    <a:pt x="115346" y="12841"/>
                  </a:cubicBezTo>
                  <a:cubicBezTo>
                    <a:pt x="114069" y="12461"/>
                    <a:pt x="112240" y="12270"/>
                    <a:pt x="109865" y="12265"/>
                  </a:cubicBezTo>
                  <a:cubicBezTo>
                    <a:pt x="109304" y="12260"/>
                    <a:pt x="108823" y="12260"/>
                    <a:pt x="108427" y="12260"/>
                  </a:cubicBezTo>
                  <a:cubicBezTo>
                    <a:pt x="108026" y="12260"/>
                    <a:pt x="107676" y="12250"/>
                    <a:pt x="107385" y="12235"/>
                  </a:cubicBezTo>
                  <a:cubicBezTo>
                    <a:pt x="107090" y="12220"/>
                    <a:pt x="106839" y="12195"/>
                    <a:pt x="106624" y="12155"/>
                  </a:cubicBezTo>
                  <a:cubicBezTo>
                    <a:pt x="106413" y="12115"/>
                    <a:pt x="106198" y="12040"/>
                    <a:pt x="105987" y="11930"/>
                  </a:cubicBezTo>
                  <a:cubicBezTo>
                    <a:pt x="105481" y="11689"/>
                    <a:pt x="105141" y="11348"/>
                    <a:pt x="104965" y="10907"/>
                  </a:cubicBezTo>
                  <a:cubicBezTo>
                    <a:pt x="104795" y="10467"/>
                    <a:pt x="104855" y="9915"/>
                    <a:pt x="105151" y="9249"/>
                  </a:cubicBezTo>
                  <a:cubicBezTo>
                    <a:pt x="105421" y="8638"/>
                    <a:pt x="105897" y="8197"/>
                    <a:pt x="106578" y="7931"/>
                  </a:cubicBezTo>
                  <a:cubicBezTo>
                    <a:pt x="107260" y="7666"/>
                    <a:pt x="108067" y="7480"/>
                    <a:pt x="108998" y="7380"/>
                  </a:cubicBezTo>
                  <a:lnTo>
                    <a:pt x="121845" y="7375"/>
                  </a:lnTo>
                  <a:lnTo>
                    <a:pt x="123588" y="215"/>
                  </a:lnTo>
                  <a:lnTo>
                    <a:pt x="108938" y="175"/>
                  </a:lnTo>
                  <a:cubicBezTo>
                    <a:pt x="106619" y="140"/>
                    <a:pt x="104670" y="356"/>
                    <a:pt x="103096" y="817"/>
                  </a:cubicBezTo>
                  <a:cubicBezTo>
                    <a:pt x="101518" y="1278"/>
                    <a:pt x="100155" y="1959"/>
                    <a:pt x="99008" y="2846"/>
                  </a:cubicBezTo>
                  <a:cubicBezTo>
                    <a:pt x="97856" y="3738"/>
                    <a:pt x="96839" y="4835"/>
                    <a:pt x="95957" y="6143"/>
                  </a:cubicBezTo>
                  <a:cubicBezTo>
                    <a:pt x="95070" y="7445"/>
                    <a:pt x="94188" y="8938"/>
                    <a:pt x="93301" y="10617"/>
                  </a:cubicBezTo>
                  <a:cubicBezTo>
                    <a:pt x="93246" y="10777"/>
                    <a:pt x="93301" y="10887"/>
                    <a:pt x="93462" y="10958"/>
                  </a:cubicBezTo>
                  <a:cubicBezTo>
                    <a:pt x="93622" y="11023"/>
                    <a:pt x="93767" y="11018"/>
                    <a:pt x="93903" y="10937"/>
                  </a:cubicBezTo>
                  <a:cubicBezTo>
                    <a:pt x="93958" y="10937"/>
                    <a:pt x="94023" y="10897"/>
                    <a:pt x="94103" y="10817"/>
                  </a:cubicBezTo>
                  <a:cubicBezTo>
                    <a:pt x="94504" y="10311"/>
                    <a:pt x="95005" y="9865"/>
                    <a:pt x="95606" y="9479"/>
                  </a:cubicBezTo>
                  <a:cubicBezTo>
                    <a:pt x="96207" y="9099"/>
                    <a:pt x="96884" y="8758"/>
                    <a:pt x="97630" y="8467"/>
                  </a:cubicBezTo>
                  <a:cubicBezTo>
                    <a:pt x="97360" y="9239"/>
                    <a:pt x="97204" y="10001"/>
                    <a:pt x="97164" y="10747"/>
                  </a:cubicBezTo>
                  <a:cubicBezTo>
                    <a:pt x="97119" y="11494"/>
                    <a:pt x="97159" y="12200"/>
                    <a:pt x="97279" y="12866"/>
                  </a:cubicBezTo>
                  <a:cubicBezTo>
                    <a:pt x="97395" y="13533"/>
                    <a:pt x="97560" y="14164"/>
                    <a:pt x="97770" y="14750"/>
                  </a:cubicBezTo>
                  <a:cubicBezTo>
                    <a:pt x="97986" y="15337"/>
                    <a:pt x="98196" y="15873"/>
                    <a:pt x="98407" y="16354"/>
                  </a:cubicBezTo>
                  <a:cubicBezTo>
                    <a:pt x="98592" y="16805"/>
                    <a:pt x="98938" y="17180"/>
                    <a:pt x="99444" y="17476"/>
                  </a:cubicBezTo>
                  <a:cubicBezTo>
                    <a:pt x="99950" y="17771"/>
                    <a:pt x="100546" y="18022"/>
                    <a:pt x="101223" y="18222"/>
                  </a:cubicBezTo>
                  <a:cubicBezTo>
                    <a:pt x="101904" y="18423"/>
                    <a:pt x="102650" y="18573"/>
                    <a:pt x="103462" y="18668"/>
                  </a:cubicBezTo>
                  <a:cubicBezTo>
                    <a:pt x="104279" y="18764"/>
                    <a:pt x="105075" y="18834"/>
                    <a:pt x="105867" y="18874"/>
                  </a:cubicBezTo>
                  <a:cubicBezTo>
                    <a:pt x="106654" y="18919"/>
                    <a:pt x="107390" y="18939"/>
                    <a:pt x="108087" y="18944"/>
                  </a:cubicBezTo>
                  <a:cubicBezTo>
                    <a:pt x="108778" y="18944"/>
                    <a:pt x="109369" y="18934"/>
                    <a:pt x="109845" y="18909"/>
                  </a:cubicBezTo>
                  <a:cubicBezTo>
                    <a:pt x="110406" y="19199"/>
                    <a:pt x="110772" y="19485"/>
                    <a:pt x="110947" y="19751"/>
                  </a:cubicBezTo>
                  <a:cubicBezTo>
                    <a:pt x="111118" y="20016"/>
                    <a:pt x="111098" y="20497"/>
                    <a:pt x="110882" y="21189"/>
                  </a:cubicBezTo>
                  <a:cubicBezTo>
                    <a:pt x="110692" y="21750"/>
                    <a:pt x="110331" y="22166"/>
                    <a:pt x="109795" y="22431"/>
                  </a:cubicBezTo>
                  <a:cubicBezTo>
                    <a:pt x="109264" y="22692"/>
                    <a:pt x="108633" y="22872"/>
                    <a:pt x="107911" y="22962"/>
                  </a:cubicBezTo>
                  <a:cubicBezTo>
                    <a:pt x="107195" y="23052"/>
                    <a:pt x="106433" y="23097"/>
                    <a:pt x="105632" y="23097"/>
                  </a:cubicBezTo>
                  <a:cubicBezTo>
                    <a:pt x="104830" y="23092"/>
                    <a:pt x="104073" y="23092"/>
                    <a:pt x="103352" y="23092"/>
                  </a:cubicBezTo>
                  <a:lnTo>
                    <a:pt x="93867" y="23062"/>
                  </a:lnTo>
                  <a:lnTo>
                    <a:pt x="92124" y="30062"/>
                  </a:lnTo>
                  <a:close/>
                  <a:moveTo>
                    <a:pt x="153986" y="6864"/>
                  </a:moveTo>
                  <a:lnTo>
                    <a:pt x="153986" y="5787"/>
                  </a:lnTo>
                  <a:cubicBezTo>
                    <a:pt x="153645" y="4344"/>
                    <a:pt x="152994" y="3242"/>
                    <a:pt x="152037" y="2480"/>
                  </a:cubicBezTo>
                  <a:cubicBezTo>
                    <a:pt x="151080" y="1714"/>
                    <a:pt x="149977" y="1157"/>
                    <a:pt x="148740" y="812"/>
                  </a:cubicBezTo>
                  <a:cubicBezTo>
                    <a:pt x="147497" y="456"/>
                    <a:pt x="146195" y="256"/>
                    <a:pt x="144817" y="195"/>
                  </a:cubicBezTo>
                  <a:cubicBezTo>
                    <a:pt x="143444" y="140"/>
                    <a:pt x="142171" y="110"/>
                    <a:pt x="140999" y="105"/>
                  </a:cubicBezTo>
                  <a:cubicBezTo>
                    <a:pt x="138624" y="100"/>
                    <a:pt x="136595" y="276"/>
                    <a:pt x="134912" y="631"/>
                  </a:cubicBezTo>
                  <a:cubicBezTo>
                    <a:pt x="133233" y="982"/>
                    <a:pt x="131835" y="1448"/>
                    <a:pt x="130728" y="2019"/>
                  </a:cubicBezTo>
                  <a:cubicBezTo>
                    <a:pt x="129616" y="2590"/>
                    <a:pt x="128749" y="3222"/>
                    <a:pt x="128118" y="3913"/>
                  </a:cubicBezTo>
                  <a:cubicBezTo>
                    <a:pt x="127491" y="4604"/>
                    <a:pt x="127040" y="5281"/>
                    <a:pt x="126775" y="5947"/>
                  </a:cubicBezTo>
                  <a:cubicBezTo>
                    <a:pt x="126264" y="7175"/>
                    <a:pt x="125753" y="8487"/>
                    <a:pt x="125242" y="9885"/>
                  </a:cubicBezTo>
                  <a:cubicBezTo>
                    <a:pt x="124731" y="11288"/>
                    <a:pt x="124250" y="12716"/>
                    <a:pt x="123809" y="14184"/>
                  </a:cubicBezTo>
                  <a:cubicBezTo>
                    <a:pt x="123363" y="15652"/>
                    <a:pt x="122972" y="17125"/>
                    <a:pt x="122636" y="18603"/>
                  </a:cubicBezTo>
                  <a:cubicBezTo>
                    <a:pt x="122296" y="20081"/>
                    <a:pt x="122060" y="21514"/>
                    <a:pt x="121920" y="22902"/>
                  </a:cubicBezTo>
                  <a:cubicBezTo>
                    <a:pt x="121810" y="24104"/>
                    <a:pt x="121910" y="25127"/>
                    <a:pt x="122216" y="25963"/>
                  </a:cubicBezTo>
                  <a:cubicBezTo>
                    <a:pt x="122516" y="26805"/>
                    <a:pt x="122977" y="27516"/>
                    <a:pt x="123588" y="28093"/>
                  </a:cubicBezTo>
                  <a:cubicBezTo>
                    <a:pt x="124200" y="28664"/>
                    <a:pt x="124926" y="29120"/>
                    <a:pt x="125763" y="29460"/>
                  </a:cubicBezTo>
                  <a:cubicBezTo>
                    <a:pt x="126605" y="29796"/>
                    <a:pt x="127501" y="30052"/>
                    <a:pt x="128463" y="30227"/>
                  </a:cubicBezTo>
                  <a:cubicBezTo>
                    <a:pt x="129425" y="30402"/>
                    <a:pt x="130397" y="30513"/>
                    <a:pt x="131384" y="30553"/>
                  </a:cubicBezTo>
                  <a:cubicBezTo>
                    <a:pt x="132371" y="30598"/>
                    <a:pt x="133318" y="30623"/>
                    <a:pt x="134225" y="30623"/>
                  </a:cubicBezTo>
                  <a:cubicBezTo>
                    <a:pt x="135483" y="30628"/>
                    <a:pt x="136725" y="30578"/>
                    <a:pt x="137968" y="30473"/>
                  </a:cubicBezTo>
                  <a:cubicBezTo>
                    <a:pt x="139210" y="30372"/>
                    <a:pt x="140458" y="30212"/>
                    <a:pt x="141710" y="30007"/>
                  </a:cubicBezTo>
                  <a:cubicBezTo>
                    <a:pt x="143259" y="29741"/>
                    <a:pt x="144692" y="29145"/>
                    <a:pt x="145999" y="28213"/>
                  </a:cubicBezTo>
                  <a:cubicBezTo>
                    <a:pt x="147312" y="27286"/>
                    <a:pt x="148299" y="26089"/>
                    <a:pt x="148970" y="24621"/>
                  </a:cubicBezTo>
                  <a:cubicBezTo>
                    <a:pt x="150233" y="21745"/>
                    <a:pt x="151270" y="18834"/>
                    <a:pt x="152077" y="15888"/>
                  </a:cubicBezTo>
                  <a:cubicBezTo>
                    <a:pt x="152888" y="12942"/>
                    <a:pt x="153525" y="9935"/>
                    <a:pt x="153986" y="6864"/>
                  </a:cubicBezTo>
                  <a:close/>
                  <a:moveTo>
                    <a:pt x="140333" y="22115"/>
                  </a:moveTo>
                  <a:cubicBezTo>
                    <a:pt x="140197" y="22732"/>
                    <a:pt x="139902" y="23208"/>
                    <a:pt x="139451" y="23553"/>
                  </a:cubicBezTo>
                  <a:cubicBezTo>
                    <a:pt x="138995" y="23899"/>
                    <a:pt x="138469" y="24150"/>
                    <a:pt x="137868" y="24310"/>
                  </a:cubicBezTo>
                  <a:cubicBezTo>
                    <a:pt x="137266" y="24470"/>
                    <a:pt x="136635" y="24565"/>
                    <a:pt x="135984" y="24606"/>
                  </a:cubicBezTo>
                  <a:cubicBezTo>
                    <a:pt x="135332" y="24641"/>
                    <a:pt x="134751" y="24661"/>
                    <a:pt x="134245" y="24661"/>
                  </a:cubicBezTo>
                  <a:cubicBezTo>
                    <a:pt x="133709" y="24711"/>
                    <a:pt x="133218" y="24671"/>
                    <a:pt x="132762" y="24535"/>
                  </a:cubicBezTo>
                  <a:cubicBezTo>
                    <a:pt x="132311" y="24400"/>
                    <a:pt x="131935" y="24195"/>
                    <a:pt x="131645" y="23914"/>
                  </a:cubicBezTo>
                  <a:cubicBezTo>
                    <a:pt x="131349" y="23633"/>
                    <a:pt x="131144" y="23283"/>
                    <a:pt x="131029" y="22872"/>
                  </a:cubicBezTo>
                  <a:cubicBezTo>
                    <a:pt x="130908" y="22456"/>
                    <a:pt x="130918" y="21980"/>
                    <a:pt x="131049" y="21449"/>
                  </a:cubicBezTo>
                  <a:cubicBezTo>
                    <a:pt x="131540" y="19184"/>
                    <a:pt x="132131" y="16945"/>
                    <a:pt x="132832" y="14730"/>
                  </a:cubicBezTo>
                  <a:cubicBezTo>
                    <a:pt x="133529" y="12521"/>
                    <a:pt x="134285" y="10371"/>
                    <a:pt x="135092" y="8292"/>
                  </a:cubicBezTo>
                  <a:cubicBezTo>
                    <a:pt x="135277" y="7786"/>
                    <a:pt x="135573" y="7380"/>
                    <a:pt x="135974" y="7075"/>
                  </a:cubicBezTo>
                  <a:cubicBezTo>
                    <a:pt x="136375" y="6769"/>
                    <a:pt x="136820" y="6533"/>
                    <a:pt x="137317" y="6358"/>
                  </a:cubicBezTo>
                  <a:cubicBezTo>
                    <a:pt x="137813" y="6188"/>
                    <a:pt x="138324" y="6078"/>
                    <a:pt x="138860" y="6022"/>
                  </a:cubicBezTo>
                  <a:cubicBezTo>
                    <a:pt x="139391" y="5972"/>
                    <a:pt x="139887" y="5947"/>
                    <a:pt x="140338" y="5947"/>
                  </a:cubicBezTo>
                  <a:cubicBezTo>
                    <a:pt x="140739" y="5947"/>
                    <a:pt x="141219" y="5977"/>
                    <a:pt x="141781" y="6032"/>
                  </a:cubicBezTo>
                  <a:cubicBezTo>
                    <a:pt x="142342" y="6088"/>
                    <a:pt x="142853" y="6203"/>
                    <a:pt x="143319" y="6378"/>
                  </a:cubicBezTo>
                  <a:cubicBezTo>
                    <a:pt x="143785" y="6548"/>
                    <a:pt x="144150" y="6819"/>
                    <a:pt x="144416" y="7180"/>
                  </a:cubicBezTo>
                  <a:cubicBezTo>
                    <a:pt x="144687" y="7540"/>
                    <a:pt x="144752" y="8027"/>
                    <a:pt x="144616" y="8643"/>
                  </a:cubicBezTo>
                  <a:cubicBezTo>
                    <a:pt x="144156" y="10963"/>
                    <a:pt x="143559" y="13232"/>
                    <a:pt x="142833" y="15462"/>
                  </a:cubicBezTo>
                  <a:cubicBezTo>
                    <a:pt x="142106" y="17686"/>
                    <a:pt x="141275" y="19906"/>
                    <a:pt x="140333" y="22115"/>
                  </a:cubicBezTo>
                  <a:close/>
                  <a:moveTo>
                    <a:pt x="173806" y="3602"/>
                  </a:moveTo>
                  <a:cubicBezTo>
                    <a:pt x="173701" y="3121"/>
                    <a:pt x="173506" y="2696"/>
                    <a:pt x="173225" y="2320"/>
                  </a:cubicBezTo>
                  <a:cubicBezTo>
                    <a:pt x="172950" y="1944"/>
                    <a:pt x="172609" y="1618"/>
                    <a:pt x="172208" y="1338"/>
                  </a:cubicBezTo>
                  <a:cubicBezTo>
                    <a:pt x="171812" y="1057"/>
                    <a:pt x="171371" y="842"/>
                    <a:pt x="170890" y="691"/>
                  </a:cubicBezTo>
                  <a:cubicBezTo>
                    <a:pt x="170409" y="546"/>
                    <a:pt x="169933" y="471"/>
                    <a:pt x="169452" y="466"/>
                  </a:cubicBezTo>
                  <a:lnTo>
                    <a:pt x="160489" y="441"/>
                  </a:lnTo>
                  <a:lnTo>
                    <a:pt x="151435" y="30232"/>
                  </a:lnTo>
                  <a:lnTo>
                    <a:pt x="160279" y="30257"/>
                  </a:lnTo>
                  <a:lnTo>
                    <a:pt x="166581" y="9545"/>
                  </a:lnTo>
                  <a:lnTo>
                    <a:pt x="170725" y="30287"/>
                  </a:lnTo>
                  <a:lnTo>
                    <a:pt x="181372" y="30317"/>
                  </a:lnTo>
                  <a:lnTo>
                    <a:pt x="190380" y="526"/>
                  </a:lnTo>
                  <a:lnTo>
                    <a:pt x="181818" y="501"/>
                  </a:lnTo>
                  <a:lnTo>
                    <a:pt x="176487" y="17777"/>
                  </a:lnTo>
                  <a:lnTo>
                    <a:pt x="173806" y="3602"/>
                  </a:lnTo>
                  <a:close/>
                  <a:moveTo>
                    <a:pt x="209925" y="24074"/>
                  </a:moveTo>
                  <a:lnTo>
                    <a:pt x="209905" y="30397"/>
                  </a:lnTo>
                  <a:lnTo>
                    <a:pt x="218192" y="30422"/>
                  </a:lnTo>
                  <a:lnTo>
                    <a:pt x="218277" y="566"/>
                  </a:lnTo>
                  <a:lnTo>
                    <a:pt x="209635" y="541"/>
                  </a:lnTo>
                  <a:cubicBezTo>
                    <a:pt x="209444" y="541"/>
                    <a:pt x="209114" y="581"/>
                    <a:pt x="208633" y="661"/>
                  </a:cubicBezTo>
                  <a:cubicBezTo>
                    <a:pt x="208152" y="737"/>
                    <a:pt x="207576" y="962"/>
                    <a:pt x="206909" y="1338"/>
                  </a:cubicBezTo>
                  <a:cubicBezTo>
                    <a:pt x="206243" y="1709"/>
                    <a:pt x="205511" y="2275"/>
                    <a:pt x="204720" y="3031"/>
                  </a:cubicBezTo>
                  <a:cubicBezTo>
                    <a:pt x="203933" y="3788"/>
                    <a:pt x="203121" y="4845"/>
                    <a:pt x="202290" y="6208"/>
                  </a:cubicBezTo>
                  <a:lnTo>
                    <a:pt x="187735" y="30337"/>
                  </a:lnTo>
                  <a:lnTo>
                    <a:pt x="197139" y="30362"/>
                  </a:lnTo>
                  <a:lnTo>
                    <a:pt x="200762" y="24049"/>
                  </a:lnTo>
                  <a:lnTo>
                    <a:pt x="209925" y="24074"/>
                  </a:lnTo>
                  <a:close/>
                  <a:moveTo>
                    <a:pt x="203818" y="18658"/>
                  </a:moveTo>
                  <a:lnTo>
                    <a:pt x="210131" y="7430"/>
                  </a:lnTo>
                  <a:lnTo>
                    <a:pt x="210101" y="18673"/>
                  </a:lnTo>
                  <a:lnTo>
                    <a:pt x="203818" y="18658"/>
                  </a:lnTo>
                  <a:close/>
                  <a:moveTo>
                    <a:pt x="231344" y="21299"/>
                  </a:moveTo>
                  <a:cubicBezTo>
                    <a:pt x="231399" y="20602"/>
                    <a:pt x="231515" y="19936"/>
                    <a:pt x="231690" y="19295"/>
                  </a:cubicBezTo>
                  <a:cubicBezTo>
                    <a:pt x="231865" y="18658"/>
                    <a:pt x="232021" y="17992"/>
                    <a:pt x="232156" y="17296"/>
                  </a:cubicBezTo>
                  <a:lnTo>
                    <a:pt x="237246" y="621"/>
                  </a:lnTo>
                  <a:lnTo>
                    <a:pt x="228323" y="596"/>
                  </a:lnTo>
                  <a:cubicBezTo>
                    <a:pt x="227406" y="3527"/>
                    <a:pt x="226625" y="6027"/>
                    <a:pt x="225978" y="8097"/>
                  </a:cubicBezTo>
                  <a:cubicBezTo>
                    <a:pt x="225332" y="10161"/>
                    <a:pt x="224801" y="11894"/>
                    <a:pt x="224385" y="13292"/>
                  </a:cubicBezTo>
                  <a:cubicBezTo>
                    <a:pt x="223964" y="14690"/>
                    <a:pt x="223643" y="15802"/>
                    <a:pt x="223413" y="16629"/>
                  </a:cubicBezTo>
                  <a:cubicBezTo>
                    <a:pt x="223183" y="17456"/>
                    <a:pt x="223002" y="18102"/>
                    <a:pt x="222867" y="18568"/>
                  </a:cubicBezTo>
                  <a:cubicBezTo>
                    <a:pt x="222732" y="19039"/>
                    <a:pt x="222636" y="19375"/>
                    <a:pt x="222586" y="19590"/>
                  </a:cubicBezTo>
                  <a:cubicBezTo>
                    <a:pt x="222531" y="19806"/>
                    <a:pt x="222491" y="19991"/>
                    <a:pt x="222461" y="20151"/>
                  </a:cubicBezTo>
                  <a:cubicBezTo>
                    <a:pt x="221654" y="23193"/>
                    <a:pt x="221679" y="25582"/>
                    <a:pt x="222541" y="27336"/>
                  </a:cubicBezTo>
                  <a:cubicBezTo>
                    <a:pt x="223403" y="29085"/>
                    <a:pt x="225006" y="30112"/>
                    <a:pt x="227356" y="30407"/>
                  </a:cubicBezTo>
                  <a:cubicBezTo>
                    <a:pt x="230102" y="30818"/>
                    <a:pt x="232837" y="30984"/>
                    <a:pt x="235558" y="30913"/>
                  </a:cubicBezTo>
                  <a:cubicBezTo>
                    <a:pt x="238278" y="30843"/>
                    <a:pt x="241124" y="30558"/>
                    <a:pt x="244085" y="30057"/>
                  </a:cubicBezTo>
                  <a:lnTo>
                    <a:pt x="246230" y="22662"/>
                  </a:lnTo>
                  <a:cubicBezTo>
                    <a:pt x="244010" y="23107"/>
                    <a:pt x="241796" y="23408"/>
                    <a:pt x="239581" y="23563"/>
                  </a:cubicBezTo>
                  <a:cubicBezTo>
                    <a:pt x="237367" y="23714"/>
                    <a:pt x="235127" y="23613"/>
                    <a:pt x="232857" y="23263"/>
                  </a:cubicBezTo>
                  <a:cubicBezTo>
                    <a:pt x="232487" y="23183"/>
                    <a:pt x="232126" y="22927"/>
                    <a:pt x="231780" y="22496"/>
                  </a:cubicBezTo>
                  <a:cubicBezTo>
                    <a:pt x="231434" y="22070"/>
                    <a:pt x="231289" y="21670"/>
                    <a:pt x="231344" y="21299"/>
                  </a:cubicBezTo>
                  <a:close/>
                  <a:moveTo>
                    <a:pt x="291633" y="777"/>
                  </a:moveTo>
                  <a:lnTo>
                    <a:pt x="276266" y="737"/>
                  </a:lnTo>
                  <a:lnTo>
                    <a:pt x="276266" y="656"/>
                  </a:lnTo>
                  <a:cubicBezTo>
                    <a:pt x="273947" y="621"/>
                    <a:pt x="272003" y="827"/>
                    <a:pt x="270439" y="1278"/>
                  </a:cubicBezTo>
                  <a:cubicBezTo>
                    <a:pt x="268881" y="1729"/>
                    <a:pt x="267528" y="2400"/>
                    <a:pt x="266396" y="3287"/>
                  </a:cubicBezTo>
                  <a:cubicBezTo>
                    <a:pt x="265259" y="4179"/>
                    <a:pt x="264262" y="5276"/>
                    <a:pt x="263405" y="6584"/>
                  </a:cubicBezTo>
                  <a:cubicBezTo>
                    <a:pt x="262543" y="7886"/>
                    <a:pt x="261676" y="9379"/>
                    <a:pt x="260790" y="11058"/>
                  </a:cubicBezTo>
                  <a:cubicBezTo>
                    <a:pt x="260734" y="11243"/>
                    <a:pt x="260810" y="11363"/>
                    <a:pt x="261010" y="11419"/>
                  </a:cubicBezTo>
                  <a:cubicBezTo>
                    <a:pt x="261206" y="11469"/>
                    <a:pt x="261376" y="11419"/>
                    <a:pt x="261511" y="11258"/>
                  </a:cubicBezTo>
                  <a:cubicBezTo>
                    <a:pt x="261937" y="10727"/>
                    <a:pt x="262393" y="10231"/>
                    <a:pt x="262874" y="9780"/>
                  </a:cubicBezTo>
                  <a:cubicBezTo>
                    <a:pt x="263355" y="9329"/>
                    <a:pt x="264001" y="8943"/>
                    <a:pt x="264818" y="8628"/>
                  </a:cubicBezTo>
                  <a:cubicBezTo>
                    <a:pt x="265635" y="8307"/>
                    <a:pt x="266687" y="8077"/>
                    <a:pt x="267979" y="7936"/>
                  </a:cubicBezTo>
                  <a:cubicBezTo>
                    <a:pt x="269277" y="7791"/>
                    <a:pt x="270966" y="7751"/>
                    <a:pt x="273045" y="7806"/>
                  </a:cubicBezTo>
                  <a:lnTo>
                    <a:pt x="266015" y="30563"/>
                  </a:lnTo>
                  <a:lnTo>
                    <a:pt x="275059" y="30588"/>
                  </a:lnTo>
                  <a:lnTo>
                    <a:pt x="282008" y="7836"/>
                  </a:lnTo>
                  <a:lnTo>
                    <a:pt x="289453" y="7856"/>
                  </a:lnTo>
                  <a:lnTo>
                    <a:pt x="291633" y="777"/>
                  </a:lnTo>
                  <a:close/>
                  <a:moveTo>
                    <a:pt x="307120" y="30678"/>
                  </a:moveTo>
                  <a:lnTo>
                    <a:pt x="315522" y="30703"/>
                  </a:lnTo>
                  <a:lnTo>
                    <a:pt x="312506" y="21409"/>
                  </a:lnTo>
                  <a:cubicBezTo>
                    <a:pt x="313523" y="20878"/>
                    <a:pt x="314450" y="20181"/>
                    <a:pt x="315296" y="19315"/>
                  </a:cubicBezTo>
                  <a:cubicBezTo>
                    <a:pt x="316138" y="18453"/>
                    <a:pt x="316865" y="17541"/>
                    <a:pt x="317486" y="16579"/>
                  </a:cubicBezTo>
                  <a:cubicBezTo>
                    <a:pt x="318368" y="15251"/>
                    <a:pt x="319034" y="13823"/>
                    <a:pt x="319475" y="12305"/>
                  </a:cubicBezTo>
                  <a:cubicBezTo>
                    <a:pt x="319921" y="10787"/>
                    <a:pt x="320146" y="9239"/>
                    <a:pt x="320151" y="7666"/>
                  </a:cubicBezTo>
                  <a:cubicBezTo>
                    <a:pt x="320156" y="6518"/>
                    <a:pt x="319901" y="5516"/>
                    <a:pt x="319400" y="4660"/>
                  </a:cubicBezTo>
                  <a:cubicBezTo>
                    <a:pt x="318894" y="3803"/>
                    <a:pt x="318242" y="3096"/>
                    <a:pt x="317441" y="2535"/>
                  </a:cubicBezTo>
                  <a:cubicBezTo>
                    <a:pt x="316644" y="1969"/>
                    <a:pt x="315737" y="1553"/>
                    <a:pt x="314725" y="1283"/>
                  </a:cubicBezTo>
                  <a:cubicBezTo>
                    <a:pt x="313713" y="1017"/>
                    <a:pt x="312701" y="877"/>
                    <a:pt x="311684" y="877"/>
                  </a:cubicBezTo>
                  <a:lnTo>
                    <a:pt x="296598" y="832"/>
                  </a:lnTo>
                  <a:lnTo>
                    <a:pt x="287504" y="30623"/>
                  </a:lnTo>
                  <a:lnTo>
                    <a:pt x="296152" y="30648"/>
                  </a:lnTo>
                  <a:lnTo>
                    <a:pt x="298737" y="22171"/>
                  </a:lnTo>
                  <a:lnTo>
                    <a:pt x="304259" y="22186"/>
                  </a:lnTo>
                  <a:lnTo>
                    <a:pt x="307120" y="30678"/>
                  </a:lnTo>
                  <a:close/>
                  <a:moveTo>
                    <a:pt x="300596" y="16053"/>
                  </a:moveTo>
                  <a:lnTo>
                    <a:pt x="303587" y="6258"/>
                  </a:lnTo>
                  <a:lnTo>
                    <a:pt x="309109" y="6273"/>
                  </a:lnTo>
                  <a:cubicBezTo>
                    <a:pt x="309484" y="6273"/>
                    <a:pt x="309820" y="6358"/>
                    <a:pt x="310126" y="6533"/>
                  </a:cubicBezTo>
                  <a:cubicBezTo>
                    <a:pt x="310436" y="6709"/>
                    <a:pt x="310692" y="6934"/>
                    <a:pt x="310907" y="7215"/>
                  </a:cubicBezTo>
                  <a:cubicBezTo>
                    <a:pt x="311118" y="7500"/>
                    <a:pt x="311283" y="7811"/>
                    <a:pt x="311403" y="8157"/>
                  </a:cubicBezTo>
                  <a:cubicBezTo>
                    <a:pt x="311524" y="8508"/>
                    <a:pt x="311584" y="8838"/>
                    <a:pt x="311579" y="9159"/>
                  </a:cubicBezTo>
                  <a:cubicBezTo>
                    <a:pt x="311579" y="10096"/>
                    <a:pt x="311408" y="10973"/>
                    <a:pt x="311073" y="11799"/>
                  </a:cubicBezTo>
                  <a:cubicBezTo>
                    <a:pt x="310737" y="12626"/>
                    <a:pt x="310261" y="13372"/>
                    <a:pt x="309645" y="14039"/>
                  </a:cubicBezTo>
                  <a:cubicBezTo>
                    <a:pt x="309404" y="14304"/>
                    <a:pt x="309169" y="14565"/>
                    <a:pt x="308943" y="14815"/>
                  </a:cubicBezTo>
                  <a:cubicBezTo>
                    <a:pt x="308718" y="15066"/>
                    <a:pt x="308437" y="15286"/>
                    <a:pt x="308102" y="15472"/>
                  </a:cubicBezTo>
                  <a:cubicBezTo>
                    <a:pt x="307766" y="15657"/>
                    <a:pt x="307355" y="15802"/>
                    <a:pt x="306859" y="15913"/>
                  </a:cubicBezTo>
                  <a:cubicBezTo>
                    <a:pt x="306368" y="16018"/>
                    <a:pt x="305747" y="16068"/>
                    <a:pt x="305000" y="16063"/>
                  </a:cubicBezTo>
                  <a:lnTo>
                    <a:pt x="300596" y="16053"/>
                  </a:lnTo>
                  <a:close/>
                  <a:moveTo>
                    <a:pt x="340433" y="24450"/>
                  </a:moveTo>
                  <a:lnTo>
                    <a:pt x="340413" y="30773"/>
                  </a:lnTo>
                  <a:lnTo>
                    <a:pt x="348700" y="30798"/>
                  </a:lnTo>
                  <a:lnTo>
                    <a:pt x="348785" y="942"/>
                  </a:lnTo>
                  <a:lnTo>
                    <a:pt x="340137" y="917"/>
                  </a:lnTo>
                  <a:cubicBezTo>
                    <a:pt x="339952" y="917"/>
                    <a:pt x="339621" y="957"/>
                    <a:pt x="339140" y="1032"/>
                  </a:cubicBezTo>
                  <a:cubicBezTo>
                    <a:pt x="338659" y="1112"/>
                    <a:pt x="338083" y="1338"/>
                    <a:pt x="337417" y="1709"/>
                  </a:cubicBezTo>
                  <a:cubicBezTo>
                    <a:pt x="336750" y="2084"/>
                    <a:pt x="336019" y="2646"/>
                    <a:pt x="335232" y="3407"/>
                  </a:cubicBezTo>
                  <a:cubicBezTo>
                    <a:pt x="334441" y="4164"/>
                    <a:pt x="333629" y="5221"/>
                    <a:pt x="332802" y="6579"/>
                  </a:cubicBezTo>
                  <a:lnTo>
                    <a:pt x="318242" y="30713"/>
                  </a:lnTo>
                  <a:lnTo>
                    <a:pt x="327647" y="30738"/>
                  </a:lnTo>
                  <a:lnTo>
                    <a:pt x="331269" y="24425"/>
                  </a:lnTo>
                  <a:lnTo>
                    <a:pt x="340433" y="24450"/>
                  </a:lnTo>
                  <a:close/>
                  <a:moveTo>
                    <a:pt x="334325" y="19029"/>
                  </a:moveTo>
                  <a:lnTo>
                    <a:pt x="340638" y="7801"/>
                  </a:lnTo>
                  <a:lnTo>
                    <a:pt x="340608" y="19049"/>
                  </a:lnTo>
                  <a:lnTo>
                    <a:pt x="334325" y="19029"/>
                  </a:lnTo>
                  <a:close/>
                  <a:moveTo>
                    <a:pt x="351340" y="30808"/>
                  </a:moveTo>
                  <a:lnTo>
                    <a:pt x="360384" y="30833"/>
                  </a:lnTo>
                  <a:lnTo>
                    <a:pt x="369477" y="1042"/>
                  </a:lnTo>
                  <a:lnTo>
                    <a:pt x="360549" y="1017"/>
                  </a:lnTo>
                  <a:lnTo>
                    <a:pt x="351340" y="30808"/>
                  </a:lnTo>
                  <a:close/>
                  <a:moveTo>
                    <a:pt x="387915" y="4219"/>
                  </a:moveTo>
                  <a:cubicBezTo>
                    <a:pt x="387810" y="3738"/>
                    <a:pt x="387620" y="3307"/>
                    <a:pt x="387339" y="2936"/>
                  </a:cubicBezTo>
                  <a:cubicBezTo>
                    <a:pt x="387058" y="2560"/>
                    <a:pt x="386723" y="2235"/>
                    <a:pt x="386322" y="1949"/>
                  </a:cubicBezTo>
                  <a:cubicBezTo>
                    <a:pt x="385921" y="1668"/>
                    <a:pt x="385480" y="1453"/>
                    <a:pt x="385004" y="1308"/>
                  </a:cubicBezTo>
                  <a:cubicBezTo>
                    <a:pt x="384523" y="1157"/>
                    <a:pt x="384042" y="1082"/>
                    <a:pt x="383561" y="1082"/>
                  </a:cubicBezTo>
                  <a:lnTo>
                    <a:pt x="374598" y="1057"/>
                  </a:lnTo>
                  <a:lnTo>
                    <a:pt x="365549" y="30848"/>
                  </a:lnTo>
                  <a:lnTo>
                    <a:pt x="374393" y="30873"/>
                  </a:lnTo>
                  <a:lnTo>
                    <a:pt x="380695" y="10161"/>
                  </a:lnTo>
                  <a:lnTo>
                    <a:pt x="384839" y="30903"/>
                  </a:lnTo>
                  <a:lnTo>
                    <a:pt x="395481" y="30933"/>
                  </a:lnTo>
                  <a:lnTo>
                    <a:pt x="404494" y="1142"/>
                  </a:lnTo>
                  <a:lnTo>
                    <a:pt x="395932" y="1117"/>
                  </a:lnTo>
                  <a:lnTo>
                    <a:pt x="390596" y="18393"/>
                  </a:lnTo>
                  <a:lnTo>
                    <a:pt x="387915" y="4219"/>
                  </a:lnTo>
                  <a:close/>
                  <a:moveTo>
                    <a:pt x="401849" y="30954"/>
                  </a:moveTo>
                  <a:lnTo>
                    <a:pt x="410892" y="30979"/>
                  </a:lnTo>
                  <a:lnTo>
                    <a:pt x="419981" y="1188"/>
                  </a:lnTo>
                  <a:lnTo>
                    <a:pt x="411058" y="1162"/>
                  </a:lnTo>
                  <a:lnTo>
                    <a:pt x="401849" y="30954"/>
                  </a:lnTo>
                  <a:close/>
                  <a:moveTo>
                    <a:pt x="438424" y="4364"/>
                  </a:moveTo>
                  <a:cubicBezTo>
                    <a:pt x="438319" y="3883"/>
                    <a:pt x="438123" y="3452"/>
                    <a:pt x="437848" y="3081"/>
                  </a:cubicBezTo>
                  <a:cubicBezTo>
                    <a:pt x="437567" y="2706"/>
                    <a:pt x="437226" y="2375"/>
                    <a:pt x="436826" y="2094"/>
                  </a:cubicBezTo>
                  <a:cubicBezTo>
                    <a:pt x="436430" y="1814"/>
                    <a:pt x="435989" y="1598"/>
                    <a:pt x="435508" y="1453"/>
                  </a:cubicBezTo>
                  <a:cubicBezTo>
                    <a:pt x="435027" y="1303"/>
                    <a:pt x="434551" y="1228"/>
                    <a:pt x="434070" y="1228"/>
                  </a:cubicBezTo>
                  <a:lnTo>
                    <a:pt x="425106" y="1203"/>
                  </a:lnTo>
                  <a:lnTo>
                    <a:pt x="416053" y="30989"/>
                  </a:lnTo>
                  <a:lnTo>
                    <a:pt x="424896" y="31019"/>
                  </a:lnTo>
                  <a:lnTo>
                    <a:pt x="431199" y="10306"/>
                  </a:lnTo>
                  <a:lnTo>
                    <a:pt x="435342" y="31049"/>
                  </a:lnTo>
                  <a:lnTo>
                    <a:pt x="445989" y="31079"/>
                  </a:lnTo>
                  <a:lnTo>
                    <a:pt x="454998" y="1288"/>
                  </a:lnTo>
                  <a:lnTo>
                    <a:pt x="446435" y="1263"/>
                  </a:lnTo>
                  <a:lnTo>
                    <a:pt x="441104" y="18538"/>
                  </a:lnTo>
                  <a:lnTo>
                    <a:pt x="438424" y="4364"/>
                  </a:lnTo>
                  <a:close/>
                  <a:moveTo>
                    <a:pt x="463185" y="22281"/>
                  </a:moveTo>
                  <a:cubicBezTo>
                    <a:pt x="463430" y="20041"/>
                    <a:pt x="463906" y="17847"/>
                    <a:pt x="464602" y="15702"/>
                  </a:cubicBezTo>
                  <a:cubicBezTo>
                    <a:pt x="465304" y="13558"/>
                    <a:pt x="466216" y="11514"/>
                    <a:pt x="467343" y="9570"/>
                  </a:cubicBezTo>
                  <a:cubicBezTo>
                    <a:pt x="467528" y="9224"/>
                    <a:pt x="467799" y="8933"/>
                    <a:pt x="468145" y="8708"/>
                  </a:cubicBezTo>
                  <a:cubicBezTo>
                    <a:pt x="468490" y="8482"/>
                    <a:pt x="468866" y="8372"/>
                    <a:pt x="469267" y="8372"/>
                  </a:cubicBezTo>
                  <a:lnTo>
                    <a:pt x="482514" y="8412"/>
                  </a:lnTo>
                  <a:lnTo>
                    <a:pt x="484694" y="1253"/>
                  </a:lnTo>
                  <a:lnTo>
                    <a:pt x="467007" y="1203"/>
                  </a:lnTo>
                  <a:cubicBezTo>
                    <a:pt x="466181" y="1198"/>
                    <a:pt x="465364" y="1333"/>
                    <a:pt x="464562" y="1593"/>
                  </a:cubicBezTo>
                  <a:cubicBezTo>
                    <a:pt x="463761" y="1859"/>
                    <a:pt x="462999" y="2220"/>
                    <a:pt x="462278" y="2671"/>
                  </a:cubicBezTo>
                  <a:cubicBezTo>
                    <a:pt x="461556" y="3121"/>
                    <a:pt x="460910" y="3653"/>
                    <a:pt x="460334" y="4264"/>
                  </a:cubicBezTo>
                  <a:cubicBezTo>
                    <a:pt x="459758" y="4875"/>
                    <a:pt x="459282" y="5531"/>
                    <a:pt x="458906" y="6223"/>
                  </a:cubicBezTo>
                  <a:cubicBezTo>
                    <a:pt x="457673" y="8568"/>
                    <a:pt x="456611" y="10983"/>
                    <a:pt x="455724" y="13478"/>
                  </a:cubicBezTo>
                  <a:cubicBezTo>
                    <a:pt x="454837" y="15968"/>
                    <a:pt x="454151" y="18533"/>
                    <a:pt x="453660" y="21173"/>
                  </a:cubicBezTo>
                  <a:cubicBezTo>
                    <a:pt x="453470" y="22186"/>
                    <a:pt x="453414" y="23268"/>
                    <a:pt x="453490" y="24415"/>
                  </a:cubicBezTo>
                  <a:cubicBezTo>
                    <a:pt x="453570" y="25562"/>
                    <a:pt x="453805" y="26630"/>
                    <a:pt x="454201" y="27622"/>
                  </a:cubicBezTo>
                  <a:cubicBezTo>
                    <a:pt x="454602" y="28609"/>
                    <a:pt x="455193" y="29450"/>
                    <a:pt x="455975" y="30147"/>
                  </a:cubicBezTo>
                  <a:cubicBezTo>
                    <a:pt x="456761" y="30843"/>
                    <a:pt x="457783" y="31259"/>
                    <a:pt x="459036" y="31394"/>
                  </a:cubicBezTo>
                  <a:cubicBezTo>
                    <a:pt x="464422" y="32026"/>
                    <a:pt x="469773" y="31946"/>
                    <a:pt x="475084" y="31159"/>
                  </a:cubicBezTo>
                  <a:lnTo>
                    <a:pt x="476888" y="31164"/>
                  </a:lnTo>
                  <a:lnTo>
                    <a:pt x="481287" y="17571"/>
                  </a:lnTo>
                  <a:lnTo>
                    <a:pt x="472363" y="17546"/>
                  </a:lnTo>
                  <a:lnTo>
                    <a:pt x="470099" y="24345"/>
                  </a:lnTo>
                  <a:cubicBezTo>
                    <a:pt x="469167" y="24340"/>
                    <a:pt x="468235" y="24350"/>
                    <a:pt x="467298" y="24375"/>
                  </a:cubicBezTo>
                  <a:cubicBezTo>
                    <a:pt x="466366" y="24400"/>
                    <a:pt x="465444" y="24345"/>
                    <a:pt x="464537" y="24205"/>
                  </a:cubicBezTo>
                  <a:cubicBezTo>
                    <a:pt x="464137" y="24155"/>
                    <a:pt x="463801" y="23909"/>
                    <a:pt x="463520" y="23483"/>
                  </a:cubicBezTo>
                  <a:cubicBezTo>
                    <a:pt x="463240" y="23057"/>
                    <a:pt x="463129" y="22657"/>
                    <a:pt x="463185" y="2228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A3DA479B-5821-984D-8EE7-9BBA53836D24}"/>
              </a:ext>
            </a:extLst>
          </p:cNvPr>
          <p:cNvSpPr/>
          <p:nvPr/>
        </p:nvSpPr>
        <p:spPr>
          <a:xfrm>
            <a:off x="1361435" y="1700298"/>
            <a:ext cx="1326990" cy="75751"/>
          </a:xfrm>
          <a:custGeom>
            <a:avLst/>
            <a:gdLst>
              <a:gd name="connsiteX0" fmla="*/ 18438 w 679588"/>
              <a:gd name="connsiteY0" fmla="*/ 10386 h 38794"/>
              <a:gd name="connsiteX1" fmla="*/ 18438 w 679588"/>
              <a:gd name="connsiteY1" fmla="*/ 7906 h 38794"/>
              <a:gd name="connsiteX2" fmla="*/ 9269 w 679588"/>
              <a:gd name="connsiteY2" fmla="*/ 0 h 38794"/>
              <a:gd name="connsiteX3" fmla="*/ 0 w 679588"/>
              <a:gd name="connsiteY3" fmla="*/ 7896 h 38794"/>
              <a:gd name="connsiteX4" fmla="*/ 4755 w 679588"/>
              <a:gd name="connsiteY4" fmla="*/ 17827 h 38794"/>
              <a:gd name="connsiteX5" fmla="*/ 10026 w 679588"/>
              <a:gd name="connsiteY5" fmla="*/ 23253 h 38794"/>
              <a:gd name="connsiteX6" fmla="*/ 12100 w 679588"/>
              <a:gd name="connsiteY6" fmla="*/ 28063 h 38794"/>
              <a:gd name="connsiteX7" fmla="*/ 9259 w 679588"/>
              <a:gd name="connsiteY7" fmla="*/ 31304 h 38794"/>
              <a:gd name="connsiteX8" fmla="*/ 6423 w 679588"/>
              <a:gd name="connsiteY8" fmla="*/ 28063 h 38794"/>
              <a:gd name="connsiteX9" fmla="*/ 6428 w 679588"/>
              <a:gd name="connsiteY9" fmla="*/ 24771 h 38794"/>
              <a:gd name="connsiteX10" fmla="*/ 45 w 679588"/>
              <a:gd name="connsiteY10" fmla="*/ 24766 h 38794"/>
              <a:gd name="connsiteX11" fmla="*/ 40 w 679588"/>
              <a:gd name="connsiteY11" fmla="*/ 28463 h 38794"/>
              <a:gd name="connsiteX12" fmla="*/ 9259 w 679588"/>
              <a:gd name="connsiteY12" fmla="*/ 36420 h 38794"/>
              <a:gd name="connsiteX13" fmla="*/ 18633 w 679588"/>
              <a:gd name="connsiteY13" fmla="*/ 28473 h 38794"/>
              <a:gd name="connsiteX14" fmla="*/ 14535 w 679588"/>
              <a:gd name="connsiteY14" fmla="*/ 19455 h 38794"/>
              <a:gd name="connsiteX15" fmla="*/ 8202 w 679588"/>
              <a:gd name="connsiteY15" fmla="*/ 12205 h 38794"/>
              <a:gd name="connsiteX16" fmla="*/ 6433 w 679588"/>
              <a:gd name="connsiteY16" fmla="*/ 7851 h 38794"/>
              <a:gd name="connsiteX17" fmla="*/ 9269 w 679588"/>
              <a:gd name="connsiteY17" fmla="*/ 5065 h 38794"/>
              <a:gd name="connsiteX18" fmla="*/ 12105 w 679588"/>
              <a:gd name="connsiteY18" fmla="*/ 8913 h 38794"/>
              <a:gd name="connsiteX19" fmla="*/ 12105 w 679588"/>
              <a:gd name="connsiteY19" fmla="*/ 10381 h 38794"/>
              <a:gd name="connsiteX20" fmla="*/ 18438 w 679588"/>
              <a:gd name="connsiteY20" fmla="*/ 10386 h 38794"/>
              <a:gd name="connsiteX21" fmla="*/ 38143 w 679588"/>
              <a:gd name="connsiteY21" fmla="*/ 5531 h 38794"/>
              <a:gd name="connsiteX22" fmla="*/ 38148 w 679588"/>
              <a:gd name="connsiteY22" fmla="*/ 461 h 38794"/>
              <a:gd name="connsiteX23" fmla="*/ 22847 w 679588"/>
              <a:gd name="connsiteY23" fmla="*/ 456 h 38794"/>
              <a:gd name="connsiteX24" fmla="*/ 22837 w 679588"/>
              <a:gd name="connsiteY24" fmla="*/ 35919 h 38794"/>
              <a:gd name="connsiteX25" fmla="*/ 38845 w 679588"/>
              <a:gd name="connsiteY25" fmla="*/ 35924 h 38794"/>
              <a:gd name="connsiteX26" fmla="*/ 38845 w 679588"/>
              <a:gd name="connsiteY26" fmla="*/ 30858 h 38794"/>
              <a:gd name="connsiteX27" fmla="*/ 29170 w 679588"/>
              <a:gd name="connsiteY27" fmla="*/ 30853 h 38794"/>
              <a:gd name="connsiteX28" fmla="*/ 29175 w 679588"/>
              <a:gd name="connsiteY28" fmla="*/ 19305 h 38794"/>
              <a:gd name="connsiteX29" fmla="*/ 35608 w 679588"/>
              <a:gd name="connsiteY29" fmla="*/ 19310 h 38794"/>
              <a:gd name="connsiteX30" fmla="*/ 35608 w 679588"/>
              <a:gd name="connsiteY30" fmla="*/ 14239 h 38794"/>
              <a:gd name="connsiteX31" fmla="*/ 29175 w 679588"/>
              <a:gd name="connsiteY31" fmla="*/ 14239 h 38794"/>
              <a:gd name="connsiteX32" fmla="*/ 29180 w 679588"/>
              <a:gd name="connsiteY32" fmla="*/ 5526 h 38794"/>
              <a:gd name="connsiteX33" fmla="*/ 38143 w 679588"/>
              <a:gd name="connsiteY33" fmla="*/ 5531 h 38794"/>
              <a:gd name="connsiteX34" fmla="*/ 57854 w 679588"/>
              <a:gd name="connsiteY34" fmla="*/ 5536 h 38794"/>
              <a:gd name="connsiteX35" fmla="*/ 57854 w 679588"/>
              <a:gd name="connsiteY35" fmla="*/ 471 h 38794"/>
              <a:gd name="connsiteX36" fmla="*/ 42552 w 679588"/>
              <a:gd name="connsiteY36" fmla="*/ 466 h 38794"/>
              <a:gd name="connsiteX37" fmla="*/ 42542 w 679588"/>
              <a:gd name="connsiteY37" fmla="*/ 35924 h 38794"/>
              <a:gd name="connsiteX38" fmla="*/ 58550 w 679588"/>
              <a:gd name="connsiteY38" fmla="*/ 35929 h 38794"/>
              <a:gd name="connsiteX39" fmla="*/ 58555 w 679588"/>
              <a:gd name="connsiteY39" fmla="*/ 30863 h 38794"/>
              <a:gd name="connsiteX40" fmla="*/ 48875 w 679588"/>
              <a:gd name="connsiteY40" fmla="*/ 30863 h 38794"/>
              <a:gd name="connsiteX41" fmla="*/ 48880 w 679588"/>
              <a:gd name="connsiteY41" fmla="*/ 19310 h 38794"/>
              <a:gd name="connsiteX42" fmla="*/ 55313 w 679588"/>
              <a:gd name="connsiteY42" fmla="*/ 19315 h 38794"/>
              <a:gd name="connsiteX43" fmla="*/ 55313 w 679588"/>
              <a:gd name="connsiteY43" fmla="*/ 14249 h 38794"/>
              <a:gd name="connsiteX44" fmla="*/ 48880 w 679588"/>
              <a:gd name="connsiteY44" fmla="*/ 14244 h 38794"/>
              <a:gd name="connsiteX45" fmla="*/ 48885 w 679588"/>
              <a:gd name="connsiteY45" fmla="*/ 5531 h 38794"/>
              <a:gd name="connsiteX46" fmla="*/ 57854 w 679588"/>
              <a:gd name="connsiteY46" fmla="*/ 5536 h 38794"/>
              <a:gd name="connsiteX47" fmla="*/ 89819 w 679588"/>
              <a:gd name="connsiteY47" fmla="*/ 481 h 38794"/>
              <a:gd name="connsiteX48" fmla="*/ 70469 w 679588"/>
              <a:gd name="connsiteY48" fmla="*/ 471 h 38794"/>
              <a:gd name="connsiteX49" fmla="*/ 70464 w 679588"/>
              <a:gd name="connsiteY49" fmla="*/ 5486 h 38794"/>
              <a:gd name="connsiteX50" fmla="*/ 76953 w 679588"/>
              <a:gd name="connsiteY50" fmla="*/ 5491 h 38794"/>
              <a:gd name="connsiteX51" fmla="*/ 76943 w 679588"/>
              <a:gd name="connsiteY51" fmla="*/ 35939 h 38794"/>
              <a:gd name="connsiteX52" fmla="*/ 83276 w 679588"/>
              <a:gd name="connsiteY52" fmla="*/ 35939 h 38794"/>
              <a:gd name="connsiteX53" fmla="*/ 83281 w 679588"/>
              <a:gd name="connsiteY53" fmla="*/ 5491 h 38794"/>
              <a:gd name="connsiteX54" fmla="*/ 89819 w 679588"/>
              <a:gd name="connsiteY54" fmla="*/ 5496 h 38794"/>
              <a:gd name="connsiteX55" fmla="*/ 89819 w 679588"/>
              <a:gd name="connsiteY55" fmla="*/ 481 h 38794"/>
              <a:gd name="connsiteX56" fmla="*/ 106538 w 679588"/>
              <a:gd name="connsiteY56" fmla="*/ 486 h 38794"/>
              <a:gd name="connsiteX57" fmla="*/ 106533 w 679588"/>
              <a:gd name="connsiteY57" fmla="*/ 14264 h 38794"/>
              <a:gd name="connsiteX58" fmla="*/ 99845 w 679588"/>
              <a:gd name="connsiteY58" fmla="*/ 14264 h 38794"/>
              <a:gd name="connsiteX59" fmla="*/ 99850 w 679588"/>
              <a:gd name="connsiteY59" fmla="*/ 481 h 38794"/>
              <a:gd name="connsiteX60" fmla="*/ 93517 w 679588"/>
              <a:gd name="connsiteY60" fmla="*/ 481 h 38794"/>
              <a:gd name="connsiteX61" fmla="*/ 93507 w 679588"/>
              <a:gd name="connsiteY61" fmla="*/ 35944 h 38794"/>
              <a:gd name="connsiteX62" fmla="*/ 99840 w 679588"/>
              <a:gd name="connsiteY62" fmla="*/ 35944 h 38794"/>
              <a:gd name="connsiteX63" fmla="*/ 99845 w 679588"/>
              <a:gd name="connsiteY63" fmla="*/ 19280 h 38794"/>
              <a:gd name="connsiteX64" fmla="*/ 106533 w 679588"/>
              <a:gd name="connsiteY64" fmla="*/ 19280 h 38794"/>
              <a:gd name="connsiteX65" fmla="*/ 106523 w 679588"/>
              <a:gd name="connsiteY65" fmla="*/ 35949 h 38794"/>
              <a:gd name="connsiteX66" fmla="*/ 112856 w 679588"/>
              <a:gd name="connsiteY66" fmla="*/ 35949 h 38794"/>
              <a:gd name="connsiteX67" fmla="*/ 112871 w 679588"/>
              <a:gd name="connsiteY67" fmla="*/ 486 h 38794"/>
              <a:gd name="connsiteX68" fmla="*/ 106538 w 679588"/>
              <a:gd name="connsiteY68" fmla="*/ 486 h 38794"/>
              <a:gd name="connsiteX69" fmla="*/ 133028 w 679588"/>
              <a:gd name="connsiteY69" fmla="*/ 5561 h 38794"/>
              <a:gd name="connsiteX70" fmla="*/ 133033 w 679588"/>
              <a:gd name="connsiteY70" fmla="*/ 496 h 38794"/>
              <a:gd name="connsiteX71" fmla="*/ 117731 w 679588"/>
              <a:gd name="connsiteY71" fmla="*/ 491 h 38794"/>
              <a:gd name="connsiteX72" fmla="*/ 117721 w 679588"/>
              <a:gd name="connsiteY72" fmla="*/ 35949 h 38794"/>
              <a:gd name="connsiteX73" fmla="*/ 133729 w 679588"/>
              <a:gd name="connsiteY73" fmla="*/ 35954 h 38794"/>
              <a:gd name="connsiteX74" fmla="*/ 133729 w 679588"/>
              <a:gd name="connsiteY74" fmla="*/ 30888 h 38794"/>
              <a:gd name="connsiteX75" fmla="*/ 124054 w 679588"/>
              <a:gd name="connsiteY75" fmla="*/ 30888 h 38794"/>
              <a:gd name="connsiteX76" fmla="*/ 124059 w 679588"/>
              <a:gd name="connsiteY76" fmla="*/ 19335 h 38794"/>
              <a:gd name="connsiteX77" fmla="*/ 130493 w 679588"/>
              <a:gd name="connsiteY77" fmla="*/ 19340 h 38794"/>
              <a:gd name="connsiteX78" fmla="*/ 130493 w 679588"/>
              <a:gd name="connsiteY78" fmla="*/ 14274 h 38794"/>
              <a:gd name="connsiteX79" fmla="*/ 124059 w 679588"/>
              <a:gd name="connsiteY79" fmla="*/ 14269 h 38794"/>
              <a:gd name="connsiteX80" fmla="*/ 124064 w 679588"/>
              <a:gd name="connsiteY80" fmla="*/ 5556 h 38794"/>
              <a:gd name="connsiteX81" fmla="*/ 133028 w 679588"/>
              <a:gd name="connsiteY81" fmla="*/ 5561 h 38794"/>
              <a:gd name="connsiteX82" fmla="*/ 167724 w 679588"/>
              <a:gd name="connsiteY82" fmla="*/ 35969 h 38794"/>
              <a:gd name="connsiteX83" fmla="*/ 161040 w 679588"/>
              <a:gd name="connsiteY83" fmla="*/ 20818 h 38794"/>
              <a:gd name="connsiteX84" fmla="*/ 166361 w 679588"/>
              <a:gd name="connsiteY84" fmla="*/ 10637 h 38794"/>
              <a:gd name="connsiteX85" fmla="*/ 157398 w 679588"/>
              <a:gd name="connsiteY85" fmla="*/ 501 h 38794"/>
              <a:gd name="connsiteX86" fmla="*/ 146811 w 679588"/>
              <a:gd name="connsiteY86" fmla="*/ 496 h 38794"/>
              <a:gd name="connsiteX87" fmla="*/ 146801 w 679588"/>
              <a:gd name="connsiteY87" fmla="*/ 35959 h 38794"/>
              <a:gd name="connsiteX88" fmla="*/ 153084 w 679588"/>
              <a:gd name="connsiteY88" fmla="*/ 35964 h 38794"/>
              <a:gd name="connsiteX89" fmla="*/ 153089 w 679588"/>
              <a:gd name="connsiteY89" fmla="*/ 21674 h 38794"/>
              <a:gd name="connsiteX90" fmla="*/ 155113 w 679588"/>
              <a:gd name="connsiteY90" fmla="*/ 21674 h 38794"/>
              <a:gd name="connsiteX91" fmla="*/ 161135 w 679588"/>
              <a:gd name="connsiteY91" fmla="*/ 35964 h 38794"/>
              <a:gd name="connsiteX92" fmla="*/ 167724 w 679588"/>
              <a:gd name="connsiteY92" fmla="*/ 35969 h 38794"/>
              <a:gd name="connsiteX93" fmla="*/ 153094 w 679588"/>
              <a:gd name="connsiteY93" fmla="*/ 5566 h 38794"/>
              <a:gd name="connsiteX94" fmla="*/ 157197 w 679588"/>
              <a:gd name="connsiteY94" fmla="*/ 5566 h 38794"/>
              <a:gd name="connsiteX95" fmla="*/ 160334 w 679588"/>
              <a:gd name="connsiteY95" fmla="*/ 10632 h 38794"/>
              <a:gd name="connsiteX96" fmla="*/ 155113 w 679588"/>
              <a:gd name="connsiteY96" fmla="*/ 16308 h 38794"/>
              <a:gd name="connsiteX97" fmla="*/ 153089 w 679588"/>
              <a:gd name="connsiteY97" fmla="*/ 16303 h 38794"/>
              <a:gd name="connsiteX98" fmla="*/ 153094 w 679588"/>
              <a:gd name="connsiteY98" fmla="*/ 5566 h 38794"/>
              <a:gd name="connsiteX99" fmla="*/ 186071 w 679588"/>
              <a:gd name="connsiteY99" fmla="*/ 5576 h 38794"/>
              <a:gd name="connsiteX100" fmla="*/ 186071 w 679588"/>
              <a:gd name="connsiteY100" fmla="*/ 511 h 38794"/>
              <a:gd name="connsiteX101" fmla="*/ 170775 w 679588"/>
              <a:gd name="connsiteY101" fmla="*/ 506 h 38794"/>
              <a:gd name="connsiteX102" fmla="*/ 170760 w 679588"/>
              <a:gd name="connsiteY102" fmla="*/ 35969 h 38794"/>
              <a:gd name="connsiteX103" fmla="*/ 186768 w 679588"/>
              <a:gd name="connsiteY103" fmla="*/ 35974 h 38794"/>
              <a:gd name="connsiteX104" fmla="*/ 186773 w 679588"/>
              <a:gd name="connsiteY104" fmla="*/ 30908 h 38794"/>
              <a:gd name="connsiteX105" fmla="*/ 177098 w 679588"/>
              <a:gd name="connsiteY105" fmla="*/ 30903 h 38794"/>
              <a:gd name="connsiteX106" fmla="*/ 177103 w 679588"/>
              <a:gd name="connsiteY106" fmla="*/ 19355 h 38794"/>
              <a:gd name="connsiteX107" fmla="*/ 183531 w 679588"/>
              <a:gd name="connsiteY107" fmla="*/ 19355 h 38794"/>
              <a:gd name="connsiteX108" fmla="*/ 183536 w 679588"/>
              <a:gd name="connsiteY108" fmla="*/ 14289 h 38794"/>
              <a:gd name="connsiteX109" fmla="*/ 177103 w 679588"/>
              <a:gd name="connsiteY109" fmla="*/ 14289 h 38794"/>
              <a:gd name="connsiteX110" fmla="*/ 177103 w 679588"/>
              <a:gd name="connsiteY110" fmla="*/ 5576 h 38794"/>
              <a:gd name="connsiteX111" fmla="*/ 186071 w 679588"/>
              <a:gd name="connsiteY111" fmla="*/ 5576 h 38794"/>
              <a:gd name="connsiteX112" fmla="*/ 208257 w 679588"/>
              <a:gd name="connsiteY112" fmla="*/ 10446 h 38794"/>
              <a:gd name="connsiteX113" fmla="*/ 208257 w 679588"/>
              <a:gd name="connsiteY113" fmla="*/ 7966 h 38794"/>
              <a:gd name="connsiteX114" fmla="*/ 199093 w 679588"/>
              <a:gd name="connsiteY114" fmla="*/ 60 h 38794"/>
              <a:gd name="connsiteX115" fmla="*/ 189819 w 679588"/>
              <a:gd name="connsiteY115" fmla="*/ 7961 h 38794"/>
              <a:gd name="connsiteX116" fmla="*/ 194579 w 679588"/>
              <a:gd name="connsiteY116" fmla="*/ 17892 h 38794"/>
              <a:gd name="connsiteX117" fmla="*/ 199845 w 679588"/>
              <a:gd name="connsiteY117" fmla="*/ 23313 h 38794"/>
              <a:gd name="connsiteX118" fmla="*/ 201919 w 679588"/>
              <a:gd name="connsiteY118" fmla="*/ 28123 h 38794"/>
              <a:gd name="connsiteX119" fmla="*/ 199083 w 679588"/>
              <a:gd name="connsiteY119" fmla="*/ 31364 h 38794"/>
              <a:gd name="connsiteX120" fmla="*/ 196247 w 679588"/>
              <a:gd name="connsiteY120" fmla="*/ 28123 h 38794"/>
              <a:gd name="connsiteX121" fmla="*/ 196247 w 679588"/>
              <a:gd name="connsiteY121" fmla="*/ 24831 h 38794"/>
              <a:gd name="connsiteX122" fmla="*/ 189864 w 679588"/>
              <a:gd name="connsiteY122" fmla="*/ 24826 h 38794"/>
              <a:gd name="connsiteX123" fmla="*/ 189864 w 679588"/>
              <a:gd name="connsiteY123" fmla="*/ 28528 h 38794"/>
              <a:gd name="connsiteX124" fmla="*/ 199083 w 679588"/>
              <a:gd name="connsiteY124" fmla="*/ 36485 h 38794"/>
              <a:gd name="connsiteX125" fmla="*/ 208457 w 679588"/>
              <a:gd name="connsiteY125" fmla="*/ 28533 h 38794"/>
              <a:gd name="connsiteX126" fmla="*/ 204354 w 679588"/>
              <a:gd name="connsiteY126" fmla="*/ 19515 h 38794"/>
              <a:gd name="connsiteX127" fmla="*/ 198026 w 679588"/>
              <a:gd name="connsiteY127" fmla="*/ 12270 h 38794"/>
              <a:gd name="connsiteX128" fmla="*/ 196252 w 679588"/>
              <a:gd name="connsiteY128" fmla="*/ 7911 h 38794"/>
              <a:gd name="connsiteX129" fmla="*/ 199093 w 679588"/>
              <a:gd name="connsiteY129" fmla="*/ 5126 h 38794"/>
              <a:gd name="connsiteX130" fmla="*/ 201924 w 679588"/>
              <a:gd name="connsiteY130" fmla="*/ 8973 h 38794"/>
              <a:gd name="connsiteX131" fmla="*/ 201924 w 679588"/>
              <a:gd name="connsiteY131" fmla="*/ 10446 h 38794"/>
              <a:gd name="connsiteX132" fmla="*/ 208257 w 679588"/>
              <a:gd name="connsiteY132" fmla="*/ 10446 h 38794"/>
              <a:gd name="connsiteX133" fmla="*/ 225031 w 679588"/>
              <a:gd name="connsiteY133" fmla="*/ 521 h 38794"/>
              <a:gd name="connsiteX134" fmla="*/ 225021 w 679588"/>
              <a:gd name="connsiteY134" fmla="*/ 28488 h 38794"/>
              <a:gd name="connsiteX135" fmla="*/ 222185 w 679588"/>
              <a:gd name="connsiteY135" fmla="*/ 31374 h 38794"/>
              <a:gd name="connsiteX136" fmla="*/ 218994 w 679588"/>
              <a:gd name="connsiteY136" fmla="*/ 28483 h 38794"/>
              <a:gd name="connsiteX137" fmla="*/ 219004 w 679588"/>
              <a:gd name="connsiteY137" fmla="*/ 521 h 38794"/>
              <a:gd name="connsiteX138" fmla="*/ 212671 w 679588"/>
              <a:gd name="connsiteY138" fmla="*/ 521 h 38794"/>
              <a:gd name="connsiteX139" fmla="*/ 212661 w 679588"/>
              <a:gd name="connsiteY139" fmla="*/ 28533 h 38794"/>
              <a:gd name="connsiteX140" fmla="*/ 222180 w 679588"/>
              <a:gd name="connsiteY140" fmla="*/ 36440 h 38794"/>
              <a:gd name="connsiteX141" fmla="*/ 231354 w 679588"/>
              <a:gd name="connsiteY141" fmla="*/ 28539 h 38794"/>
              <a:gd name="connsiteX142" fmla="*/ 231364 w 679588"/>
              <a:gd name="connsiteY142" fmla="*/ 526 h 38794"/>
              <a:gd name="connsiteX143" fmla="*/ 225031 w 679588"/>
              <a:gd name="connsiteY143" fmla="*/ 521 h 38794"/>
              <a:gd name="connsiteX144" fmla="*/ 242547 w 679588"/>
              <a:gd name="connsiteY144" fmla="*/ 30923 h 38794"/>
              <a:gd name="connsiteX145" fmla="*/ 242557 w 679588"/>
              <a:gd name="connsiteY145" fmla="*/ 531 h 38794"/>
              <a:gd name="connsiteX146" fmla="*/ 236224 w 679588"/>
              <a:gd name="connsiteY146" fmla="*/ 526 h 38794"/>
              <a:gd name="connsiteX147" fmla="*/ 236214 w 679588"/>
              <a:gd name="connsiteY147" fmla="*/ 35989 h 38794"/>
              <a:gd name="connsiteX148" fmla="*/ 250854 w 679588"/>
              <a:gd name="connsiteY148" fmla="*/ 35994 h 38794"/>
              <a:gd name="connsiteX149" fmla="*/ 250854 w 679588"/>
              <a:gd name="connsiteY149" fmla="*/ 30928 h 38794"/>
              <a:gd name="connsiteX150" fmla="*/ 242547 w 679588"/>
              <a:gd name="connsiteY150" fmla="*/ 30923 h 38794"/>
              <a:gd name="connsiteX151" fmla="*/ 272754 w 679588"/>
              <a:gd name="connsiteY151" fmla="*/ 536 h 38794"/>
              <a:gd name="connsiteX152" fmla="*/ 253399 w 679588"/>
              <a:gd name="connsiteY152" fmla="*/ 531 h 38794"/>
              <a:gd name="connsiteX153" fmla="*/ 253399 w 679588"/>
              <a:gd name="connsiteY153" fmla="*/ 5546 h 38794"/>
              <a:gd name="connsiteX154" fmla="*/ 259883 w 679588"/>
              <a:gd name="connsiteY154" fmla="*/ 5551 h 38794"/>
              <a:gd name="connsiteX155" fmla="*/ 259873 w 679588"/>
              <a:gd name="connsiteY155" fmla="*/ 35999 h 38794"/>
              <a:gd name="connsiteX156" fmla="*/ 266206 w 679588"/>
              <a:gd name="connsiteY156" fmla="*/ 35999 h 38794"/>
              <a:gd name="connsiteX157" fmla="*/ 266216 w 679588"/>
              <a:gd name="connsiteY157" fmla="*/ 5551 h 38794"/>
              <a:gd name="connsiteX158" fmla="*/ 272749 w 679588"/>
              <a:gd name="connsiteY158" fmla="*/ 5551 h 38794"/>
              <a:gd name="connsiteX159" fmla="*/ 272754 w 679588"/>
              <a:gd name="connsiteY159" fmla="*/ 536 h 38794"/>
              <a:gd name="connsiteX160" fmla="*/ 294228 w 679588"/>
              <a:gd name="connsiteY160" fmla="*/ 10477 h 38794"/>
              <a:gd name="connsiteX161" fmla="*/ 294228 w 679588"/>
              <a:gd name="connsiteY161" fmla="*/ 7991 h 38794"/>
              <a:gd name="connsiteX162" fmla="*/ 285064 w 679588"/>
              <a:gd name="connsiteY162" fmla="*/ 85 h 38794"/>
              <a:gd name="connsiteX163" fmla="*/ 275790 w 679588"/>
              <a:gd name="connsiteY163" fmla="*/ 7986 h 38794"/>
              <a:gd name="connsiteX164" fmla="*/ 280545 w 679588"/>
              <a:gd name="connsiteY164" fmla="*/ 17917 h 38794"/>
              <a:gd name="connsiteX165" fmla="*/ 285816 w 679588"/>
              <a:gd name="connsiteY165" fmla="*/ 23338 h 38794"/>
              <a:gd name="connsiteX166" fmla="*/ 287890 w 679588"/>
              <a:gd name="connsiteY166" fmla="*/ 28153 h 38794"/>
              <a:gd name="connsiteX167" fmla="*/ 285049 w 679588"/>
              <a:gd name="connsiteY167" fmla="*/ 31394 h 38794"/>
              <a:gd name="connsiteX168" fmla="*/ 282214 w 679588"/>
              <a:gd name="connsiteY168" fmla="*/ 28153 h 38794"/>
              <a:gd name="connsiteX169" fmla="*/ 282219 w 679588"/>
              <a:gd name="connsiteY169" fmla="*/ 24856 h 38794"/>
              <a:gd name="connsiteX170" fmla="*/ 275835 w 679588"/>
              <a:gd name="connsiteY170" fmla="*/ 24856 h 38794"/>
              <a:gd name="connsiteX171" fmla="*/ 275830 w 679588"/>
              <a:gd name="connsiteY171" fmla="*/ 28554 h 38794"/>
              <a:gd name="connsiteX172" fmla="*/ 285049 w 679588"/>
              <a:gd name="connsiteY172" fmla="*/ 36510 h 38794"/>
              <a:gd name="connsiteX173" fmla="*/ 294424 w 679588"/>
              <a:gd name="connsiteY173" fmla="*/ 28559 h 38794"/>
              <a:gd name="connsiteX174" fmla="*/ 290325 w 679588"/>
              <a:gd name="connsiteY174" fmla="*/ 19540 h 38794"/>
              <a:gd name="connsiteX175" fmla="*/ 283992 w 679588"/>
              <a:gd name="connsiteY175" fmla="*/ 12295 h 38794"/>
              <a:gd name="connsiteX176" fmla="*/ 282224 w 679588"/>
              <a:gd name="connsiteY176" fmla="*/ 7936 h 38794"/>
              <a:gd name="connsiteX177" fmla="*/ 285059 w 679588"/>
              <a:gd name="connsiteY177" fmla="*/ 5151 h 38794"/>
              <a:gd name="connsiteX178" fmla="*/ 287895 w 679588"/>
              <a:gd name="connsiteY178" fmla="*/ 9003 h 38794"/>
              <a:gd name="connsiteX179" fmla="*/ 287895 w 679588"/>
              <a:gd name="connsiteY179" fmla="*/ 10471 h 38794"/>
              <a:gd name="connsiteX180" fmla="*/ 294228 w 679588"/>
              <a:gd name="connsiteY180" fmla="*/ 10477 h 38794"/>
              <a:gd name="connsiteX181" fmla="*/ 298627 w 679588"/>
              <a:gd name="connsiteY181" fmla="*/ 29676 h 38794"/>
              <a:gd name="connsiteX182" fmla="*/ 298627 w 679588"/>
              <a:gd name="connsiteY182" fmla="*/ 36009 h 38794"/>
              <a:gd name="connsiteX183" fmla="*/ 303592 w 679588"/>
              <a:gd name="connsiteY183" fmla="*/ 36009 h 38794"/>
              <a:gd name="connsiteX184" fmla="*/ 300145 w 679588"/>
              <a:gd name="connsiteY184" fmla="*/ 38795 h 38794"/>
              <a:gd name="connsiteX185" fmla="*/ 301613 w 679588"/>
              <a:gd name="connsiteY185" fmla="*/ 38795 h 38794"/>
              <a:gd name="connsiteX186" fmla="*/ 304960 w 679588"/>
              <a:gd name="connsiteY186" fmla="*/ 36164 h 38794"/>
              <a:gd name="connsiteX187" fmla="*/ 304960 w 679588"/>
              <a:gd name="connsiteY187" fmla="*/ 29681 h 38794"/>
              <a:gd name="connsiteX188" fmla="*/ 298627 w 679588"/>
              <a:gd name="connsiteY188" fmla="*/ 29676 h 38794"/>
              <a:gd name="connsiteX189" fmla="*/ 334456 w 679588"/>
              <a:gd name="connsiteY189" fmla="*/ 5627 h 38794"/>
              <a:gd name="connsiteX190" fmla="*/ 334456 w 679588"/>
              <a:gd name="connsiteY190" fmla="*/ 561 h 38794"/>
              <a:gd name="connsiteX191" fmla="*/ 319209 w 679588"/>
              <a:gd name="connsiteY191" fmla="*/ 556 h 38794"/>
              <a:gd name="connsiteX192" fmla="*/ 319194 w 679588"/>
              <a:gd name="connsiteY192" fmla="*/ 36014 h 38794"/>
              <a:gd name="connsiteX193" fmla="*/ 325527 w 679588"/>
              <a:gd name="connsiteY193" fmla="*/ 36019 h 38794"/>
              <a:gd name="connsiteX194" fmla="*/ 325532 w 679588"/>
              <a:gd name="connsiteY194" fmla="*/ 19400 h 38794"/>
              <a:gd name="connsiteX195" fmla="*/ 331915 w 679588"/>
              <a:gd name="connsiteY195" fmla="*/ 19405 h 38794"/>
              <a:gd name="connsiteX196" fmla="*/ 331920 w 679588"/>
              <a:gd name="connsiteY196" fmla="*/ 14339 h 38794"/>
              <a:gd name="connsiteX197" fmla="*/ 325537 w 679588"/>
              <a:gd name="connsiteY197" fmla="*/ 14334 h 38794"/>
              <a:gd name="connsiteX198" fmla="*/ 325537 w 679588"/>
              <a:gd name="connsiteY198" fmla="*/ 5622 h 38794"/>
              <a:gd name="connsiteX199" fmla="*/ 334456 w 679588"/>
              <a:gd name="connsiteY199" fmla="*/ 5627 h 38794"/>
              <a:gd name="connsiteX200" fmla="*/ 353450 w 679588"/>
              <a:gd name="connsiteY200" fmla="*/ 5632 h 38794"/>
              <a:gd name="connsiteX201" fmla="*/ 353455 w 679588"/>
              <a:gd name="connsiteY201" fmla="*/ 566 h 38794"/>
              <a:gd name="connsiteX202" fmla="*/ 338153 w 679588"/>
              <a:gd name="connsiteY202" fmla="*/ 561 h 38794"/>
              <a:gd name="connsiteX203" fmla="*/ 338143 w 679588"/>
              <a:gd name="connsiteY203" fmla="*/ 36019 h 38794"/>
              <a:gd name="connsiteX204" fmla="*/ 354151 w 679588"/>
              <a:gd name="connsiteY204" fmla="*/ 36024 h 38794"/>
              <a:gd name="connsiteX205" fmla="*/ 354151 w 679588"/>
              <a:gd name="connsiteY205" fmla="*/ 30958 h 38794"/>
              <a:gd name="connsiteX206" fmla="*/ 344476 w 679588"/>
              <a:gd name="connsiteY206" fmla="*/ 30958 h 38794"/>
              <a:gd name="connsiteX207" fmla="*/ 344481 w 679588"/>
              <a:gd name="connsiteY207" fmla="*/ 19405 h 38794"/>
              <a:gd name="connsiteX208" fmla="*/ 350914 w 679588"/>
              <a:gd name="connsiteY208" fmla="*/ 19410 h 38794"/>
              <a:gd name="connsiteX209" fmla="*/ 350914 w 679588"/>
              <a:gd name="connsiteY209" fmla="*/ 14344 h 38794"/>
              <a:gd name="connsiteX210" fmla="*/ 344481 w 679588"/>
              <a:gd name="connsiteY210" fmla="*/ 14339 h 38794"/>
              <a:gd name="connsiteX211" fmla="*/ 344486 w 679588"/>
              <a:gd name="connsiteY211" fmla="*/ 5627 h 38794"/>
              <a:gd name="connsiteX212" fmla="*/ 353450 w 679588"/>
              <a:gd name="connsiteY212" fmla="*/ 5632 h 38794"/>
              <a:gd name="connsiteX213" fmla="*/ 373155 w 679588"/>
              <a:gd name="connsiteY213" fmla="*/ 5637 h 38794"/>
              <a:gd name="connsiteX214" fmla="*/ 373160 w 679588"/>
              <a:gd name="connsiteY214" fmla="*/ 571 h 38794"/>
              <a:gd name="connsiteX215" fmla="*/ 357859 w 679588"/>
              <a:gd name="connsiteY215" fmla="*/ 566 h 38794"/>
              <a:gd name="connsiteX216" fmla="*/ 357849 w 679588"/>
              <a:gd name="connsiteY216" fmla="*/ 36029 h 38794"/>
              <a:gd name="connsiteX217" fmla="*/ 373856 w 679588"/>
              <a:gd name="connsiteY217" fmla="*/ 36034 h 38794"/>
              <a:gd name="connsiteX218" fmla="*/ 373856 w 679588"/>
              <a:gd name="connsiteY218" fmla="*/ 30968 h 38794"/>
              <a:gd name="connsiteX219" fmla="*/ 364182 w 679588"/>
              <a:gd name="connsiteY219" fmla="*/ 30963 h 38794"/>
              <a:gd name="connsiteX220" fmla="*/ 364187 w 679588"/>
              <a:gd name="connsiteY220" fmla="*/ 19415 h 38794"/>
              <a:gd name="connsiteX221" fmla="*/ 370620 w 679588"/>
              <a:gd name="connsiteY221" fmla="*/ 19415 h 38794"/>
              <a:gd name="connsiteX222" fmla="*/ 370620 w 679588"/>
              <a:gd name="connsiteY222" fmla="*/ 14349 h 38794"/>
              <a:gd name="connsiteX223" fmla="*/ 364187 w 679588"/>
              <a:gd name="connsiteY223" fmla="*/ 14349 h 38794"/>
              <a:gd name="connsiteX224" fmla="*/ 364192 w 679588"/>
              <a:gd name="connsiteY224" fmla="*/ 5637 h 38794"/>
              <a:gd name="connsiteX225" fmla="*/ 373155 w 679588"/>
              <a:gd name="connsiteY225" fmla="*/ 5637 h 38794"/>
              <a:gd name="connsiteX226" fmla="*/ 383887 w 679588"/>
              <a:gd name="connsiteY226" fmla="*/ 30968 h 38794"/>
              <a:gd name="connsiteX227" fmla="*/ 383897 w 679588"/>
              <a:gd name="connsiteY227" fmla="*/ 576 h 38794"/>
              <a:gd name="connsiteX228" fmla="*/ 377569 w 679588"/>
              <a:gd name="connsiteY228" fmla="*/ 571 h 38794"/>
              <a:gd name="connsiteX229" fmla="*/ 377554 w 679588"/>
              <a:gd name="connsiteY229" fmla="*/ 36034 h 38794"/>
              <a:gd name="connsiteX230" fmla="*/ 392194 w 679588"/>
              <a:gd name="connsiteY230" fmla="*/ 36039 h 38794"/>
              <a:gd name="connsiteX231" fmla="*/ 392199 w 679588"/>
              <a:gd name="connsiteY231" fmla="*/ 30973 h 38794"/>
              <a:gd name="connsiteX232" fmla="*/ 383887 w 679588"/>
              <a:gd name="connsiteY232" fmla="*/ 30968 h 38794"/>
              <a:gd name="connsiteX233" fmla="*/ 423463 w 679588"/>
              <a:gd name="connsiteY233" fmla="*/ 586 h 38794"/>
              <a:gd name="connsiteX234" fmla="*/ 404113 w 679588"/>
              <a:gd name="connsiteY234" fmla="*/ 581 h 38794"/>
              <a:gd name="connsiteX235" fmla="*/ 404108 w 679588"/>
              <a:gd name="connsiteY235" fmla="*/ 5596 h 38794"/>
              <a:gd name="connsiteX236" fmla="*/ 410597 w 679588"/>
              <a:gd name="connsiteY236" fmla="*/ 5596 h 38794"/>
              <a:gd name="connsiteX237" fmla="*/ 410587 w 679588"/>
              <a:gd name="connsiteY237" fmla="*/ 36044 h 38794"/>
              <a:gd name="connsiteX238" fmla="*/ 416920 w 679588"/>
              <a:gd name="connsiteY238" fmla="*/ 36049 h 38794"/>
              <a:gd name="connsiteX239" fmla="*/ 416930 w 679588"/>
              <a:gd name="connsiteY239" fmla="*/ 5601 h 38794"/>
              <a:gd name="connsiteX240" fmla="*/ 423463 w 679588"/>
              <a:gd name="connsiteY240" fmla="*/ 5601 h 38794"/>
              <a:gd name="connsiteX241" fmla="*/ 423463 w 679588"/>
              <a:gd name="connsiteY241" fmla="*/ 586 h 38794"/>
              <a:gd name="connsiteX242" fmla="*/ 440182 w 679588"/>
              <a:gd name="connsiteY242" fmla="*/ 591 h 38794"/>
              <a:gd name="connsiteX243" fmla="*/ 440177 w 679588"/>
              <a:gd name="connsiteY243" fmla="*/ 14369 h 38794"/>
              <a:gd name="connsiteX244" fmla="*/ 433489 w 679588"/>
              <a:gd name="connsiteY244" fmla="*/ 14369 h 38794"/>
              <a:gd name="connsiteX245" fmla="*/ 433494 w 679588"/>
              <a:gd name="connsiteY245" fmla="*/ 591 h 38794"/>
              <a:gd name="connsiteX246" fmla="*/ 427161 w 679588"/>
              <a:gd name="connsiteY246" fmla="*/ 586 h 38794"/>
              <a:gd name="connsiteX247" fmla="*/ 427151 w 679588"/>
              <a:gd name="connsiteY247" fmla="*/ 36049 h 38794"/>
              <a:gd name="connsiteX248" fmla="*/ 433484 w 679588"/>
              <a:gd name="connsiteY248" fmla="*/ 36054 h 38794"/>
              <a:gd name="connsiteX249" fmla="*/ 433489 w 679588"/>
              <a:gd name="connsiteY249" fmla="*/ 19385 h 38794"/>
              <a:gd name="connsiteX250" fmla="*/ 440177 w 679588"/>
              <a:gd name="connsiteY250" fmla="*/ 19385 h 38794"/>
              <a:gd name="connsiteX251" fmla="*/ 440172 w 679588"/>
              <a:gd name="connsiteY251" fmla="*/ 36054 h 38794"/>
              <a:gd name="connsiteX252" fmla="*/ 446505 w 679588"/>
              <a:gd name="connsiteY252" fmla="*/ 36054 h 38794"/>
              <a:gd name="connsiteX253" fmla="*/ 446515 w 679588"/>
              <a:gd name="connsiteY253" fmla="*/ 596 h 38794"/>
              <a:gd name="connsiteX254" fmla="*/ 440182 w 679588"/>
              <a:gd name="connsiteY254" fmla="*/ 591 h 38794"/>
              <a:gd name="connsiteX255" fmla="*/ 466677 w 679588"/>
              <a:gd name="connsiteY255" fmla="*/ 5667 h 38794"/>
              <a:gd name="connsiteX256" fmla="*/ 466677 w 679588"/>
              <a:gd name="connsiteY256" fmla="*/ 601 h 38794"/>
              <a:gd name="connsiteX257" fmla="*/ 451380 w 679588"/>
              <a:gd name="connsiteY257" fmla="*/ 596 h 38794"/>
              <a:gd name="connsiteX258" fmla="*/ 451365 w 679588"/>
              <a:gd name="connsiteY258" fmla="*/ 36059 h 38794"/>
              <a:gd name="connsiteX259" fmla="*/ 467373 w 679588"/>
              <a:gd name="connsiteY259" fmla="*/ 36064 h 38794"/>
              <a:gd name="connsiteX260" fmla="*/ 467378 w 679588"/>
              <a:gd name="connsiteY260" fmla="*/ 30999 h 38794"/>
              <a:gd name="connsiteX261" fmla="*/ 457698 w 679588"/>
              <a:gd name="connsiteY261" fmla="*/ 30994 h 38794"/>
              <a:gd name="connsiteX262" fmla="*/ 457703 w 679588"/>
              <a:gd name="connsiteY262" fmla="*/ 19445 h 38794"/>
              <a:gd name="connsiteX263" fmla="*/ 464136 w 679588"/>
              <a:gd name="connsiteY263" fmla="*/ 19445 h 38794"/>
              <a:gd name="connsiteX264" fmla="*/ 464141 w 679588"/>
              <a:gd name="connsiteY264" fmla="*/ 14379 h 38794"/>
              <a:gd name="connsiteX265" fmla="*/ 457703 w 679588"/>
              <a:gd name="connsiteY265" fmla="*/ 14379 h 38794"/>
              <a:gd name="connsiteX266" fmla="*/ 457708 w 679588"/>
              <a:gd name="connsiteY266" fmla="*/ 5662 h 38794"/>
              <a:gd name="connsiteX267" fmla="*/ 466677 w 679588"/>
              <a:gd name="connsiteY267" fmla="*/ 5667 h 38794"/>
              <a:gd name="connsiteX268" fmla="*/ 499299 w 679588"/>
              <a:gd name="connsiteY268" fmla="*/ 6488 h 38794"/>
              <a:gd name="connsiteX269" fmla="*/ 491903 w 679588"/>
              <a:gd name="connsiteY269" fmla="*/ 611 h 38794"/>
              <a:gd name="connsiteX270" fmla="*/ 480455 w 679588"/>
              <a:gd name="connsiteY270" fmla="*/ 606 h 38794"/>
              <a:gd name="connsiteX271" fmla="*/ 480445 w 679588"/>
              <a:gd name="connsiteY271" fmla="*/ 36069 h 38794"/>
              <a:gd name="connsiteX272" fmla="*/ 491893 w 679588"/>
              <a:gd name="connsiteY272" fmla="*/ 36069 h 38794"/>
              <a:gd name="connsiteX273" fmla="*/ 499800 w 679588"/>
              <a:gd name="connsiteY273" fmla="*/ 25943 h 38794"/>
              <a:gd name="connsiteX274" fmla="*/ 499805 w 679588"/>
              <a:gd name="connsiteY274" fmla="*/ 10742 h 38794"/>
              <a:gd name="connsiteX275" fmla="*/ 499299 w 679588"/>
              <a:gd name="connsiteY275" fmla="*/ 6488 h 38794"/>
              <a:gd name="connsiteX276" fmla="*/ 486778 w 679588"/>
              <a:gd name="connsiteY276" fmla="*/ 31004 h 38794"/>
              <a:gd name="connsiteX277" fmla="*/ 486788 w 679588"/>
              <a:gd name="connsiteY277" fmla="*/ 5672 h 38794"/>
              <a:gd name="connsiteX278" fmla="*/ 490586 w 679588"/>
              <a:gd name="connsiteY278" fmla="*/ 5672 h 38794"/>
              <a:gd name="connsiteX279" fmla="*/ 493777 w 679588"/>
              <a:gd name="connsiteY279" fmla="*/ 10742 h 38794"/>
              <a:gd name="connsiteX280" fmla="*/ 493772 w 679588"/>
              <a:gd name="connsiteY280" fmla="*/ 25938 h 38794"/>
              <a:gd name="connsiteX281" fmla="*/ 490581 w 679588"/>
              <a:gd name="connsiteY281" fmla="*/ 31004 h 38794"/>
              <a:gd name="connsiteX282" fmla="*/ 486778 w 679588"/>
              <a:gd name="connsiteY282" fmla="*/ 31004 h 38794"/>
              <a:gd name="connsiteX283" fmla="*/ 510752 w 679588"/>
              <a:gd name="connsiteY283" fmla="*/ 616 h 38794"/>
              <a:gd name="connsiteX284" fmla="*/ 504419 w 679588"/>
              <a:gd name="connsiteY284" fmla="*/ 611 h 38794"/>
              <a:gd name="connsiteX285" fmla="*/ 504409 w 679588"/>
              <a:gd name="connsiteY285" fmla="*/ 36074 h 38794"/>
              <a:gd name="connsiteX286" fmla="*/ 510737 w 679588"/>
              <a:gd name="connsiteY286" fmla="*/ 36079 h 38794"/>
              <a:gd name="connsiteX287" fmla="*/ 510752 w 679588"/>
              <a:gd name="connsiteY287" fmla="*/ 616 h 38794"/>
              <a:gd name="connsiteX288" fmla="*/ 530863 w 679588"/>
              <a:gd name="connsiteY288" fmla="*/ 5687 h 38794"/>
              <a:gd name="connsiteX289" fmla="*/ 530863 w 679588"/>
              <a:gd name="connsiteY289" fmla="*/ 621 h 38794"/>
              <a:gd name="connsiteX290" fmla="*/ 515617 w 679588"/>
              <a:gd name="connsiteY290" fmla="*/ 616 h 38794"/>
              <a:gd name="connsiteX291" fmla="*/ 515602 w 679588"/>
              <a:gd name="connsiteY291" fmla="*/ 36079 h 38794"/>
              <a:gd name="connsiteX292" fmla="*/ 521935 w 679588"/>
              <a:gd name="connsiteY292" fmla="*/ 36079 h 38794"/>
              <a:gd name="connsiteX293" fmla="*/ 521940 w 679588"/>
              <a:gd name="connsiteY293" fmla="*/ 19465 h 38794"/>
              <a:gd name="connsiteX294" fmla="*/ 528323 w 679588"/>
              <a:gd name="connsiteY294" fmla="*/ 19465 h 38794"/>
              <a:gd name="connsiteX295" fmla="*/ 528323 w 679588"/>
              <a:gd name="connsiteY295" fmla="*/ 14400 h 38794"/>
              <a:gd name="connsiteX296" fmla="*/ 521940 w 679588"/>
              <a:gd name="connsiteY296" fmla="*/ 14400 h 38794"/>
              <a:gd name="connsiteX297" fmla="*/ 521945 w 679588"/>
              <a:gd name="connsiteY297" fmla="*/ 5687 h 38794"/>
              <a:gd name="connsiteX298" fmla="*/ 530863 w 679588"/>
              <a:gd name="connsiteY298" fmla="*/ 5687 h 38794"/>
              <a:gd name="connsiteX299" fmla="*/ 549807 w 679588"/>
              <a:gd name="connsiteY299" fmla="*/ 5692 h 38794"/>
              <a:gd name="connsiteX300" fmla="*/ 549812 w 679588"/>
              <a:gd name="connsiteY300" fmla="*/ 626 h 38794"/>
              <a:gd name="connsiteX301" fmla="*/ 534561 w 679588"/>
              <a:gd name="connsiteY301" fmla="*/ 621 h 38794"/>
              <a:gd name="connsiteX302" fmla="*/ 534551 w 679588"/>
              <a:gd name="connsiteY302" fmla="*/ 36084 h 38794"/>
              <a:gd name="connsiteX303" fmla="*/ 540884 w 679588"/>
              <a:gd name="connsiteY303" fmla="*/ 36089 h 38794"/>
              <a:gd name="connsiteX304" fmla="*/ 540889 w 679588"/>
              <a:gd name="connsiteY304" fmla="*/ 19470 h 38794"/>
              <a:gd name="connsiteX305" fmla="*/ 547272 w 679588"/>
              <a:gd name="connsiteY305" fmla="*/ 19470 h 38794"/>
              <a:gd name="connsiteX306" fmla="*/ 547272 w 679588"/>
              <a:gd name="connsiteY306" fmla="*/ 14405 h 38794"/>
              <a:gd name="connsiteX307" fmla="*/ 540889 w 679588"/>
              <a:gd name="connsiteY307" fmla="*/ 14405 h 38794"/>
              <a:gd name="connsiteX308" fmla="*/ 540894 w 679588"/>
              <a:gd name="connsiteY308" fmla="*/ 5692 h 38794"/>
              <a:gd name="connsiteX309" fmla="*/ 549807 w 679588"/>
              <a:gd name="connsiteY309" fmla="*/ 5692 h 38794"/>
              <a:gd name="connsiteX310" fmla="*/ 568806 w 679588"/>
              <a:gd name="connsiteY310" fmla="*/ 5702 h 38794"/>
              <a:gd name="connsiteX311" fmla="*/ 568806 w 679588"/>
              <a:gd name="connsiteY311" fmla="*/ 636 h 38794"/>
              <a:gd name="connsiteX312" fmla="*/ 553510 w 679588"/>
              <a:gd name="connsiteY312" fmla="*/ 631 h 38794"/>
              <a:gd name="connsiteX313" fmla="*/ 553495 w 679588"/>
              <a:gd name="connsiteY313" fmla="*/ 36089 h 38794"/>
              <a:gd name="connsiteX314" fmla="*/ 569507 w 679588"/>
              <a:gd name="connsiteY314" fmla="*/ 36094 h 38794"/>
              <a:gd name="connsiteX315" fmla="*/ 569507 w 679588"/>
              <a:gd name="connsiteY315" fmla="*/ 31029 h 38794"/>
              <a:gd name="connsiteX316" fmla="*/ 559833 w 679588"/>
              <a:gd name="connsiteY316" fmla="*/ 31029 h 38794"/>
              <a:gd name="connsiteX317" fmla="*/ 559833 w 679588"/>
              <a:gd name="connsiteY317" fmla="*/ 19475 h 38794"/>
              <a:gd name="connsiteX318" fmla="*/ 566266 w 679588"/>
              <a:gd name="connsiteY318" fmla="*/ 19480 h 38794"/>
              <a:gd name="connsiteX319" fmla="*/ 566271 w 679588"/>
              <a:gd name="connsiteY319" fmla="*/ 14415 h 38794"/>
              <a:gd name="connsiteX320" fmla="*/ 559838 w 679588"/>
              <a:gd name="connsiteY320" fmla="*/ 14410 h 38794"/>
              <a:gd name="connsiteX321" fmla="*/ 559838 w 679588"/>
              <a:gd name="connsiteY321" fmla="*/ 5697 h 38794"/>
              <a:gd name="connsiteX322" fmla="*/ 568806 w 679588"/>
              <a:gd name="connsiteY322" fmla="*/ 5702 h 38794"/>
              <a:gd name="connsiteX323" fmla="*/ 594123 w 679588"/>
              <a:gd name="connsiteY323" fmla="*/ 36104 h 38794"/>
              <a:gd name="connsiteX324" fmla="*/ 587444 w 679588"/>
              <a:gd name="connsiteY324" fmla="*/ 20953 h 38794"/>
              <a:gd name="connsiteX325" fmla="*/ 592765 w 679588"/>
              <a:gd name="connsiteY325" fmla="*/ 10772 h 38794"/>
              <a:gd name="connsiteX326" fmla="*/ 583802 w 679588"/>
              <a:gd name="connsiteY326" fmla="*/ 636 h 38794"/>
              <a:gd name="connsiteX327" fmla="*/ 573215 w 679588"/>
              <a:gd name="connsiteY327" fmla="*/ 636 h 38794"/>
              <a:gd name="connsiteX328" fmla="*/ 573200 w 679588"/>
              <a:gd name="connsiteY328" fmla="*/ 36099 h 38794"/>
              <a:gd name="connsiteX329" fmla="*/ 579483 w 679588"/>
              <a:gd name="connsiteY329" fmla="*/ 36099 h 38794"/>
              <a:gd name="connsiteX330" fmla="*/ 579488 w 679588"/>
              <a:gd name="connsiteY330" fmla="*/ 21815 h 38794"/>
              <a:gd name="connsiteX331" fmla="*/ 581517 w 679588"/>
              <a:gd name="connsiteY331" fmla="*/ 21815 h 38794"/>
              <a:gd name="connsiteX332" fmla="*/ 587539 w 679588"/>
              <a:gd name="connsiteY332" fmla="*/ 36104 h 38794"/>
              <a:gd name="connsiteX333" fmla="*/ 594123 w 679588"/>
              <a:gd name="connsiteY333" fmla="*/ 36104 h 38794"/>
              <a:gd name="connsiteX334" fmla="*/ 579493 w 679588"/>
              <a:gd name="connsiteY334" fmla="*/ 5702 h 38794"/>
              <a:gd name="connsiteX335" fmla="*/ 583596 w 679588"/>
              <a:gd name="connsiteY335" fmla="*/ 5707 h 38794"/>
              <a:gd name="connsiteX336" fmla="*/ 586738 w 679588"/>
              <a:gd name="connsiteY336" fmla="*/ 10772 h 38794"/>
              <a:gd name="connsiteX337" fmla="*/ 581517 w 679588"/>
              <a:gd name="connsiteY337" fmla="*/ 16444 h 38794"/>
              <a:gd name="connsiteX338" fmla="*/ 579493 w 679588"/>
              <a:gd name="connsiteY338" fmla="*/ 16444 h 38794"/>
              <a:gd name="connsiteX339" fmla="*/ 579493 w 679588"/>
              <a:gd name="connsiteY339" fmla="*/ 5702 h 38794"/>
              <a:gd name="connsiteX340" fmla="*/ 612476 w 679588"/>
              <a:gd name="connsiteY340" fmla="*/ 5717 h 38794"/>
              <a:gd name="connsiteX341" fmla="*/ 612476 w 679588"/>
              <a:gd name="connsiteY341" fmla="*/ 646 h 38794"/>
              <a:gd name="connsiteX342" fmla="*/ 597174 w 679588"/>
              <a:gd name="connsiteY342" fmla="*/ 641 h 38794"/>
              <a:gd name="connsiteX343" fmla="*/ 597164 w 679588"/>
              <a:gd name="connsiteY343" fmla="*/ 36104 h 38794"/>
              <a:gd name="connsiteX344" fmla="*/ 613172 w 679588"/>
              <a:gd name="connsiteY344" fmla="*/ 36109 h 38794"/>
              <a:gd name="connsiteX345" fmla="*/ 613177 w 679588"/>
              <a:gd name="connsiteY345" fmla="*/ 31044 h 38794"/>
              <a:gd name="connsiteX346" fmla="*/ 603497 w 679588"/>
              <a:gd name="connsiteY346" fmla="*/ 31039 h 38794"/>
              <a:gd name="connsiteX347" fmla="*/ 603502 w 679588"/>
              <a:gd name="connsiteY347" fmla="*/ 19490 h 38794"/>
              <a:gd name="connsiteX348" fmla="*/ 609935 w 679588"/>
              <a:gd name="connsiteY348" fmla="*/ 19495 h 38794"/>
              <a:gd name="connsiteX349" fmla="*/ 609940 w 679588"/>
              <a:gd name="connsiteY349" fmla="*/ 14425 h 38794"/>
              <a:gd name="connsiteX350" fmla="*/ 603502 w 679588"/>
              <a:gd name="connsiteY350" fmla="*/ 14425 h 38794"/>
              <a:gd name="connsiteX351" fmla="*/ 603507 w 679588"/>
              <a:gd name="connsiteY351" fmla="*/ 5712 h 38794"/>
              <a:gd name="connsiteX352" fmla="*/ 612476 w 679588"/>
              <a:gd name="connsiteY352" fmla="*/ 5717 h 38794"/>
              <a:gd name="connsiteX353" fmla="*/ 629546 w 679588"/>
              <a:gd name="connsiteY353" fmla="*/ 651 h 38794"/>
              <a:gd name="connsiteX354" fmla="*/ 629541 w 679588"/>
              <a:gd name="connsiteY354" fmla="*/ 20312 h 38794"/>
              <a:gd name="connsiteX355" fmla="*/ 629440 w 679588"/>
              <a:gd name="connsiteY355" fmla="*/ 20312 h 38794"/>
              <a:gd name="connsiteX356" fmla="*/ 623568 w 679588"/>
              <a:gd name="connsiteY356" fmla="*/ 651 h 38794"/>
              <a:gd name="connsiteX357" fmla="*/ 616885 w 679588"/>
              <a:gd name="connsiteY357" fmla="*/ 651 h 38794"/>
              <a:gd name="connsiteX358" fmla="*/ 616870 w 679588"/>
              <a:gd name="connsiteY358" fmla="*/ 36109 h 38794"/>
              <a:gd name="connsiteX359" fmla="*/ 623203 w 679588"/>
              <a:gd name="connsiteY359" fmla="*/ 36114 h 38794"/>
              <a:gd name="connsiteX360" fmla="*/ 623213 w 679588"/>
              <a:gd name="connsiteY360" fmla="*/ 15797 h 38794"/>
              <a:gd name="connsiteX361" fmla="*/ 623313 w 679588"/>
              <a:gd name="connsiteY361" fmla="*/ 15797 h 38794"/>
              <a:gd name="connsiteX362" fmla="*/ 629536 w 679588"/>
              <a:gd name="connsiteY362" fmla="*/ 36114 h 38794"/>
              <a:gd name="connsiteX363" fmla="*/ 635869 w 679588"/>
              <a:gd name="connsiteY363" fmla="*/ 36119 h 38794"/>
              <a:gd name="connsiteX364" fmla="*/ 635879 w 679588"/>
              <a:gd name="connsiteY364" fmla="*/ 656 h 38794"/>
              <a:gd name="connsiteX365" fmla="*/ 629546 w 679588"/>
              <a:gd name="connsiteY365" fmla="*/ 651 h 38794"/>
              <a:gd name="connsiteX366" fmla="*/ 659382 w 679588"/>
              <a:gd name="connsiteY366" fmla="*/ 10947 h 38794"/>
              <a:gd name="connsiteX367" fmla="*/ 659382 w 679588"/>
              <a:gd name="connsiteY367" fmla="*/ 8162 h 38794"/>
              <a:gd name="connsiteX368" fmla="*/ 650118 w 679588"/>
              <a:gd name="connsiteY368" fmla="*/ 205 h 38794"/>
              <a:gd name="connsiteX369" fmla="*/ 640488 w 679588"/>
              <a:gd name="connsiteY369" fmla="*/ 8157 h 38794"/>
              <a:gd name="connsiteX370" fmla="*/ 640483 w 679588"/>
              <a:gd name="connsiteY370" fmla="*/ 28669 h 38794"/>
              <a:gd name="connsiteX371" fmla="*/ 650103 w 679588"/>
              <a:gd name="connsiteY371" fmla="*/ 36580 h 38794"/>
              <a:gd name="connsiteX372" fmla="*/ 659377 w 679588"/>
              <a:gd name="connsiteY372" fmla="*/ 28629 h 38794"/>
              <a:gd name="connsiteX373" fmla="*/ 659377 w 679588"/>
              <a:gd name="connsiteY373" fmla="*/ 25843 h 38794"/>
              <a:gd name="connsiteX374" fmla="*/ 652994 w 679588"/>
              <a:gd name="connsiteY374" fmla="*/ 25838 h 38794"/>
              <a:gd name="connsiteX375" fmla="*/ 652994 w 679588"/>
              <a:gd name="connsiteY375" fmla="*/ 28624 h 38794"/>
              <a:gd name="connsiteX376" fmla="*/ 650108 w 679588"/>
              <a:gd name="connsiteY376" fmla="*/ 31510 h 38794"/>
              <a:gd name="connsiteX377" fmla="*/ 646916 w 679588"/>
              <a:gd name="connsiteY377" fmla="*/ 28624 h 38794"/>
              <a:gd name="connsiteX378" fmla="*/ 646921 w 679588"/>
              <a:gd name="connsiteY378" fmla="*/ 8157 h 38794"/>
              <a:gd name="connsiteX379" fmla="*/ 650113 w 679588"/>
              <a:gd name="connsiteY379" fmla="*/ 5271 h 38794"/>
              <a:gd name="connsiteX380" fmla="*/ 653004 w 679588"/>
              <a:gd name="connsiteY380" fmla="*/ 8157 h 38794"/>
              <a:gd name="connsiteX381" fmla="*/ 652999 w 679588"/>
              <a:gd name="connsiteY381" fmla="*/ 10942 h 38794"/>
              <a:gd name="connsiteX382" fmla="*/ 659382 w 679588"/>
              <a:gd name="connsiteY382" fmla="*/ 10947 h 38794"/>
              <a:gd name="connsiteX383" fmla="*/ 678887 w 679588"/>
              <a:gd name="connsiteY383" fmla="*/ 5737 h 38794"/>
              <a:gd name="connsiteX384" fmla="*/ 678892 w 679588"/>
              <a:gd name="connsiteY384" fmla="*/ 671 h 38794"/>
              <a:gd name="connsiteX385" fmla="*/ 663590 w 679588"/>
              <a:gd name="connsiteY385" fmla="*/ 666 h 38794"/>
              <a:gd name="connsiteX386" fmla="*/ 663580 w 679588"/>
              <a:gd name="connsiteY386" fmla="*/ 36124 h 38794"/>
              <a:gd name="connsiteX387" fmla="*/ 679588 w 679588"/>
              <a:gd name="connsiteY387" fmla="*/ 36129 h 38794"/>
              <a:gd name="connsiteX388" fmla="*/ 679588 w 679588"/>
              <a:gd name="connsiteY388" fmla="*/ 31064 h 38794"/>
              <a:gd name="connsiteX389" fmla="*/ 669913 w 679588"/>
              <a:gd name="connsiteY389" fmla="*/ 31064 h 38794"/>
              <a:gd name="connsiteX390" fmla="*/ 669918 w 679588"/>
              <a:gd name="connsiteY390" fmla="*/ 19510 h 38794"/>
              <a:gd name="connsiteX391" fmla="*/ 676352 w 679588"/>
              <a:gd name="connsiteY391" fmla="*/ 19515 h 38794"/>
              <a:gd name="connsiteX392" fmla="*/ 676352 w 679588"/>
              <a:gd name="connsiteY392" fmla="*/ 14450 h 38794"/>
              <a:gd name="connsiteX393" fmla="*/ 669918 w 679588"/>
              <a:gd name="connsiteY393" fmla="*/ 14445 h 38794"/>
              <a:gd name="connsiteX394" fmla="*/ 669923 w 679588"/>
              <a:gd name="connsiteY394" fmla="*/ 5732 h 38794"/>
              <a:gd name="connsiteX395" fmla="*/ 678887 w 679588"/>
              <a:gd name="connsiteY395" fmla="*/ 5737 h 3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679588" h="38794">
                <a:moveTo>
                  <a:pt x="18438" y="10386"/>
                </a:moveTo>
                <a:lnTo>
                  <a:pt x="18438" y="7906"/>
                </a:lnTo>
                <a:cubicBezTo>
                  <a:pt x="18438" y="3192"/>
                  <a:pt x="14640" y="0"/>
                  <a:pt x="9269" y="0"/>
                </a:cubicBezTo>
                <a:cubicBezTo>
                  <a:pt x="3848" y="-5"/>
                  <a:pt x="0" y="3086"/>
                  <a:pt x="0" y="7896"/>
                </a:cubicBezTo>
                <a:cubicBezTo>
                  <a:pt x="-5" y="12761"/>
                  <a:pt x="1413" y="13873"/>
                  <a:pt x="4755" y="17827"/>
                </a:cubicBezTo>
                <a:lnTo>
                  <a:pt x="10026" y="23253"/>
                </a:lnTo>
                <a:cubicBezTo>
                  <a:pt x="11338" y="24771"/>
                  <a:pt x="12100" y="26189"/>
                  <a:pt x="12100" y="28063"/>
                </a:cubicBezTo>
                <a:cubicBezTo>
                  <a:pt x="12100" y="30142"/>
                  <a:pt x="10832" y="31304"/>
                  <a:pt x="9259" y="31304"/>
                </a:cubicBezTo>
                <a:cubicBezTo>
                  <a:pt x="7641" y="31304"/>
                  <a:pt x="6423" y="30242"/>
                  <a:pt x="6423" y="28063"/>
                </a:cubicBezTo>
                <a:lnTo>
                  <a:pt x="6428" y="24771"/>
                </a:lnTo>
                <a:lnTo>
                  <a:pt x="45" y="24766"/>
                </a:lnTo>
                <a:lnTo>
                  <a:pt x="40" y="28463"/>
                </a:lnTo>
                <a:cubicBezTo>
                  <a:pt x="40" y="33529"/>
                  <a:pt x="4143" y="36420"/>
                  <a:pt x="9259" y="36420"/>
                </a:cubicBezTo>
                <a:cubicBezTo>
                  <a:pt x="14324" y="36425"/>
                  <a:pt x="18633" y="33589"/>
                  <a:pt x="18633" y="28473"/>
                </a:cubicBezTo>
                <a:cubicBezTo>
                  <a:pt x="18633" y="24265"/>
                  <a:pt x="17065" y="22341"/>
                  <a:pt x="14535" y="19455"/>
                </a:cubicBezTo>
                <a:lnTo>
                  <a:pt x="8202" y="12205"/>
                </a:lnTo>
                <a:cubicBezTo>
                  <a:pt x="6734" y="10537"/>
                  <a:pt x="6433" y="9369"/>
                  <a:pt x="6433" y="7851"/>
                </a:cubicBezTo>
                <a:cubicBezTo>
                  <a:pt x="6433" y="6228"/>
                  <a:pt x="7646" y="5065"/>
                  <a:pt x="9269" y="5065"/>
                </a:cubicBezTo>
                <a:cubicBezTo>
                  <a:pt x="10787" y="5065"/>
                  <a:pt x="12105" y="6433"/>
                  <a:pt x="12105" y="8913"/>
                </a:cubicBezTo>
                <a:lnTo>
                  <a:pt x="12105" y="10381"/>
                </a:lnTo>
                <a:lnTo>
                  <a:pt x="18438" y="10386"/>
                </a:lnTo>
                <a:close/>
                <a:moveTo>
                  <a:pt x="38143" y="5531"/>
                </a:moveTo>
                <a:lnTo>
                  <a:pt x="38148" y="461"/>
                </a:lnTo>
                <a:lnTo>
                  <a:pt x="22847" y="456"/>
                </a:lnTo>
                <a:lnTo>
                  <a:pt x="22837" y="35919"/>
                </a:lnTo>
                <a:lnTo>
                  <a:pt x="38845" y="35924"/>
                </a:lnTo>
                <a:lnTo>
                  <a:pt x="38845" y="30858"/>
                </a:lnTo>
                <a:lnTo>
                  <a:pt x="29170" y="30853"/>
                </a:lnTo>
                <a:lnTo>
                  <a:pt x="29175" y="19305"/>
                </a:lnTo>
                <a:lnTo>
                  <a:pt x="35608" y="19310"/>
                </a:lnTo>
                <a:lnTo>
                  <a:pt x="35608" y="14239"/>
                </a:lnTo>
                <a:lnTo>
                  <a:pt x="29175" y="14239"/>
                </a:lnTo>
                <a:lnTo>
                  <a:pt x="29180" y="5526"/>
                </a:lnTo>
                <a:lnTo>
                  <a:pt x="38143" y="5531"/>
                </a:lnTo>
                <a:close/>
                <a:moveTo>
                  <a:pt x="57854" y="5536"/>
                </a:moveTo>
                <a:lnTo>
                  <a:pt x="57854" y="471"/>
                </a:lnTo>
                <a:lnTo>
                  <a:pt x="42552" y="466"/>
                </a:lnTo>
                <a:lnTo>
                  <a:pt x="42542" y="35924"/>
                </a:lnTo>
                <a:lnTo>
                  <a:pt x="58550" y="35929"/>
                </a:lnTo>
                <a:lnTo>
                  <a:pt x="58555" y="30863"/>
                </a:lnTo>
                <a:lnTo>
                  <a:pt x="48875" y="30863"/>
                </a:lnTo>
                <a:lnTo>
                  <a:pt x="48880" y="19310"/>
                </a:lnTo>
                <a:lnTo>
                  <a:pt x="55313" y="19315"/>
                </a:lnTo>
                <a:lnTo>
                  <a:pt x="55313" y="14249"/>
                </a:lnTo>
                <a:lnTo>
                  <a:pt x="48880" y="14244"/>
                </a:lnTo>
                <a:lnTo>
                  <a:pt x="48885" y="5531"/>
                </a:lnTo>
                <a:lnTo>
                  <a:pt x="57854" y="5536"/>
                </a:lnTo>
                <a:close/>
                <a:moveTo>
                  <a:pt x="89819" y="481"/>
                </a:moveTo>
                <a:lnTo>
                  <a:pt x="70469" y="471"/>
                </a:lnTo>
                <a:lnTo>
                  <a:pt x="70464" y="5486"/>
                </a:lnTo>
                <a:lnTo>
                  <a:pt x="76953" y="5491"/>
                </a:lnTo>
                <a:lnTo>
                  <a:pt x="76943" y="35939"/>
                </a:lnTo>
                <a:lnTo>
                  <a:pt x="83276" y="35939"/>
                </a:lnTo>
                <a:lnTo>
                  <a:pt x="83281" y="5491"/>
                </a:lnTo>
                <a:lnTo>
                  <a:pt x="89819" y="5496"/>
                </a:lnTo>
                <a:lnTo>
                  <a:pt x="89819" y="481"/>
                </a:lnTo>
                <a:close/>
                <a:moveTo>
                  <a:pt x="106538" y="486"/>
                </a:moveTo>
                <a:lnTo>
                  <a:pt x="106533" y="14264"/>
                </a:lnTo>
                <a:lnTo>
                  <a:pt x="99845" y="14264"/>
                </a:lnTo>
                <a:lnTo>
                  <a:pt x="99850" y="481"/>
                </a:lnTo>
                <a:lnTo>
                  <a:pt x="93517" y="481"/>
                </a:lnTo>
                <a:lnTo>
                  <a:pt x="93507" y="35944"/>
                </a:lnTo>
                <a:lnTo>
                  <a:pt x="99840" y="35944"/>
                </a:lnTo>
                <a:lnTo>
                  <a:pt x="99845" y="19280"/>
                </a:lnTo>
                <a:lnTo>
                  <a:pt x="106533" y="19280"/>
                </a:lnTo>
                <a:lnTo>
                  <a:pt x="106523" y="35949"/>
                </a:lnTo>
                <a:lnTo>
                  <a:pt x="112856" y="35949"/>
                </a:lnTo>
                <a:lnTo>
                  <a:pt x="112871" y="486"/>
                </a:lnTo>
                <a:lnTo>
                  <a:pt x="106538" y="486"/>
                </a:lnTo>
                <a:close/>
                <a:moveTo>
                  <a:pt x="133028" y="5561"/>
                </a:moveTo>
                <a:lnTo>
                  <a:pt x="133033" y="496"/>
                </a:lnTo>
                <a:lnTo>
                  <a:pt x="117731" y="491"/>
                </a:lnTo>
                <a:lnTo>
                  <a:pt x="117721" y="35949"/>
                </a:lnTo>
                <a:lnTo>
                  <a:pt x="133729" y="35954"/>
                </a:lnTo>
                <a:lnTo>
                  <a:pt x="133729" y="30888"/>
                </a:lnTo>
                <a:lnTo>
                  <a:pt x="124054" y="30888"/>
                </a:lnTo>
                <a:lnTo>
                  <a:pt x="124059" y="19335"/>
                </a:lnTo>
                <a:lnTo>
                  <a:pt x="130493" y="19340"/>
                </a:lnTo>
                <a:lnTo>
                  <a:pt x="130493" y="14274"/>
                </a:lnTo>
                <a:lnTo>
                  <a:pt x="124059" y="14269"/>
                </a:lnTo>
                <a:lnTo>
                  <a:pt x="124064" y="5556"/>
                </a:lnTo>
                <a:lnTo>
                  <a:pt x="133028" y="5561"/>
                </a:lnTo>
                <a:close/>
                <a:moveTo>
                  <a:pt x="167724" y="35969"/>
                </a:moveTo>
                <a:lnTo>
                  <a:pt x="161040" y="20818"/>
                </a:lnTo>
                <a:cubicBezTo>
                  <a:pt x="164081" y="19300"/>
                  <a:pt x="166361" y="15903"/>
                  <a:pt x="166361" y="10637"/>
                </a:cubicBezTo>
                <a:cubicBezTo>
                  <a:pt x="166366" y="4960"/>
                  <a:pt x="163480" y="501"/>
                  <a:pt x="157398" y="501"/>
                </a:cubicBezTo>
                <a:lnTo>
                  <a:pt x="146811" y="496"/>
                </a:lnTo>
                <a:lnTo>
                  <a:pt x="146801" y="35959"/>
                </a:lnTo>
                <a:lnTo>
                  <a:pt x="153084" y="35964"/>
                </a:lnTo>
                <a:lnTo>
                  <a:pt x="153089" y="21674"/>
                </a:lnTo>
                <a:cubicBezTo>
                  <a:pt x="153339" y="21674"/>
                  <a:pt x="154251" y="21674"/>
                  <a:pt x="155113" y="21674"/>
                </a:cubicBezTo>
                <a:lnTo>
                  <a:pt x="161135" y="35964"/>
                </a:lnTo>
                <a:lnTo>
                  <a:pt x="167724" y="35969"/>
                </a:lnTo>
                <a:close/>
                <a:moveTo>
                  <a:pt x="153094" y="5566"/>
                </a:moveTo>
                <a:lnTo>
                  <a:pt x="157197" y="5566"/>
                </a:lnTo>
                <a:cubicBezTo>
                  <a:pt x="159677" y="5566"/>
                  <a:pt x="160334" y="7796"/>
                  <a:pt x="160334" y="10632"/>
                </a:cubicBezTo>
                <a:cubicBezTo>
                  <a:pt x="160334" y="15802"/>
                  <a:pt x="159216" y="16308"/>
                  <a:pt x="155113" y="16308"/>
                </a:cubicBezTo>
                <a:lnTo>
                  <a:pt x="153089" y="16303"/>
                </a:lnTo>
                <a:lnTo>
                  <a:pt x="153094" y="5566"/>
                </a:lnTo>
                <a:close/>
                <a:moveTo>
                  <a:pt x="186071" y="5576"/>
                </a:moveTo>
                <a:lnTo>
                  <a:pt x="186071" y="511"/>
                </a:lnTo>
                <a:lnTo>
                  <a:pt x="170775" y="506"/>
                </a:lnTo>
                <a:lnTo>
                  <a:pt x="170760" y="35969"/>
                </a:lnTo>
                <a:lnTo>
                  <a:pt x="186768" y="35974"/>
                </a:lnTo>
                <a:lnTo>
                  <a:pt x="186773" y="30908"/>
                </a:lnTo>
                <a:lnTo>
                  <a:pt x="177098" y="30903"/>
                </a:lnTo>
                <a:lnTo>
                  <a:pt x="177103" y="19355"/>
                </a:lnTo>
                <a:lnTo>
                  <a:pt x="183531" y="19355"/>
                </a:lnTo>
                <a:lnTo>
                  <a:pt x="183536" y="14289"/>
                </a:lnTo>
                <a:lnTo>
                  <a:pt x="177103" y="14289"/>
                </a:lnTo>
                <a:lnTo>
                  <a:pt x="177103" y="5576"/>
                </a:lnTo>
                <a:lnTo>
                  <a:pt x="186071" y="5576"/>
                </a:lnTo>
                <a:close/>
                <a:moveTo>
                  <a:pt x="208257" y="10446"/>
                </a:moveTo>
                <a:lnTo>
                  <a:pt x="208257" y="7966"/>
                </a:lnTo>
                <a:cubicBezTo>
                  <a:pt x="208262" y="3252"/>
                  <a:pt x="204464" y="60"/>
                  <a:pt x="199093" y="60"/>
                </a:cubicBezTo>
                <a:cubicBezTo>
                  <a:pt x="193672" y="55"/>
                  <a:pt x="189819" y="3146"/>
                  <a:pt x="189819" y="7961"/>
                </a:cubicBezTo>
                <a:cubicBezTo>
                  <a:pt x="189819" y="12821"/>
                  <a:pt x="191237" y="13939"/>
                  <a:pt x="194579" y="17892"/>
                </a:cubicBezTo>
                <a:lnTo>
                  <a:pt x="199845" y="23313"/>
                </a:lnTo>
                <a:cubicBezTo>
                  <a:pt x="201162" y="24831"/>
                  <a:pt x="201919" y="26249"/>
                  <a:pt x="201919" y="28123"/>
                </a:cubicBezTo>
                <a:cubicBezTo>
                  <a:pt x="201919" y="30202"/>
                  <a:pt x="200651" y="31369"/>
                  <a:pt x="199083" y="31364"/>
                </a:cubicBezTo>
                <a:cubicBezTo>
                  <a:pt x="197460" y="31364"/>
                  <a:pt x="196247" y="30302"/>
                  <a:pt x="196247" y="28123"/>
                </a:cubicBezTo>
                <a:lnTo>
                  <a:pt x="196247" y="24831"/>
                </a:lnTo>
                <a:lnTo>
                  <a:pt x="189864" y="24826"/>
                </a:lnTo>
                <a:lnTo>
                  <a:pt x="189864" y="28528"/>
                </a:lnTo>
                <a:cubicBezTo>
                  <a:pt x="189859" y="33594"/>
                  <a:pt x="193963" y="36480"/>
                  <a:pt x="199083" y="36485"/>
                </a:cubicBezTo>
                <a:cubicBezTo>
                  <a:pt x="204149" y="36485"/>
                  <a:pt x="208452" y="33649"/>
                  <a:pt x="208457" y="28533"/>
                </a:cubicBezTo>
                <a:cubicBezTo>
                  <a:pt x="208457" y="24330"/>
                  <a:pt x="206889" y="22401"/>
                  <a:pt x="204354" y="19515"/>
                </a:cubicBezTo>
                <a:lnTo>
                  <a:pt x="198026" y="12270"/>
                </a:lnTo>
                <a:cubicBezTo>
                  <a:pt x="196558" y="10597"/>
                  <a:pt x="196252" y="9429"/>
                  <a:pt x="196252" y="7911"/>
                </a:cubicBezTo>
                <a:cubicBezTo>
                  <a:pt x="196252" y="6288"/>
                  <a:pt x="197470" y="5126"/>
                  <a:pt x="199093" y="5126"/>
                </a:cubicBezTo>
                <a:cubicBezTo>
                  <a:pt x="200611" y="5126"/>
                  <a:pt x="201929" y="6493"/>
                  <a:pt x="201924" y="8973"/>
                </a:cubicBezTo>
                <a:lnTo>
                  <a:pt x="201924" y="10446"/>
                </a:lnTo>
                <a:lnTo>
                  <a:pt x="208257" y="10446"/>
                </a:lnTo>
                <a:close/>
                <a:moveTo>
                  <a:pt x="225031" y="521"/>
                </a:moveTo>
                <a:lnTo>
                  <a:pt x="225021" y="28488"/>
                </a:lnTo>
                <a:cubicBezTo>
                  <a:pt x="225021" y="29551"/>
                  <a:pt x="224009" y="31374"/>
                  <a:pt x="222185" y="31374"/>
                </a:cubicBezTo>
                <a:cubicBezTo>
                  <a:pt x="219956" y="31374"/>
                  <a:pt x="218994" y="29551"/>
                  <a:pt x="218994" y="28483"/>
                </a:cubicBezTo>
                <a:lnTo>
                  <a:pt x="219004" y="521"/>
                </a:lnTo>
                <a:lnTo>
                  <a:pt x="212671" y="521"/>
                </a:lnTo>
                <a:lnTo>
                  <a:pt x="212661" y="28533"/>
                </a:lnTo>
                <a:cubicBezTo>
                  <a:pt x="212661" y="32131"/>
                  <a:pt x="215241" y="36440"/>
                  <a:pt x="222180" y="36440"/>
                </a:cubicBezTo>
                <a:cubicBezTo>
                  <a:pt x="228513" y="36445"/>
                  <a:pt x="231354" y="32136"/>
                  <a:pt x="231354" y="28539"/>
                </a:cubicBezTo>
                <a:lnTo>
                  <a:pt x="231364" y="526"/>
                </a:lnTo>
                <a:lnTo>
                  <a:pt x="225031" y="521"/>
                </a:lnTo>
                <a:close/>
                <a:moveTo>
                  <a:pt x="242547" y="30923"/>
                </a:moveTo>
                <a:lnTo>
                  <a:pt x="242557" y="531"/>
                </a:lnTo>
                <a:lnTo>
                  <a:pt x="236224" y="526"/>
                </a:lnTo>
                <a:lnTo>
                  <a:pt x="236214" y="35989"/>
                </a:lnTo>
                <a:lnTo>
                  <a:pt x="250854" y="35994"/>
                </a:lnTo>
                <a:lnTo>
                  <a:pt x="250854" y="30928"/>
                </a:lnTo>
                <a:lnTo>
                  <a:pt x="242547" y="30923"/>
                </a:lnTo>
                <a:close/>
                <a:moveTo>
                  <a:pt x="272754" y="536"/>
                </a:moveTo>
                <a:lnTo>
                  <a:pt x="253399" y="531"/>
                </a:lnTo>
                <a:lnTo>
                  <a:pt x="253399" y="5546"/>
                </a:lnTo>
                <a:lnTo>
                  <a:pt x="259883" y="5551"/>
                </a:lnTo>
                <a:lnTo>
                  <a:pt x="259873" y="35999"/>
                </a:lnTo>
                <a:lnTo>
                  <a:pt x="266206" y="35999"/>
                </a:lnTo>
                <a:lnTo>
                  <a:pt x="266216" y="5551"/>
                </a:lnTo>
                <a:lnTo>
                  <a:pt x="272749" y="5551"/>
                </a:lnTo>
                <a:lnTo>
                  <a:pt x="272754" y="536"/>
                </a:lnTo>
                <a:close/>
                <a:moveTo>
                  <a:pt x="294228" y="10477"/>
                </a:moveTo>
                <a:lnTo>
                  <a:pt x="294228" y="7991"/>
                </a:lnTo>
                <a:cubicBezTo>
                  <a:pt x="294233" y="3282"/>
                  <a:pt x="290430" y="85"/>
                  <a:pt x="285064" y="85"/>
                </a:cubicBezTo>
                <a:cubicBezTo>
                  <a:pt x="279643" y="85"/>
                  <a:pt x="275790" y="3171"/>
                  <a:pt x="275790" y="7986"/>
                </a:cubicBezTo>
                <a:cubicBezTo>
                  <a:pt x="275785" y="12851"/>
                  <a:pt x="277203" y="13964"/>
                  <a:pt x="280545" y="17917"/>
                </a:cubicBezTo>
                <a:lnTo>
                  <a:pt x="285816" y="23338"/>
                </a:lnTo>
                <a:cubicBezTo>
                  <a:pt x="287134" y="24861"/>
                  <a:pt x="287890" y="26279"/>
                  <a:pt x="287890" y="28153"/>
                </a:cubicBezTo>
                <a:cubicBezTo>
                  <a:pt x="287890" y="30227"/>
                  <a:pt x="286623" y="31394"/>
                  <a:pt x="285049" y="31394"/>
                </a:cubicBezTo>
                <a:cubicBezTo>
                  <a:pt x="283431" y="31394"/>
                  <a:pt x="282214" y="30332"/>
                  <a:pt x="282214" y="28153"/>
                </a:cubicBezTo>
                <a:lnTo>
                  <a:pt x="282219" y="24856"/>
                </a:lnTo>
                <a:lnTo>
                  <a:pt x="275835" y="24856"/>
                </a:lnTo>
                <a:lnTo>
                  <a:pt x="275830" y="28554"/>
                </a:lnTo>
                <a:cubicBezTo>
                  <a:pt x="275830" y="33619"/>
                  <a:pt x="279934" y="36510"/>
                  <a:pt x="285049" y="36510"/>
                </a:cubicBezTo>
                <a:cubicBezTo>
                  <a:pt x="290115" y="36510"/>
                  <a:pt x="294424" y="33679"/>
                  <a:pt x="294424" y="28559"/>
                </a:cubicBezTo>
                <a:cubicBezTo>
                  <a:pt x="294429" y="24355"/>
                  <a:pt x="292855" y="22431"/>
                  <a:pt x="290325" y="19540"/>
                </a:cubicBezTo>
                <a:lnTo>
                  <a:pt x="283992" y="12295"/>
                </a:lnTo>
                <a:cubicBezTo>
                  <a:pt x="282524" y="10622"/>
                  <a:pt x="282224" y="9459"/>
                  <a:pt x="282224" y="7936"/>
                </a:cubicBezTo>
                <a:cubicBezTo>
                  <a:pt x="282224" y="6318"/>
                  <a:pt x="283441" y="5151"/>
                  <a:pt x="285059" y="5151"/>
                </a:cubicBezTo>
                <a:cubicBezTo>
                  <a:pt x="286583" y="5156"/>
                  <a:pt x="287895" y="6523"/>
                  <a:pt x="287895" y="9003"/>
                </a:cubicBezTo>
                <a:lnTo>
                  <a:pt x="287895" y="10471"/>
                </a:lnTo>
                <a:lnTo>
                  <a:pt x="294228" y="10477"/>
                </a:lnTo>
                <a:close/>
                <a:moveTo>
                  <a:pt x="298627" y="29676"/>
                </a:moveTo>
                <a:lnTo>
                  <a:pt x="298627" y="36009"/>
                </a:lnTo>
                <a:lnTo>
                  <a:pt x="303592" y="36009"/>
                </a:lnTo>
                <a:lnTo>
                  <a:pt x="300145" y="38795"/>
                </a:lnTo>
                <a:lnTo>
                  <a:pt x="301613" y="38795"/>
                </a:lnTo>
                <a:lnTo>
                  <a:pt x="304960" y="36164"/>
                </a:lnTo>
                <a:lnTo>
                  <a:pt x="304960" y="29681"/>
                </a:lnTo>
                <a:lnTo>
                  <a:pt x="298627" y="29676"/>
                </a:lnTo>
                <a:close/>
                <a:moveTo>
                  <a:pt x="334456" y="5627"/>
                </a:moveTo>
                <a:lnTo>
                  <a:pt x="334456" y="561"/>
                </a:lnTo>
                <a:lnTo>
                  <a:pt x="319209" y="556"/>
                </a:lnTo>
                <a:lnTo>
                  <a:pt x="319194" y="36014"/>
                </a:lnTo>
                <a:lnTo>
                  <a:pt x="325527" y="36019"/>
                </a:lnTo>
                <a:lnTo>
                  <a:pt x="325532" y="19400"/>
                </a:lnTo>
                <a:lnTo>
                  <a:pt x="331915" y="19405"/>
                </a:lnTo>
                <a:lnTo>
                  <a:pt x="331920" y="14339"/>
                </a:lnTo>
                <a:lnTo>
                  <a:pt x="325537" y="14334"/>
                </a:lnTo>
                <a:lnTo>
                  <a:pt x="325537" y="5622"/>
                </a:lnTo>
                <a:lnTo>
                  <a:pt x="334456" y="5627"/>
                </a:lnTo>
                <a:close/>
                <a:moveTo>
                  <a:pt x="353450" y="5632"/>
                </a:moveTo>
                <a:lnTo>
                  <a:pt x="353455" y="566"/>
                </a:lnTo>
                <a:lnTo>
                  <a:pt x="338153" y="561"/>
                </a:lnTo>
                <a:lnTo>
                  <a:pt x="338143" y="36019"/>
                </a:lnTo>
                <a:lnTo>
                  <a:pt x="354151" y="36024"/>
                </a:lnTo>
                <a:lnTo>
                  <a:pt x="354151" y="30958"/>
                </a:lnTo>
                <a:lnTo>
                  <a:pt x="344476" y="30958"/>
                </a:lnTo>
                <a:lnTo>
                  <a:pt x="344481" y="19405"/>
                </a:lnTo>
                <a:lnTo>
                  <a:pt x="350914" y="19410"/>
                </a:lnTo>
                <a:lnTo>
                  <a:pt x="350914" y="14344"/>
                </a:lnTo>
                <a:lnTo>
                  <a:pt x="344481" y="14339"/>
                </a:lnTo>
                <a:lnTo>
                  <a:pt x="344486" y="5627"/>
                </a:lnTo>
                <a:lnTo>
                  <a:pt x="353450" y="5632"/>
                </a:lnTo>
                <a:close/>
                <a:moveTo>
                  <a:pt x="373155" y="5637"/>
                </a:moveTo>
                <a:lnTo>
                  <a:pt x="373160" y="571"/>
                </a:lnTo>
                <a:lnTo>
                  <a:pt x="357859" y="566"/>
                </a:lnTo>
                <a:lnTo>
                  <a:pt x="357849" y="36029"/>
                </a:lnTo>
                <a:lnTo>
                  <a:pt x="373856" y="36034"/>
                </a:lnTo>
                <a:lnTo>
                  <a:pt x="373856" y="30968"/>
                </a:lnTo>
                <a:lnTo>
                  <a:pt x="364182" y="30963"/>
                </a:lnTo>
                <a:lnTo>
                  <a:pt x="364187" y="19415"/>
                </a:lnTo>
                <a:lnTo>
                  <a:pt x="370620" y="19415"/>
                </a:lnTo>
                <a:lnTo>
                  <a:pt x="370620" y="14349"/>
                </a:lnTo>
                <a:lnTo>
                  <a:pt x="364187" y="14349"/>
                </a:lnTo>
                <a:lnTo>
                  <a:pt x="364192" y="5637"/>
                </a:lnTo>
                <a:lnTo>
                  <a:pt x="373155" y="5637"/>
                </a:lnTo>
                <a:close/>
                <a:moveTo>
                  <a:pt x="383887" y="30968"/>
                </a:moveTo>
                <a:lnTo>
                  <a:pt x="383897" y="576"/>
                </a:lnTo>
                <a:lnTo>
                  <a:pt x="377569" y="571"/>
                </a:lnTo>
                <a:lnTo>
                  <a:pt x="377554" y="36034"/>
                </a:lnTo>
                <a:lnTo>
                  <a:pt x="392194" y="36039"/>
                </a:lnTo>
                <a:lnTo>
                  <a:pt x="392199" y="30973"/>
                </a:lnTo>
                <a:lnTo>
                  <a:pt x="383887" y="30968"/>
                </a:lnTo>
                <a:close/>
                <a:moveTo>
                  <a:pt x="423463" y="586"/>
                </a:moveTo>
                <a:lnTo>
                  <a:pt x="404113" y="581"/>
                </a:lnTo>
                <a:lnTo>
                  <a:pt x="404108" y="5596"/>
                </a:lnTo>
                <a:lnTo>
                  <a:pt x="410597" y="5596"/>
                </a:lnTo>
                <a:lnTo>
                  <a:pt x="410587" y="36044"/>
                </a:lnTo>
                <a:lnTo>
                  <a:pt x="416920" y="36049"/>
                </a:lnTo>
                <a:lnTo>
                  <a:pt x="416930" y="5601"/>
                </a:lnTo>
                <a:lnTo>
                  <a:pt x="423463" y="5601"/>
                </a:lnTo>
                <a:lnTo>
                  <a:pt x="423463" y="586"/>
                </a:lnTo>
                <a:close/>
                <a:moveTo>
                  <a:pt x="440182" y="591"/>
                </a:moveTo>
                <a:lnTo>
                  <a:pt x="440177" y="14369"/>
                </a:lnTo>
                <a:lnTo>
                  <a:pt x="433489" y="14369"/>
                </a:lnTo>
                <a:lnTo>
                  <a:pt x="433494" y="591"/>
                </a:lnTo>
                <a:lnTo>
                  <a:pt x="427161" y="586"/>
                </a:lnTo>
                <a:lnTo>
                  <a:pt x="427151" y="36049"/>
                </a:lnTo>
                <a:lnTo>
                  <a:pt x="433484" y="36054"/>
                </a:lnTo>
                <a:lnTo>
                  <a:pt x="433489" y="19385"/>
                </a:lnTo>
                <a:lnTo>
                  <a:pt x="440177" y="19385"/>
                </a:lnTo>
                <a:lnTo>
                  <a:pt x="440172" y="36054"/>
                </a:lnTo>
                <a:lnTo>
                  <a:pt x="446505" y="36054"/>
                </a:lnTo>
                <a:lnTo>
                  <a:pt x="446515" y="596"/>
                </a:lnTo>
                <a:lnTo>
                  <a:pt x="440182" y="591"/>
                </a:lnTo>
                <a:close/>
                <a:moveTo>
                  <a:pt x="466677" y="5667"/>
                </a:moveTo>
                <a:lnTo>
                  <a:pt x="466677" y="601"/>
                </a:lnTo>
                <a:lnTo>
                  <a:pt x="451380" y="596"/>
                </a:lnTo>
                <a:lnTo>
                  <a:pt x="451365" y="36059"/>
                </a:lnTo>
                <a:lnTo>
                  <a:pt x="467373" y="36064"/>
                </a:lnTo>
                <a:lnTo>
                  <a:pt x="467378" y="30999"/>
                </a:lnTo>
                <a:lnTo>
                  <a:pt x="457698" y="30994"/>
                </a:lnTo>
                <a:lnTo>
                  <a:pt x="457703" y="19445"/>
                </a:lnTo>
                <a:lnTo>
                  <a:pt x="464136" y="19445"/>
                </a:lnTo>
                <a:lnTo>
                  <a:pt x="464141" y="14379"/>
                </a:lnTo>
                <a:lnTo>
                  <a:pt x="457703" y="14379"/>
                </a:lnTo>
                <a:lnTo>
                  <a:pt x="457708" y="5662"/>
                </a:lnTo>
                <a:lnTo>
                  <a:pt x="466677" y="5667"/>
                </a:lnTo>
                <a:close/>
                <a:moveTo>
                  <a:pt x="499299" y="6488"/>
                </a:moveTo>
                <a:cubicBezTo>
                  <a:pt x="498492" y="3091"/>
                  <a:pt x="495501" y="611"/>
                  <a:pt x="491903" y="611"/>
                </a:cubicBezTo>
                <a:lnTo>
                  <a:pt x="480455" y="606"/>
                </a:lnTo>
                <a:lnTo>
                  <a:pt x="480445" y="36069"/>
                </a:lnTo>
                <a:lnTo>
                  <a:pt x="491893" y="36069"/>
                </a:lnTo>
                <a:cubicBezTo>
                  <a:pt x="497365" y="36074"/>
                  <a:pt x="499800" y="31359"/>
                  <a:pt x="499800" y="25943"/>
                </a:cubicBezTo>
                <a:lnTo>
                  <a:pt x="499805" y="10742"/>
                </a:lnTo>
                <a:cubicBezTo>
                  <a:pt x="499805" y="9274"/>
                  <a:pt x="499604" y="7856"/>
                  <a:pt x="499299" y="6488"/>
                </a:cubicBezTo>
                <a:close/>
                <a:moveTo>
                  <a:pt x="486778" y="31004"/>
                </a:moveTo>
                <a:lnTo>
                  <a:pt x="486788" y="5672"/>
                </a:lnTo>
                <a:lnTo>
                  <a:pt x="490586" y="5672"/>
                </a:lnTo>
                <a:cubicBezTo>
                  <a:pt x="493121" y="5677"/>
                  <a:pt x="493777" y="7906"/>
                  <a:pt x="493777" y="10742"/>
                </a:cubicBezTo>
                <a:lnTo>
                  <a:pt x="493772" y="25938"/>
                </a:lnTo>
                <a:cubicBezTo>
                  <a:pt x="493772" y="28774"/>
                  <a:pt x="493111" y="31004"/>
                  <a:pt x="490581" y="31004"/>
                </a:cubicBezTo>
                <a:lnTo>
                  <a:pt x="486778" y="31004"/>
                </a:lnTo>
                <a:close/>
                <a:moveTo>
                  <a:pt x="510752" y="616"/>
                </a:moveTo>
                <a:lnTo>
                  <a:pt x="504419" y="611"/>
                </a:lnTo>
                <a:lnTo>
                  <a:pt x="504409" y="36074"/>
                </a:lnTo>
                <a:lnTo>
                  <a:pt x="510737" y="36079"/>
                </a:lnTo>
                <a:lnTo>
                  <a:pt x="510752" y="616"/>
                </a:lnTo>
                <a:close/>
                <a:moveTo>
                  <a:pt x="530863" y="5687"/>
                </a:moveTo>
                <a:lnTo>
                  <a:pt x="530863" y="621"/>
                </a:lnTo>
                <a:lnTo>
                  <a:pt x="515617" y="616"/>
                </a:lnTo>
                <a:lnTo>
                  <a:pt x="515602" y="36079"/>
                </a:lnTo>
                <a:lnTo>
                  <a:pt x="521935" y="36079"/>
                </a:lnTo>
                <a:lnTo>
                  <a:pt x="521940" y="19465"/>
                </a:lnTo>
                <a:lnTo>
                  <a:pt x="528323" y="19465"/>
                </a:lnTo>
                <a:lnTo>
                  <a:pt x="528323" y="14400"/>
                </a:lnTo>
                <a:lnTo>
                  <a:pt x="521940" y="14400"/>
                </a:lnTo>
                <a:lnTo>
                  <a:pt x="521945" y="5687"/>
                </a:lnTo>
                <a:lnTo>
                  <a:pt x="530863" y="5687"/>
                </a:lnTo>
                <a:close/>
                <a:moveTo>
                  <a:pt x="549807" y="5692"/>
                </a:moveTo>
                <a:lnTo>
                  <a:pt x="549812" y="626"/>
                </a:lnTo>
                <a:lnTo>
                  <a:pt x="534561" y="621"/>
                </a:lnTo>
                <a:lnTo>
                  <a:pt x="534551" y="36084"/>
                </a:lnTo>
                <a:lnTo>
                  <a:pt x="540884" y="36089"/>
                </a:lnTo>
                <a:lnTo>
                  <a:pt x="540889" y="19470"/>
                </a:lnTo>
                <a:lnTo>
                  <a:pt x="547272" y="19470"/>
                </a:lnTo>
                <a:lnTo>
                  <a:pt x="547272" y="14405"/>
                </a:lnTo>
                <a:lnTo>
                  <a:pt x="540889" y="14405"/>
                </a:lnTo>
                <a:lnTo>
                  <a:pt x="540894" y="5692"/>
                </a:lnTo>
                <a:lnTo>
                  <a:pt x="549807" y="5692"/>
                </a:lnTo>
                <a:close/>
                <a:moveTo>
                  <a:pt x="568806" y="5702"/>
                </a:moveTo>
                <a:lnTo>
                  <a:pt x="568806" y="636"/>
                </a:lnTo>
                <a:lnTo>
                  <a:pt x="553510" y="631"/>
                </a:lnTo>
                <a:lnTo>
                  <a:pt x="553495" y="36089"/>
                </a:lnTo>
                <a:lnTo>
                  <a:pt x="569507" y="36094"/>
                </a:lnTo>
                <a:lnTo>
                  <a:pt x="569507" y="31029"/>
                </a:lnTo>
                <a:lnTo>
                  <a:pt x="559833" y="31029"/>
                </a:lnTo>
                <a:lnTo>
                  <a:pt x="559833" y="19475"/>
                </a:lnTo>
                <a:lnTo>
                  <a:pt x="566266" y="19480"/>
                </a:lnTo>
                <a:lnTo>
                  <a:pt x="566271" y="14415"/>
                </a:lnTo>
                <a:lnTo>
                  <a:pt x="559838" y="14410"/>
                </a:lnTo>
                <a:lnTo>
                  <a:pt x="559838" y="5697"/>
                </a:lnTo>
                <a:lnTo>
                  <a:pt x="568806" y="5702"/>
                </a:lnTo>
                <a:close/>
                <a:moveTo>
                  <a:pt x="594123" y="36104"/>
                </a:moveTo>
                <a:lnTo>
                  <a:pt x="587444" y="20953"/>
                </a:lnTo>
                <a:cubicBezTo>
                  <a:pt x="590486" y="19435"/>
                  <a:pt x="592765" y="16043"/>
                  <a:pt x="592765" y="10772"/>
                </a:cubicBezTo>
                <a:cubicBezTo>
                  <a:pt x="592770" y="5100"/>
                  <a:pt x="589884" y="641"/>
                  <a:pt x="583802" y="636"/>
                </a:cubicBezTo>
                <a:lnTo>
                  <a:pt x="573215" y="636"/>
                </a:lnTo>
                <a:lnTo>
                  <a:pt x="573200" y="36099"/>
                </a:lnTo>
                <a:lnTo>
                  <a:pt x="579483" y="36099"/>
                </a:lnTo>
                <a:lnTo>
                  <a:pt x="579488" y="21815"/>
                </a:lnTo>
                <a:cubicBezTo>
                  <a:pt x="579743" y="21815"/>
                  <a:pt x="580655" y="21815"/>
                  <a:pt x="581517" y="21815"/>
                </a:cubicBezTo>
                <a:lnTo>
                  <a:pt x="587539" y="36104"/>
                </a:lnTo>
                <a:lnTo>
                  <a:pt x="594123" y="36104"/>
                </a:lnTo>
                <a:close/>
                <a:moveTo>
                  <a:pt x="579493" y="5702"/>
                </a:moveTo>
                <a:lnTo>
                  <a:pt x="583596" y="5707"/>
                </a:lnTo>
                <a:cubicBezTo>
                  <a:pt x="586082" y="5707"/>
                  <a:pt x="586738" y="7936"/>
                  <a:pt x="586738" y="10772"/>
                </a:cubicBezTo>
                <a:cubicBezTo>
                  <a:pt x="586738" y="15938"/>
                  <a:pt x="585620" y="16444"/>
                  <a:pt x="581517" y="16444"/>
                </a:cubicBezTo>
                <a:lnTo>
                  <a:pt x="579493" y="16444"/>
                </a:lnTo>
                <a:lnTo>
                  <a:pt x="579493" y="5702"/>
                </a:lnTo>
                <a:close/>
                <a:moveTo>
                  <a:pt x="612476" y="5717"/>
                </a:moveTo>
                <a:lnTo>
                  <a:pt x="612476" y="646"/>
                </a:lnTo>
                <a:lnTo>
                  <a:pt x="597174" y="641"/>
                </a:lnTo>
                <a:lnTo>
                  <a:pt x="597164" y="36104"/>
                </a:lnTo>
                <a:lnTo>
                  <a:pt x="613172" y="36109"/>
                </a:lnTo>
                <a:lnTo>
                  <a:pt x="613177" y="31044"/>
                </a:lnTo>
                <a:lnTo>
                  <a:pt x="603497" y="31039"/>
                </a:lnTo>
                <a:lnTo>
                  <a:pt x="603502" y="19490"/>
                </a:lnTo>
                <a:lnTo>
                  <a:pt x="609935" y="19495"/>
                </a:lnTo>
                <a:lnTo>
                  <a:pt x="609940" y="14425"/>
                </a:lnTo>
                <a:lnTo>
                  <a:pt x="603502" y="14425"/>
                </a:lnTo>
                <a:lnTo>
                  <a:pt x="603507" y="5712"/>
                </a:lnTo>
                <a:lnTo>
                  <a:pt x="612476" y="5717"/>
                </a:lnTo>
                <a:close/>
                <a:moveTo>
                  <a:pt x="629546" y="651"/>
                </a:moveTo>
                <a:lnTo>
                  <a:pt x="629541" y="20312"/>
                </a:lnTo>
                <a:lnTo>
                  <a:pt x="629440" y="20312"/>
                </a:lnTo>
                <a:lnTo>
                  <a:pt x="623568" y="651"/>
                </a:lnTo>
                <a:lnTo>
                  <a:pt x="616885" y="651"/>
                </a:lnTo>
                <a:lnTo>
                  <a:pt x="616870" y="36109"/>
                </a:lnTo>
                <a:lnTo>
                  <a:pt x="623203" y="36114"/>
                </a:lnTo>
                <a:lnTo>
                  <a:pt x="623213" y="15797"/>
                </a:lnTo>
                <a:lnTo>
                  <a:pt x="623313" y="15797"/>
                </a:lnTo>
                <a:lnTo>
                  <a:pt x="629536" y="36114"/>
                </a:lnTo>
                <a:lnTo>
                  <a:pt x="635869" y="36119"/>
                </a:lnTo>
                <a:lnTo>
                  <a:pt x="635879" y="656"/>
                </a:lnTo>
                <a:lnTo>
                  <a:pt x="629546" y="651"/>
                </a:lnTo>
                <a:close/>
                <a:moveTo>
                  <a:pt x="659382" y="10947"/>
                </a:moveTo>
                <a:lnTo>
                  <a:pt x="659382" y="8162"/>
                </a:lnTo>
                <a:cubicBezTo>
                  <a:pt x="659387" y="4564"/>
                  <a:pt x="656501" y="205"/>
                  <a:pt x="650118" y="205"/>
                </a:cubicBezTo>
                <a:cubicBezTo>
                  <a:pt x="643123" y="200"/>
                  <a:pt x="640488" y="4559"/>
                  <a:pt x="640488" y="8157"/>
                </a:cubicBezTo>
                <a:lnTo>
                  <a:pt x="640483" y="28669"/>
                </a:lnTo>
                <a:cubicBezTo>
                  <a:pt x="640478" y="32216"/>
                  <a:pt x="643113" y="36575"/>
                  <a:pt x="650103" y="36580"/>
                </a:cubicBezTo>
                <a:cubicBezTo>
                  <a:pt x="656486" y="36580"/>
                  <a:pt x="659377" y="32221"/>
                  <a:pt x="659377" y="28629"/>
                </a:cubicBezTo>
                <a:lnTo>
                  <a:pt x="659377" y="25843"/>
                </a:lnTo>
                <a:lnTo>
                  <a:pt x="652994" y="25838"/>
                </a:lnTo>
                <a:lnTo>
                  <a:pt x="652994" y="28624"/>
                </a:lnTo>
                <a:cubicBezTo>
                  <a:pt x="652994" y="29691"/>
                  <a:pt x="651931" y="31515"/>
                  <a:pt x="650108" y="31510"/>
                </a:cubicBezTo>
                <a:cubicBezTo>
                  <a:pt x="647878" y="31510"/>
                  <a:pt x="646916" y="29686"/>
                  <a:pt x="646916" y="28624"/>
                </a:cubicBezTo>
                <a:lnTo>
                  <a:pt x="646921" y="8157"/>
                </a:lnTo>
                <a:cubicBezTo>
                  <a:pt x="646921" y="7095"/>
                  <a:pt x="647883" y="5271"/>
                  <a:pt x="650113" y="5271"/>
                </a:cubicBezTo>
                <a:cubicBezTo>
                  <a:pt x="651936" y="5271"/>
                  <a:pt x="653004" y="7095"/>
                  <a:pt x="653004" y="8157"/>
                </a:cubicBezTo>
                <a:lnTo>
                  <a:pt x="652999" y="10942"/>
                </a:lnTo>
                <a:lnTo>
                  <a:pt x="659382" y="10947"/>
                </a:lnTo>
                <a:close/>
                <a:moveTo>
                  <a:pt x="678887" y="5737"/>
                </a:moveTo>
                <a:lnTo>
                  <a:pt x="678892" y="671"/>
                </a:lnTo>
                <a:lnTo>
                  <a:pt x="663590" y="666"/>
                </a:lnTo>
                <a:lnTo>
                  <a:pt x="663580" y="36124"/>
                </a:lnTo>
                <a:lnTo>
                  <a:pt x="679588" y="36129"/>
                </a:lnTo>
                <a:lnTo>
                  <a:pt x="679588" y="31064"/>
                </a:lnTo>
                <a:lnTo>
                  <a:pt x="669913" y="31064"/>
                </a:lnTo>
                <a:lnTo>
                  <a:pt x="669918" y="19510"/>
                </a:lnTo>
                <a:lnTo>
                  <a:pt x="676352" y="19515"/>
                </a:lnTo>
                <a:lnTo>
                  <a:pt x="676352" y="14450"/>
                </a:lnTo>
                <a:lnTo>
                  <a:pt x="669918" y="14445"/>
                </a:lnTo>
                <a:lnTo>
                  <a:pt x="669923" y="5732"/>
                </a:lnTo>
                <a:lnTo>
                  <a:pt x="678887" y="5737"/>
                </a:lnTo>
                <a:close/>
              </a:path>
            </a:pathLst>
          </a:custGeom>
          <a:solidFill>
            <a:srgbClr val="E8AD00"/>
          </a:solidFill>
          <a:ln w="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E1C72FB-635D-D346-B15A-BA0D8471A3EA}"/>
              </a:ext>
            </a:extLst>
          </p:cNvPr>
          <p:cNvSpPr/>
          <p:nvPr/>
        </p:nvSpPr>
        <p:spPr>
          <a:xfrm>
            <a:off x="1333366" y="1638077"/>
            <a:ext cx="1363079" cy="11993"/>
          </a:xfrm>
          <a:custGeom>
            <a:avLst/>
            <a:gdLst>
              <a:gd name="connsiteX0" fmla="*/ 5 w 698070"/>
              <a:gd name="connsiteY0" fmla="*/ 6143 h 6142"/>
              <a:gd name="connsiteX1" fmla="*/ 698071 w 698070"/>
              <a:gd name="connsiteY1" fmla="*/ 5677 h 6142"/>
              <a:gd name="connsiteX2" fmla="*/ 698066 w 698070"/>
              <a:gd name="connsiteY2" fmla="*/ 0 h 6142"/>
              <a:gd name="connsiteX3" fmla="*/ 0 w 698070"/>
              <a:gd name="connsiteY3" fmla="*/ 471 h 6142"/>
              <a:gd name="connsiteX4" fmla="*/ 5 w 698070"/>
              <a:gd name="connsiteY4" fmla="*/ 6143 h 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70" h="6142">
                <a:moveTo>
                  <a:pt x="5" y="6143"/>
                </a:moveTo>
                <a:lnTo>
                  <a:pt x="698071" y="5677"/>
                </a:lnTo>
                <a:lnTo>
                  <a:pt x="698066" y="0"/>
                </a:lnTo>
                <a:lnTo>
                  <a:pt x="0" y="471"/>
                </a:lnTo>
                <a:lnTo>
                  <a:pt x="5" y="6143"/>
                </a:lnTo>
                <a:close/>
              </a:path>
            </a:pathLst>
          </a:custGeom>
          <a:solidFill>
            <a:srgbClr val="E8AD00"/>
          </a:solidFill>
          <a:ln w="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51B01B7-9174-1A40-AAC1-3A88BBB71230}"/>
              </a:ext>
            </a:extLst>
          </p:cNvPr>
          <p:cNvSpPr txBox="1"/>
          <p:nvPr/>
        </p:nvSpPr>
        <p:spPr>
          <a:xfrm>
            <a:off x="986319" y="476036"/>
            <a:ext cx="184731" cy="19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ED52D96-D584-F145-9B34-51BDE96D4923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37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98C3C-E197-5F40-B877-943227C9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0"/>
            <a:ext cx="2286000" cy="2286000"/>
          </a:xfr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7C33DB-188B-AB4A-8312-6428BB7DCE06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50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thern belle" id="{0A9EB460-A1A0-714B-B945-F1102ED3D03E}" vid="{39026E54-4810-334C-A64B-CCF3F0D4EB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</Words>
  <Application>Microsoft Macintosh PowerPoint</Application>
  <PresentationFormat>Custom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Caslon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Macdonald</dc:creator>
  <cp:lastModifiedBy>Rob Macdonald</cp:lastModifiedBy>
  <cp:revision>22</cp:revision>
  <cp:lastPrinted>2019-08-15T19:45:28Z</cp:lastPrinted>
  <dcterms:created xsi:type="dcterms:W3CDTF">2019-08-15T19:38:48Z</dcterms:created>
  <dcterms:modified xsi:type="dcterms:W3CDTF">2021-09-19T21:56:00Z</dcterms:modified>
</cp:coreProperties>
</file>