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4064000" cy="2286000"/>
  <p:notesSz cx="6858000" cy="9144000"/>
  <p:defaultTextStyle>
    <a:defPPr>
      <a:defRPr lang="en-US"/>
    </a:defPPr>
    <a:lvl1pPr marL="0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1pPr>
    <a:lvl2pPr marL="173142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2pPr>
    <a:lvl3pPr marL="346283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3pPr>
    <a:lvl4pPr marL="519425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4pPr>
    <a:lvl5pPr marL="692567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5pPr>
    <a:lvl6pPr marL="865708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6pPr>
    <a:lvl7pPr marL="1038850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7pPr>
    <a:lvl8pPr marL="1211991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8pPr>
    <a:lvl9pPr marL="1385133" algn="l" defTabSz="173142" rtl="0" eaLnBrk="1" latinLnBrk="0" hangingPunct="1">
      <a:defRPr sz="6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  <a:srgbClr val="E8AD00"/>
    <a:srgbClr val="FF9900"/>
    <a:srgbClr val="693835"/>
    <a:srgbClr val="525253"/>
    <a:srgbClr val="08A5E4"/>
    <a:srgbClr val="F84E56"/>
    <a:srgbClr val="1ABF68"/>
    <a:srgbClr val="B4EFC4"/>
    <a:srgbClr val="579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/>
    <p:restoredTop sz="86376"/>
  </p:normalViewPr>
  <p:slideViewPr>
    <p:cSldViewPr snapToGrid="0" snapToObjects="1">
      <p:cViewPr>
        <p:scale>
          <a:sx n="258" d="100"/>
          <a:sy n="258" d="100"/>
        </p:scale>
        <p:origin x="864" y="10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74121"/>
            <a:ext cx="3454400" cy="795867"/>
          </a:xfrm>
        </p:spPr>
        <p:txBody>
          <a:bodyPr anchor="b"/>
          <a:lstStyle>
            <a:lvl1pPr algn="ctr">
              <a:defRPr sz="1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1200679"/>
            <a:ext cx="3048000" cy="551921"/>
          </a:xfrm>
        </p:spPr>
        <p:txBody>
          <a:bodyPr/>
          <a:lstStyle>
            <a:lvl1pPr marL="0" indent="0" algn="ctr">
              <a:buNone/>
              <a:defRPr sz="415"/>
            </a:lvl1pPr>
            <a:lvl2pPr marL="79141" indent="0" algn="ctr">
              <a:buNone/>
              <a:defRPr sz="346"/>
            </a:lvl2pPr>
            <a:lvl3pPr marL="158283" indent="0" algn="ctr">
              <a:buNone/>
              <a:defRPr sz="312"/>
            </a:lvl3pPr>
            <a:lvl4pPr marL="237424" indent="0" algn="ctr">
              <a:buNone/>
              <a:defRPr sz="277"/>
            </a:lvl4pPr>
            <a:lvl5pPr marL="316565" indent="0" algn="ctr">
              <a:buNone/>
              <a:defRPr sz="277"/>
            </a:lvl5pPr>
            <a:lvl6pPr marL="395707" indent="0" algn="ctr">
              <a:buNone/>
              <a:defRPr sz="277"/>
            </a:lvl6pPr>
            <a:lvl7pPr marL="474848" indent="0" algn="ctr">
              <a:buNone/>
              <a:defRPr sz="277"/>
            </a:lvl7pPr>
            <a:lvl8pPr marL="553989" indent="0" algn="ctr">
              <a:buNone/>
              <a:defRPr sz="277"/>
            </a:lvl8pPr>
            <a:lvl9pPr marL="633131" indent="0" algn="ctr">
              <a:buNone/>
              <a:defRPr sz="27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08300" y="121709"/>
            <a:ext cx="876300" cy="19372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121709"/>
            <a:ext cx="2578100" cy="19372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7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4" y="569913"/>
            <a:ext cx="3505200" cy="95091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284" y="1529822"/>
            <a:ext cx="3505200" cy="500062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/>
                </a:solidFill>
              </a:defRPr>
            </a:lvl1pPr>
            <a:lvl2pPr marL="7914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283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42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56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707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84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98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313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608542"/>
            <a:ext cx="1727200" cy="14504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608542"/>
            <a:ext cx="1727200" cy="14504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30" y="121709"/>
            <a:ext cx="3505200" cy="44185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930" y="560388"/>
            <a:ext cx="1719262" cy="274637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930" y="835025"/>
            <a:ext cx="1719262" cy="12281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57401" y="560388"/>
            <a:ext cx="1727729" cy="274637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57401" y="835025"/>
            <a:ext cx="1727729" cy="12281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5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30" y="152400"/>
            <a:ext cx="1310746" cy="533400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730" y="329142"/>
            <a:ext cx="2057400" cy="1624542"/>
          </a:xfrm>
        </p:spPr>
        <p:txBody>
          <a:bodyPr/>
          <a:lstStyle>
            <a:lvl1pPr>
              <a:defRPr sz="554"/>
            </a:lvl1pPr>
            <a:lvl2pPr>
              <a:defRPr sz="485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930" y="685800"/>
            <a:ext cx="1310746" cy="127052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30" y="152400"/>
            <a:ext cx="1310746" cy="533400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7730" y="329142"/>
            <a:ext cx="2057400" cy="1624542"/>
          </a:xfrm>
        </p:spPr>
        <p:txBody>
          <a:bodyPr anchor="t"/>
          <a:lstStyle>
            <a:lvl1pPr marL="0" indent="0">
              <a:buNone/>
              <a:defRPr sz="554"/>
            </a:lvl1pPr>
            <a:lvl2pPr marL="79141" indent="0">
              <a:buNone/>
              <a:defRPr sz="485"/>
            </a:lvl2pPr>
            <a:lvl3pPr marL="158283" indent="0">
              <a:buNone/>
              <a:defRPr sz="415"/>
            </a:lvl3pPr>
            <a:lvl4pPr marL="237424" indent="0">
              <a:buNone/>
              <a:defRPr sz="346"/>
            </a:lvl4pPr>
            <a:lvl5pPr marL="316565" indent="0">
              <a:buNone/>
              <a:defRPr sz="346"/>
            </a:lvl5pPr>
            <a:lvl6pPr marL="395707" indent="0">
              <a:buNone/>
              <a:defRPr sz="346"/>
            </a:lvl6pPr>
            <a:lvl7pPr marL="474848" indent="0">
              <a:buNone/>
              <a:defRPr sz="346"/>
            </a:lvl7pPr>
            <a:lvl8pPr marL="553989" indent="0">
              <a:buNone/>
              <a:defRPr sz="346"/>
            </a:lvl8pPr>
            <a:lvl9pPr marL="633131" indent="0">
              <a:buNone/>
              <a:defRPr sz="34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930" y="685800"/>
            <a:ext cx="1310746" cy="127052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9401" y="121709"/>
            <a:ext cx="350520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1" y="608542"/>
            <a:ext cx="350520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9400" y="2118784"/>
            <a:ext cx="9144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E734-63EC-1C4C-BA18-031D51EBAB6A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6201" y="2118784"/>
            <a:ext cx="13716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0200" y="2118784"/>
            <a:ext cx="9144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D2EA-197E-EC48-A506-2BC2BFC9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283" rtl="0" eaLnBrk="1" latinLnBrk="0" hangingPunct="1">
        <a:lnSpc>
          <a:spcPct val="90000"/>
        </a:lnSpc>
        <a:spcBef>
          <a:spcPct val="0"/>
        </a:spcBef>
        <a:buNone/>
        <a:defRPr sz="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71" indent="-39571" algn="l" defTabSz="158283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18712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853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995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136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5277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4419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3560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701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14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283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424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6565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5707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4848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3989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313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FF27B4-FC5E-2149-AA23-4643C21154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ABF68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474"/>
                    </a14:imgEffect>
                    <a14:imgEffect>
                      <a14:saturation sat="113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624" y="513151"/>
            <a:ext cx="2926751" cy="125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2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B47F-1700-0C4E-8884-4B351C20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0F77C-AF10-2445-97C4-38DF4E185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70" y="-192766"/>
            <a:ext cx="3297782" cy="403810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48AD4D-3AE3-9F42-A2BB-2F49F78678FB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668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5C68FB-3990-434B-BC53-0A7F21239BDE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D5A90-4CAC-4B43-819F-E109C148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84E5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52209" y="624546"/>
            <a:ext cx="3359582" cy="10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B8AE37-42B6-4449-BF1B-728E0E0C5649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C7F75-649E-844E-B4D2-7D85083D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17" y="710193"/>
            <a:ext cx="3308565" cy="8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424681-3B7C-B44E-9DD3-F7239814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50" y="450618"/>
            <a:ext cx="2354099" cy="13847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00506B-1AA2-B54D-90F3-D71783762452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490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972429-2A19-5543-BDFD-B0CFE4CFB6C0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7B6B3-D569-6B47-B8A1-675C13DD0B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645" y="495838"/>
            <a:ext cx="2994709" cy="12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3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972429-2A19-5543-BDFD-B0CFE4CFB6C0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BB63C1D-D0DB-DA4E-8CA5-6C82CA5DF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644" y="253610"/>
            <a:ext cx="3250712" cy="15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4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972429-2A19-5543-BDFD-B0CFE4CFB6C0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09938-2246-3042-94ED-9424E3F48743}"/>
              </a:ext>
            </a:extLst>
          </p:cNvPr>
          <p:cNvGrpSpPr/>
          <p:nvPr/>
        </p:nvGrpSpPr>
        <p:grpSpPr>
          <a:xfrm>
            <a:off x="263937" y="484180"/>
            <a:ext cx="3800062" cy="1396560"/>
            <a:chOff x="263937" y="484180"/>
            <a:chExt cx="3800062" cy="13965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9FCE06-742A-CE46-919E-C77EB7D4FDA4}"/>
                </a:ext>
              </a:extLst>
            </p:cNvPr>
            <p:cNvSpPr txBox="1"/>
            <p:nvPr/>
          </p:nvSpPr>
          <p:spPr>
            <a:xfrm>
              <a:off x="263937" y="484180"/>
              <a:ext cx="38000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err="1">
                  <a:solidFill>
                    <a:srgbClr val="FF9900"/>
                  </a:solidFill>
                  <a:latin typeface="Adobe Caslon Pro" panose="0205050205050A020403" pitchFamily="18" charset="0"/>
                </a:rPr>
                <a:t>Prestons</a:t>
              </a:r>
              <a:endParaRPr lang="en-US" sz="7200" dirty="0">
                <a:solidFill>
                  <a:srgbClr val="FF9900"/>
                </a:solidFill>
                <a:latin typeface="Adobe Caslon Pro" panose="0205050205050A0204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9F7669-140D-164A-8DE2-A0846E34E6E5}"/>
                </a:ext>
              </a:extLst>
            </p:cNvPr>
            <p:cNvSpPr txBox="1"/>
            <p:nvPr/>
          </p:nvSpPr>
          <p:spPr>
            <a:xfrm>
              <a:off x="289020" y="1403686"/>
              <a:ext cx="358623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30" dirty="0">
                  <a:solidFill>
                    <a:srgbClr val="525253"/>
                  </a:solidFill>
                  <a:latin typeface="Adobe Caslon Pro" panose="0205050205050A020403" pitchFamily="18" charset="0"/>
                </a:rPr>
                <a:t>German Kitchens for Less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59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DF12EF9D-B15F-294A-B408-3A15E1F59A4C}"/>
              </a:ext>
            </a:extLst>
          </p:cNvPr>
          <p:cNvSpPr/>
          <p:nvPr/>
        </p:nvSpPr>
        <p:spPr>
          <a:xfrm>
            <a:off x="917877" y="26063"/>
            <a:ext cx="2227943" cy="1139880"/>
          </a:xfrm>
          <a:custGeom>
            <a:avLst/>
            <a:gdLst>
              <a:gd name="connsiteX0" fmla="*/ 2197 w 1140991"/>
              <a:gd name="connsiteY0" fmla="*/ 584666 h 583764"/>
              <a:gd name="connsiteX1" fmla="*/ 559424 w 1140991"/>
              <a:gd name="connsiteY1" fmla="*/ 1056 h 583764"/>
              <a:gd name="connsiteX2" fmla="*/ 1143033 w 1140991"/>
              <a:gd name="connsiteY2" fmla="*/ 558284 h 58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991" h="583764">
                <a:moveTo>
                  <a:pt x="2197" y="584666"/>
                </a:moveTo>
                <a:cubicBezTo>
                  <a:pt x="-5089" y="269556"/>
                  <a:pt x="244314" y="8343"/>
                  <a:pt x="559424" y="1056"/>
                </a:cubicBezTo>
                <a:cubicBezTo>
                  <a:pt x="874534" y="-6231"/>
                  <a:pt x="1135747" y="243174"/>
                  <a:pt x="1143033" y="558284"/>
                </a:cubicBezTo>
              </a:path>
            </a:pathLst>
          </a:custGeom>
          <a:solidFill>
            <a:srgbClr val="515151"/>
          </a:solidFill>
          <a:ln w="19728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7657E06-3116-6347-A6AB-048CC2856F42}"/>
              </a:ext>
            </a:extLst>
          </p:cNvPr>
          <p:cNvSpPr/>
          <p:nvPr/>
        </p:nvSpPr>
        <p:spPr>
          <a:xfrm>
            <a:off x="918180" y="1108080"/>
            <a:ext cx="2227943" cy="1139880"/>
          </a:xfrm>
          <a:custGeom>
            <a:avLst/>
            <a:gdLst>
              <a:gd name="connsiteX0" fmla="*/ 1142878 w 1140991"/>
              <a:gd name="connsiteY0" fmla="*/ 1932 h 583764"/>
              <a:gd name="connsiteX1" fmla="*/ 585651 w 1140991"/>
              <a:gd name="connsiteY1" fmla="*/ 585541 h 583764"/>
              <a:gd name="connsiteX2" fmla="*/ 2042 w 1140991"/>
              <a:gd name="connsiteY2" fmla="*/ 28313 h 58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991" h="583764">
                <a:moveTo>
                  <a:pt x="1142878" y="1932"/>
                </a:moveTo>
                <a:cubicBezTo>
                  <a:pt x="1150165" y="317042"/>
                  <a:pt x="900761" y="578254"/>
                  <a:pt x="585651" y="585541"/>
                </a:cubicBezTo>
                <a:cubicBezTo>
                  <a:pt x="270541" y="592828"/>
                  <a:pt x="9329" y="343423"/>
                  <a:pt x="2042" y="28313"/>
                </a:cubicBezTo>
              </a:path>
            </a:pathLst>
          </a:custGeom>
          <a:solidFill>
            <a:srgbClr val="515151"/>
          </a:solidFill>
          <a:ln w="19728" cap="sq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93B440C-7790-5B4C-BDCE-D49C10A0D167}"/>
              </a:ext>
            </a:extLst>
          </p:cNvPr>
          <p:cNvSpPr/>
          <p:nvPr/>
        </p:nvSpPr>
        <p:spPr>
          <a:xfrm>
            <a:off x="1954446" y="909032"/>
            <a:ext cx="126515" cy="118021"/>
          </a:xfrm>
          <a:custGeom>
            <a:avLst/>
            <a:gdLst>
              <a:gd name="connsiteX0" fmla="*/ 52327 w 64792"/>
              <a:gd name="connsiteY0" fmla="*/ 60442 h 60442"/>
              <a:gd name="connsiteX1" fmla="*/ 64793 w 64792"/>
              <a:gd name="connsiteY1" fmla="*/ 59961 h 60442"/>
              <a:gd name="connsiteX2" fmla="*/ 20 w 64792"/>
              <a:gd name="connsiteY2" fmla="*/ 48 h 60442"/>
              <a:gd name="connsiteX3" fmla="*/ 0 w 64792"/>
              <a:gd name="connsiteY3" fmla="*/ 133 h 60442"/>
              <a:gd name="connsiteX4" fmla="*/ 52327 w 64792"/>
              <a:gd name="connsiteY4" fmla="*/ 60442 h 6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92" h="60442">
                <a:moveTo>
                  <a:pt x="52327" y="60442"/>
                </a:moveTo>
                <a:lnTo>
                  <a:pt x="64793" y="59961"/>
                </a:lnTo>
                <a:cubicBezTo>
                  <a:pt x="63455" y="25546"/>
                  <a:pt x="34436" y="-1294"/>
                  <a:pt x="20" y="48"/>
                </a:cubicBezTo>
                <a:lnTo>
                  <a:pt x="0" y="133"/>
                </a:lnTo>
                <a:cubicBezTo>
                  <a:pt x="27556" y="-944"/>
                  <a:pt x="51250" y="32891"/>
                  <a:pt x="52327" y="60442"/>
                </a:cubicBezTo>
                <a:close/>
              </a:path>
            </a:pathLst>
          </a:custGeom>
          <a:solidFill>
            <a:srgbClr val="525253"/>
          </a:solidFill>
          <a:ln w="500" cap="flat">
            <a:solidFill>
              <a:srgbClr val="52525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5B15492-F786-974F-9CE0-3EDEDEDF7290}"/>
              </a:ext>
            </a:extLst>
          </p:cNvPr>
          <p:cNvGrpSpPr/>
          <p:nvPr/>
        </p:nvGrpSpPr>
        <p:grpSpPr>
          <a:xfrm>
            <a:off x="1191978" y="490511"/>
            <a:ext cx="1679773" cy="740285"/>
            <a:chOff x="1191978" y="490511"/>
            <a:chExt cx="1679773" cy="740285"/>
          </a:xfrm>
          <a:solidFill>
            <a:srgbClr val="E8AD00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BE1B99C-942A-1F4A-B177-BA93274E81EB}"/>
                </a:ext>
              </a:extLst>
            </p:cNvPr>
            <p:cNvSpPr/>
            <p:nvPr/>
          </p:nvSpPr>
          <p:spPr>
            <a:xfrm>
              <a:off x="1632638" y="751038"/>
              <a:ext cx="800338" cy="215589"/>
            </a:xfrm>
            <a:custGeom>
              <a:avLst/>
              <a:gdLst>
                <a:gd name="connsiteX0" fmla="*/ 0 w 409875"/>
                <a:gd name="connsiteY0" fmla="*/ 56491 h 110409"/>
                <a:gd name="connsiteX1" fmla="*/ 81497 w 409875"/>
                <a:gd name="connsiteY1" fmla="*/ 109915 h 110409"/>
                <a:gd name="connsiteX2" fmla="*/ 337732 w 409875"/>
                <a:gd name="connsiteY2" fmla="*/ 109585 h 110409"/>
                <a:gd name="connsiteX3" fmla="*/ 409875 w 409875"/>
                <a:gd name="connsiteY3" fmla="*/ 57272 h 110409"/>
                <a:gd name="connsiteX4" fmla="*/ 337592 w 409875"/>
                <a:gd name="connsiteY4" fmla="*/ 0 h 110409"/>
                <a:gd name="connsiteX5" fmla="*/ 81352 w 409875"/>
                <a:gd name="connsiteY5" fmla="*/ 331 h 110409"/>
                <a:gd name="connsiteX6" fmla="*/ 0 w 409875"/>
                <a:gd name="connsiteY6" fmla="*/ 56491 h 11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875" h="110409">
                  <a:moveTo>
                    <a:pt x="0" y="56491"/>
                  </a:moveTo>
                  <a:cubicBezTo>
                    <a:pt x="15" y="119074"/>
                    <a:pt x="34396" y="109975"/>
                    <a:pt x="81497" y="109915"/>
                  </a:cubicBezTo>
                  <a:lnTo>
                    <a:pt x="337732" y="109585"/>
                  </a:lnTo>
                  <a:cubicBezTo>
                    <a:pt x="384834" y="109525"/>
                    <a:pt x="409805" y="118222"/>
                    <a:pt x="409875" y="57272"/>
                  </a:cubicBezTo>
                  <a:cubicBezTo>
                    <a:pt x="409940" y="-3678"/>
                    <a:pt x="384072" y="371"/>
                    <a:pt x="337592" y="0"/>
                  </a:cubicBezTo>
                  <a:lnTo>
                    <a:pt x="81352" y="331"/>
                  </a:lnTo>
                  <a:cubicBezTo>
                    <a:pt x="34255" y="391"/>
                    <a:pt x="-15" y="-6087"/>
                    <a:pt x="0" y="56491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C315A70-9D2F-3545-A570-82513B9E73D3}"/>
                </a:ext>
              </a:extLst>
            </p:cNvPr>
            <p:cNvSpPr/>
            <p:nvPr/>
          </p:nvSpPr>
          <p:spPr>
            <a:xfrm>
              <a:off x="2005125" y="637705"/>
              <a:ext cx="84020" cy="216589"/>
            </a:xfrm>
            <a:custGeom>
              <a:avLst/>
              <a:gdLst>
                <a:gd name="connsiteX0" fmla="*/ 24099 w 43029"/>
                <a:gd name="connsiteY0" fmla="*/ 256 h 110921"/>
                <a:gd name="connsiteX1" fmla="*/ 0 w 43029"/>
                <a:gd name="connsiteY1" fmla="*/ 22079 h 110921"/>
                <a:gd name="connsiteX2" fmla="*/ 2530 w 43029"/>
                <a:gd name="connsiteY2" fmla="*/ 63733 h 110921"/>
                <a:gd name="connsiteX3" fmla="*/ 26048 w 43029"/>
                <a:gd name="connsiteY3" fmla="*/ 110919 h 110921"/>
                <a:gd name="connsiteX4" fmla="*/ 42898 w 43029"/>
                <a:gd name="connsiteY4" fmla="*/ 73853 h 110921"/>
                <a:gd name="connsiteX5" fmla="*/ 42928 w 43029"/>
                <a:gd name="connsiteY5" fmla="*/ 11017 h 110921"/>
                <a:gd name="connsiteX6" fmla="*/ 24099 w 43029"/>
                <a:gd name="connsiteY6" fmla="*/ 256 h 11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29" h="110921">
                  <a:moveTo>
                    <a:pt x="24099" y="256"/>
                  </a:moveTo>
                  <a:cubicBezTo>
                    <a:pt x="14089" y="105"/>
                    <a:pt x="391" y="-3508"/>
                    <a:pt x="0" y="22079"/>
                  </a:cubicBezTo>
                  <a:cubicBezTo>
                    <a:pt x="19089" y="40299"/>
                    <a:pt x="2530" y="63733"/>
                    <a:pt x="2530" y="63733"/>
                  </a:cubicBezTo>
                  <a:cubicBezTo>
                    <a:pt x="2174" y="97336"/>
                    <a:pt x="4589" y="111115"/>
                    <a:pt x="26048" y="110919"/>
                  </a:cubicBezTo>
                  <a:cubicBezTo>
                    <a:pt x="47507" y="110724"/>
                    <a:pt x="42252" y="112252"/>
                    <a:pt x="42898" y="73853"/>
                  </a:cubicBezTo>
                  <a:lnTo>
                    <a:pt x="42928" y="11017"/>
                  </a:lnTo>
                  <a:cubicBezTo>
                    <a:pt x="43078" y="1008"/>
                    <a:pt x="34110" y="408"/>
                    <a:pt x="24099" y="256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6F25ADA-1463-614D-B013-B0DEAE62A6F8}"/>
                </a:ext>
              </a:extLst>
            </p:cNvPr>
            <p:cNvSpPr/>
            <p:nvPr/>
          </p:nvSpPr>
          <p:spPr>
            <a:xfrm>
              <a:off x="2387219" y="497705"/>
              <a:ext cx="484532" cy="733091"/>
            </a:xfrm>
            <a:custGeom>
              <a:avLst/>
              <a:gdLst>
                <a:gd name="connsiteX0" fmla="*/ 145328 w 248142"/>
                <a:gd name="connsiteY0" fmla="*/ 288169 h 375436"/>
                <a:gd name="connsiteX1" fmla="*/ 193266 w 248142"/>
                <a:gd name="connsiteY1" fmla="*/ 195154 h 375436"/>
                <a:gd name="connsiteX2" fmla="*/ 142066 w 248142"/>
                <a:gd name="connsiteY2" fmla="*/ 77074 h 375436"/>
                <a:gd name="connsiteX3" fmla="*/ 3402 w 248142"/>
                <a:gd name="connsiteY3" fmla="*/ 13922 h 375436"/>
                <a:gd name="connsiteX4" fmla="*/ 3512 w 248142"/>
                <a:gd name="connsiteY4" fmla="*/ 13957 h 375436"/>
                <a:gd name="connsiteX5" fmla="*/ 79378 w 248142"/>
                <a:gd name="connsiteY5" fmla="*/ 214784 h 375436"/>
                <a:gd name="connsiteX6" fmla="*/ 25 w 248142"/>
                <a:gd name="connsiteY6" fmla="*/ 354641 h 375436"/>
                <a:gd name="connsiteX7" fmla="*/ 0 w 248142"/>
                <a:gd name="connsiteY7" fmla="*/ 354931 h 375436"/>
                <a:gd name="connsiteX8" fmla="*/ 145328 w 248142"/>
                <a:gd name="connsiteY8" fmla="*/ 288169 h 375436"/>
                <a:gd name="connsiteX9" fmla="*/ 145328 w 248142"/>
                <a:gd name="connsiteY9" fmla="*/ 288169 h 375436"/>
                <a:gd name="connsiteX10" fmla="*/ 17120 w 248142"/>
                <a:gd name="connsiteY10" fmla="*/ 130040 h 375436"/>
                <a:gd name="connsiteX11" fmla="*/ 17461 w 248142"/>
                <a:gd name="connsiteY11" fmla="*/ 130115 h 375436"/>
                <a:gd name="connsiteX12" fmla="*/ 37797 w 248142"/>
                <a:gd name="connsiteY12" fmla="*/ 194182 h 375436"/>
                <a:gd name="connsiteX13" fmla="*/ 17185 w 248142"/>
                <a:gd name="connsiteY13" fmla="*/ 243683 h 375436"/>
                <a:gd name="connsiteX14" fmla="*/ 17185 w 248142"/>
                <a:gd name="connsiteY14" fmla="*/ 243763 h 375436"/>
                <a:gd name="connsiteX15" fmla="*/ 54907 w 248142"/>
                <a:gd name="connsiteY15" fmla="*/ 193886 h 375436"/>
                <a:gd name="connsiteX16" fmla="*/ 17120 w 248142"/>
                <a:gd name="connsiteY16" fmla="*/ 130040 h 375436"/>
                <a:gd name="connsiteX17" fmla="*/ 203257 w 248142"/>
                <a:gd name="connsiteY17" fmla="*/ 221357 h 375436"/>
                <a:gd name="connsiteX18" fmla="*/ 248139 w 248142"/>
                <a:gd name="connsiteY18" fmla="*/ 186962 h 375436"/>
                <a:gd name="connsiteX19" fmla="*/ 203412 w 248142"/>
                <a:gd name="connsiteY19" fmla="*/ 152471 h 375436"/>
                <a:gd name="connsiteX20" fmla="*/ 203257 w 248142"/>
                <a:gd name="connsiteY20" fmla="*/ 221357 h 37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8142" h="375436">
                  <a:moveTo>
                    <a:pt x="145328" y="288169"/>
                  </a:moveTo>
                  <a:cubicBezTo>
                    <a:pt x="168540" y="283870"/>
                    <a:pt x="190300" y="259290"/>
                    <a:pt x="193266" y="195154"/>
                  </a:cubicBezTo>
                  <a:cubicBezTo>
                    <a:pt x="197329" y="107156"/>
                    <a:pt x="181707" y="74586"/>
                    <a:pt x="142066" y="77074"/>
                  </a:cubicBezTo>
                  <a:cubicBezTo>
                    <a:pt x="122722" y="-1462"/>
                    <a:pt x="78521" y="-14852"/>
                    <a:pt x="3402" y="13922"/>
                  </a:cubicBezTo>
                  <a:lnTo>
                    <a:pt x="3512" y="13957"/>
                  </a:lnTo>
                  <a:cubicBezTo>
                    <a:pt x="73766" y="-12268"/>
                    <a:pt x="80725" y="160513"/>
                    <a:pt x="79378" y="214784"/>
                  </a:cubicBezTo>
                  <a:cubicBezTo>
                    <a:pt x="78030" y="269060"/>
                    <a:pt x="58269" y="383931"/>
                    <a:pt x="25" y="354641"/>
                  </a:cubicBezTo>
                  <a:lnTo>
                    <a:pt x="0" y="354931"/>
                  </a:lnTo>
                  <a:cubicBezTo>
                    <a:pt x="44025" y="387007"/>
                    <a:pt x="120086" y="392583"/>
                    <a:pt x="145328" y="288169"/>
                  </a:cubicBezTo>
                  <a:lnTo>
                    <a:pt x="145328" y="288169"/>
                  </a:lnTo>
                  <a:close/>
                  <a:moveTo>
                    <a:pt x="17120" y="130040"/>
                  </a:moveTo>
                  <a:lnTo>
                    <a:pt x="17461" y="130115"/>
                  </a:lnTo>
                  <a:cubicBezTo>
                    <a:pt x="38624" y="130175"/>
                    <a:pt x="37858" y="173023"/>
                    <a:pt x="37797" y="194182"/>
                  </a:cubicBezTo>
                  <a:cubicBezTo>
                    <a:pt x="37737" y="215345"/>
                    <a:pt x="38349" y="243743"/>
                    <a:pt x="17185" y="243683"/>
                  </a:cubicBezTo>
                  <a:lnTo>
                    <a:pt x="17185" y="243763"/>
                  </a:lnTo>
                  <a:cubicBezTo>
                    <a:pt x="29961" y="267918"/>
                    <a:pt x="54382" y="254836"/>
                    <a:pt x="54907" y="193886"/>
                  </a:cubicBezTo>
                  <a:cubicBezTo>
                    <a:pt x="55429" y="132931"/>
                    <a:pt x="34380" y="99539"/>
                    <a:pt x="17120" y="130040"/>
                  </a:cubicBezTo>
                  <a:close/>
                  <a:moveTo>
                    <a:pt x="203257" y="221357"/>
                  </a:moveTo>
                  <a:cubicBezTo>
                    <a:pt x="222772" y="221162"/>
                    <a:pt x="247798" y="221994"/>
                    <a:pt x="248139" y="186962"/>
                  </a:cubicBezTo>
                  <a:cubicBezTo>
                    <a:pt x="248489" y="151930"/>
                    <a:pt x="222927" y="152276"/>
                    <a:pt x="203412" y="152471"/>
                  </a:cubicBezTo>
                  <a:lnTo>
                    <a:pt x="203257" y="221357"/>
                  </a:ln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42DF787-B78B-0441-BC4C-2784189CF9E1}"/>
                </a:ext>
              </a:extLst>
            </p:cNvPr>
            <p:cNvSpPr/>
            <p:nvPr/>
          </p:nvSpPr>
          <p:spPr>
            <a:xfrm>
              <a:off x="2333483" y="628631"/>
              <a:ext cx="109215" cy="498106"/>
            </a:xfrm>
            <a:custGeom>
              <a:avLst/>
              <a:gdLst>
                <a:gd name="connsiteX0" fmla="*/ 55843 w 55932"/>
                <a:gd name="connsiteY0" fmla="*/ 11951 h 255094"/>
                <a:gd name="connsiteX1" fmla="*/ 55933 w 55932"/>
                <a:gd name="connsiteY1" fmla="*/ 13080 h 255094"/>
                <a:gd name="connsiteX2" fmla="*/ 18827 w 55932"/>
                <a:gd name="connsiteY2" fmla="*/ 141129 h 255094"/>
                <a:gd name="connsiteX3" fmla="*/ 55216 w 55932"/>
                <a:gd name="connsiteY3" fmla="*/ 241260 h 255094"/>
                <a:gd name="connsiteX4" fmla="*/ 55306 w 55932"/>
                <a:gd name="connsiteY4" fmla="*/ 241265 h 255094"/>
                <a:gd name="connsiteX5" fmla="*/ 38 w 55932"/>
                <a:gd name="connsiteY5" fmla="*/ 127592 h 255094"/>
                <a:gd name="connsiteX6" fmla="*/ 55843 w 55932"/>
                <a:gd name="connsiteY6" fmla="*/ 11951 h 25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32" h="255094">
                  <a:moveTo>
                    <a:pt x="55843" y="11951"/>
                  </a:moveTo>
                  <a:lnTo>
                    <a:pt x="55933" y="13080"/>
                  </a:lnTo>
                  <a:cubicBezTo>
                    <a:pt x="20164" y="12411"/>
                    <a:pt x="19498" y="105361"/>
                    <a:pt x="18827" y="141129"/>
                  </a:cubicBezTo>
                  <a:cubicBezTo>
                    <a:pt x="18160" y="176898"/>
                    <a:pt x="19443" y="240593"/>
                    <a:pt x="55216" y="241260"/>
                  </a:cubicBezTo>
                  <a:lnTo>
                    <a:pt x="55306" y="241265"/>
                  </a:lnTo>
                  <a:cubicBezTo>
                    <a:pt x="32830" y="281622"/>
                    <a:pt x="-1300" y="230633"/>
                    <a:pt x="38" y="127592"/>
                  </a:cubicBezTo>
                  <a:cubicBezTo>
                    <a:pt x="1381" y="24554"/>
                    <a:pt x="28411" y="-24431"/>
                    <a:pt x="55843" y="11951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65CA7DC-4CF1-4F47-BEB2-8B259D23CACE}"/>
                </a:ext>
              </a:extLst>
            </p:cNvPr>
            <p:cNvSpPr/>
            <p:nvPr/>
          </p:nvSpPr>
          <p:spPr>
            <a:xfrm>
              <a:off x="1191978" y="490511"/>
              <a:ext cx="482638" cy="733151"/>
            </a:xfrm>
            <a:custGeom>
              <a:avLst/>
              <a:gdLst>
                <a:gd name="connsiteX0" fmla="*/ 102230 w 247172"/>
                <a:gd name="connsiteY0" fmla="*/ 287705 h 375467"/>
                <a:gd name="connsiteX1" fmla="*/ 54828 w 247172"/>
                <a:gd name="connsiteY1" fmla="*/ 194418 h 375467"/>
                <a:gd name="connsiteX2" fmla="*/ 106704 w 247172"/>
                <a:gd name="connsiteY2" fmla="*/ 76633 h 375467"/>
                <a:gd name="connsiteX3" fmla="*/ 245724 w 247172"/>
                <a:gd name="connsiteY3" fmla="*/ 14278 h 375467"/>
                <a:gd name="connsiteX4" fmla="*/ 245614 w 247172"/>
                <a:gd name="connsiteY4" fmla="*/ 14312 h 375467"/>
                <a:gd name="connsiteX5" fmla="*/ 168601 w 247172"/>
                <a:gd name="connsiteY5" fmla="*/ 214705 h 375467"/>
                <a:gd name="connsiteX6" fmla="*/ 247152 w 247172"/>
                <a:gd name="connsiteY6" fmla="*/ 355013 h 375467"/>
                <a:gd name="connsiteX7" fmla="*/ 247172 w 247172"/>
                <a:gd name="connsiteY7" fmla="*/ 355303 h 375467"/>
                <a:gd name="connsiteX8" fmla="*/ 102230 w 247172"/>
                <a:gd name="connsiteY8" fmla="*/ 287705 h 375467"/>
                <a:gd name="connsiteX9" fmla="*/ 102230 w 247172"/>
                <a:gd name="connsiteY9" fmla="*/ 287705 h 375467"/>
                <a:gd name="connsiteX10" fmla="*/ 231345 w 247172"/>
                <a:gd name="connsiteY10" fmla="*/ 130312 h 375467"/>
                <a:gd name="connsiteX11" fmla="*/ 230999 w 247172"/>
                <a:gd name="connsiteY11" fmla="*/ 130387 h 375467"/>
                <a:gd name="connsiteX12" fmla="*/ 210297 w 247172"/>
                <a:gd name="connsiteY12" fmla="*/ 194338 h 375467"/>
                <a:gd name="connsiteX13" fmla="*/ 230623 w 247172"/>
                <a:gd name="connsiteY13" fmla="*/ 243955 h 375467"/>
                <a:gd name="connsiteX14" fmla="*/ 230623 w 247172"/>
                <a:gd name="connsiteY14" fmla="*/ 244040 h 375467"/>
                <a:gd name="connsiteX15" fmla="*/ 193192 w 247172"/>
                <a:gd name="connsiteY15" fmla="*/ 193942 h 375467"/>
                <a:gd name="connsiteX16" fmla="*/ 231345 w 247172"/>
                <a:gd name="connsiteY16" fmla="*/ 130312 h 375467"/>
                <a:gd name="connsiteX17" fmla="*/ 44687 w 247172"/>
                <a:gd name="connsiteY17" fmla="*/ 220562 h 375467"/>
                <a:gd name="connsiteX18" fmla="*/ 1 w 247172"/>
                <a:gd name="connsiteY18" fmla="*/ 185911 h 375467"/>
                <a:gd name="connsiteX19" fmla="*/ 44928 w 247172"/>
                <a:gd name="connsiteY19" fmla="*/ 151681 h 375467"/>
                <a:gd name="connsiteX20" fmla="*/ 44687 w 247172"/>
                <a:gd name="connsiteY20" fmla="*/ 220562 h 37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7172" h="375467">
                  <a:moveTo>
                    <a:pt x="102230" y="287705"/>
                  </a:moveTo>
                  <a:cubicBezTo>
                    <a:pt x="79043" y="283275"/>
                    <a:pt x="57423" y="258570"/>
                    <a:pt x="54828" y="194418"/>
                  </a:cubicBezTo>
                  <a:cubicBezTo>
                    <a:pt x="51266" y="106398"/>
                    <a:pt x="67078" y="73919"/>
                    <a:pt x="106704" y="76633"/>
                  </a:cubicBezTo>
                  <a:cubicBezTo>
                    <a:pt x="126495" y="-1790"/>
                    <a:pt x="170776" y="-14926"/>
                    <a:pt x="245724" y="14278"/>
                  </a:cubicBezTo>
                  <a:lnTo>
                    <a:pt x="245614" y="14312"/>
                  </a:lnTo>
                  <a:cubicBezTo>
                    <a:pt x="175515" y="-12315"/>
                    <a:pt x="167564" y="160424"/>
                    <a:pt x="168601" y="214705"/>
                  </a:cubicBezTo>
                  <a:cubicBezTo>
                    <a:pt x="169633" y="268986"/>
                    <a:pt x="188738" y="383967"/>
                    <a:pt x="247152" y="355013"/>
                  </a:cubicBezTo>
                  <a:lnTo>
                    <a:pt x="247172" y="355303"/>
                  </a:lnTo>
                  <a:cubicBezTo>
                    <a:pt x="202967" y="387123"/>
                    <a:pt x="126871" y="392264"/>
                    <a:pt x="102230" y="287705"/>
                  </a:cubicBezTo>
                  <a:lnTo>
                    <a:pt x="102230" y="287705"/>
                  </a:lnTo>
                  <a:close/>
                  <a:moveTo>
                    <a:pt x="231345" y="130312"/>
                  </a:moveTo>
                  <a:lnTo>
                    <a:pt x="230999" y="130387"/>
                  </a:lnTo>
                  <a:cubicBezTo>
                    <a:pt x="209841" y="130327"/>
                    <a:pt x="210357" y="173180"/>
                    <a:pt x="210297" y="194338"/>
                  </a:cubicBezTo>
                  <a:cubicBezTo>
                    <a:pt x="210237" y="215501"/>
                    <a:pt x="209465" y="243895"/>
                    <a:pt x="230623" y="243955"/>
                  </a:cubicBezTo>
                  <a:lnTo>
                    <a:pt x="230623" y="244040"/>
                  </a:lnTo>
                  <a:cubicBezTo>
                    <a:pt x="217712" y="268119"/>
                    <a:pt x="193362" y="254892"/>
                    <a:pt x="193192" y="193942"/>
                  </a:cubicBezTo>
                  <a:cubicBezTo>
                    <a:pt x="193016" y="132987"/>
                    <a:pt x="214255" y="99716"/>
                    <a:pt x="231345" y="130312"/>
                  </a:cubicBezTo>
                  <a:close/>
                  <a:moveTo>
                    <a:pt x="44687" y="220562"/>
                  </a:moveTo>
                  <a:cubicBezTo>
                    <a:pt x="25172" y="220256"/>
                    <a:pt x="141" y="220943"/>
                    <a:pt x="1" y="185911"/>
                  </a:cubicBezTo>
                  <a:cubicBezTo>
                    <a:pt x="-145" y="150879"/>
                    <a:pt x="25413" y="151375"/>
                    <a:pt x="44928" y="151681"/>
                  </a:cubicBezTo>
                  <a:lnTo>
                    <a:pt x="44687" y="220562"/>
                  </a:ln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3CB516-4B7E-3545-A996-0522C729FBAC}"/>
                </a:ext>
              </a:extLst>
            </p:cNvPr>
            <p:cNvSpPr/>
            <p:nvPr/>
          </p:nvSpPr>
          <p:spPr>
            <a:xfrm>
              <a:off x="1620877" y="622054"/>
              <a:ext cx="109213" cy="498095"/>
            </a:xfrm>
            <a:custGeom>
              <a:avLst/>
              <a:gdLst>
                <a:gd name="connsiteX0" fmla="*/ 782 w 55931"/>
                <a:gd name="connsiteY0" fmla="*/ 11849 h 255088"/>
                <a:gd name="connsiteX1" fmla="*/ 686 w 55931"/>
                <a:gd name="connsiteY1" fmla="*/ 12976 h 255088"/>
                <a:gd name="connsiteX2" fmla="*/ 37056 w 55931"/>
                <a:gd name="connsiteY2" fmla="*/ 141236 h 255088"/>
                <a:gd name="connsiteX3" fmla="*/ 95 w 55931"/>
                <a:gd name="connsiteY3" fmla="*/ 241156 h 255088"/>
                <a:gd name="connsiteX4" fmla="*/ 0 w 55931"/>
                <a:gd name="connsiteY4" fmla="*/ 241161 h 255088"/>
                <a:gd name="connsiteX5" fmla="*/ 55920 w 55931"/>
                <a:gd name="connsiteY5" fmla="*/ 127808 h 255088"/>
                <a:gd name="connsiteX6" fmla="*/ 782 w 55931"/>
                <a:gd name="connsiteY6" fmla="*/ 11849 h 25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31" h="255088">
                  <a:moveTo>
                    <a:pt x="782" y="11849"/>
                  </a:moveTo>
                  <a:lnTo>
                    <a:pt x="686" y="12976"/>
                  </a:lnTo>
                  <a:cubicBezTo>
                    <a:pt x="36455" y="12512"/>
                    <a:pt x="36590" y="105463"/>
                    <a:pt x="37056" y="141236"/>
                  </a:cubicBezTo>
                  <a:cubicBezTo>
                    <a:pt x="37517" y="177009"/>
                    <a:pt x="35863" y="240695"/>
                    <a:pt x="95" y="241156"/>
                  </a:cubicBezTo>
                  <a:lnTo>
                    <a:pt x="0" y="241161"/>
                  </a:lnTo>
                  <a:cubicBezTo>
                    <a:pt x="22246" y="281649"/>
                    <a:pt x="56666" y="230855"/>
                    <a:pt x="55920" y="127808"/>
                  </a:cubicBezTo>
                  <a:cubicBezTo>
                    <a:pt x="55173" y="24763"/>
                    <a:pt x="28423" y="-24376"/>
                    <a:pt x="782" y="11849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CF2D820-2AFC-CF40-8C28-A2B32C13D633}"/>
              </a:ext>
            </a:extLst>
          </p:cNvPr>
          <p:cNvGrpSpPr/>
          <p:nvPr/>
        </p:nvGrpSpPr>
        <p:grpSpPr>
          <a:xfrm>
            <a:off x="1227875" y="606174"/>
            <a:ext cx="1566259" cy="955072"/>
            <a:chOff x="1227875" y="606174"/>
            <a:chExt cx="1566259" cy="955072"/>
          </a:xfrm>
          <a:solidFill>
            <a:schemeClr val="bg1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7E3D5BC-0170-8543-A42D-FCD9DB289F69}"/>
                </a:ext>
              </a:extLst>
            </p:cNvPr>
            <p:cNvSpPr/>
            <p:nvPr/>
          </p:nvSpPr>
          <p:spPr>
            <a:xfrm>
              <a:off x="1901500" y="615205"/>
              <a:ext cx="88322" cy="105177"/>
            </a:xfrm>
            <a:custGeom>
              <a:avLst/>
              <a:gdLst>
                <a:gd name="connsiteX0" fmla="*/ 21865 w 45232"/>
                <a:gd name="connsiteY0" fmla="*/ 0 h 53864"/>
                <a:gd name="connsiteX1" fmla="*/ 0 w 45232"/>
                <a:gd name="connsiteY1" fmla="*/ 21902 h 53864"/>
                <a:gd name="connsiteX2" fmla="*/ 120 w 45232"/>
                <a:gd name="connsiteY2" fmla="*/ 50824 h 53864"/>
                <a:gd name="connsiteX3" fmla="*/ 17802 w 45232"/>
                <a:gd name="connsiteY3" fmla="*/ 41788 h 53864"/>
                <a:gd name="connsiteX4" fmla="*/ 44982 w 45232"/>
                <a:gd name="connsiteY4" fmla="*/ 30673 h 53864"/>
                <a:gd name="connsiteX5" fmla="*/ 45233 w 45232"/>
                <a:gd name="connsiteY5" fmla="*/ 13032 h 53864"/>
                <a:gd name="connsiteX6" fmla="*/ 21865 w 45232"/>
                <a:gd name="connsiteY6" fmla="*/ 0 h 5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232" h="53864">
                  <a:moveTo>
                    <a:pt x="21865" y="0"/>
                  </a:moveTo>
                  <a:cubicBezTo>
                    <a:pt x="9409" y="-21"/>
                    <a:pt x="20" y="9444"/>
                    <a:pt x="0" y="21902"/>
                  </a:cubicBezTo>
                  <a:lnTo>
                    <a:pt x="120" y="50824"/>
                  </a:lnTo>
                  <a:cubicBezTo>
                    <a:pt x="371" y="58676"/>
                    <a:pt x="9760" y="49752"/>
                    <a:pt x="17802" y="41788"/>
                  </a:cubicBezTo>
                  <a:cubicBezTo>
                    <a:pt x="25848" y="33825"/>
                    <a:pt x="36590" y="27784"/>
                    <a:pt x="44982" y="30673"/>
                  </a:cubicBezTo>
                  <a:lnTo>
                    <a:pt x="45233" y="13032"/>
                  </a:lnTo>
                  <a:cubicBezTo>
                    <a:pt x="45258" y="574"/>
                    <a:pt x="34325" y="21"/>
                    <a:pt x="21865" y="0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5932308-1938-0944-BF9E-069E815F03B1}"/>
                </a:ext>
              </a:extLst>
            </p:cNvPr>
            <p:cNvSpPr/>
            <p:nvPr/>
          </p:nvSpPr>
          <p:spPr>
            <a:xfrm>
              <a:off x="2094899" y="630978"/>
              <a:ext cx="75251" cy="216876"/>
            </a:xfrm>
            <a:custGeom>
              <a:avLst/>
              <a:gdLst>
                <a:gd name="connsiteX0" fmla="*/ 20069 w 38538"/>
                <a:gd name="connsiteY0" fmla="*/ 3 h 111068"/>
                <a:gd name="connsiteX1" fmla="*/ 1200 w 38538"/>
                <a:gd name="connsiteY1" fmla="*/ 15359 h 111068"/>
                <a:gd name="connsiteX2" fmla="*/ 238 w 38538"/>
                <a:gd name="connsiteY2" fmla="*/ 75029 h 111068"/>
                <a:gd name="connsiteX3" fmla="*/ 18450 w 38538"/>
                <a:gd name="connsiteY3" fmla="*/ 111068 h 111068"/>
                <a:gd name="connsiteX4" fmla="*/ 38040 w 38538"/>
                <a:gd name="connsiteY4" fmla="*/ 73431 h 111068"/>
                <a:gd name="connsiteX5" fmla="*/ 38536 w 38538"/>
                <a:gd name="connsiteY5" fmla="*/ 16646 h 111068"/>
                <a:gd name="connsiteX6" fmla="*/ 20069 w 38538"/>
                <a:gd name="connsiteY6" fmla="*/ 3 h 1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38" h="111068">
                  <a:moveTo>
                    <a:pt x="20069" y="3"/>
                  </a:moveTo>
                  <a:cubicBezTo>
                    <a:pt x="10063" y="-148"/>
                    <a:pt x="1350" y="5349"/>
                    <a:pt x="1200" y="15359"/>
                  </a:cubicBezTo>
                  <a:lnTo>
                    <a:pt x="238" y="75029"/>
                  </a:lnTo>
                  <a:cubicBezTo>
                    <a:pt x="88" y="85039"/>
                    <a:pt x="-3014" y="111008"/>
                    <a:pt x="18450" y="111068"/>
                  </a:cubicBezTo>
                  <a:cubicBezTo>
                    <a:pt x="39914" y="111128"/>
                    <a:pt x="37940" y="108618"/>
                    <a:pt x="38040" y="73431"/>
                  </a:cubicBezTo>
                  <a:lnTo>
                    <a:pt x="38536" y="16646"/>
                  </a:lnTo>
                  <a:cubicBezTo>
                    <a:pt x="38687" y="6637"/>
                    <a:pt x="30079" y="154"/>
                    <a:pt x="20069" y="3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A88E2C-9985-ED42-8E48-217DC2262427}"/>
                </a:ext>
              </a:extLst>
            </p:cNvPr>
            <p:cNvSpPr/>
            <p:nvPr/>
          </p:nvSpPr>
          <p:spPr>
            <a:xfrm>
              <a:off x="2005105" y="606174"/>
              <a:ext cx="84026" cy="232528"/>
            </a:xfrm>
            <a:custGeom>
              <a:avLst/>
              <a:gdLst>
                <a:gd name="connsiteX0" fmla="*/ 21885 w 43032"/>
                <a:gd name="connsiteY0" fmla="*/ 1 h 119084"/>
                <a:gd name="connsiteX1" fmla="*/ 50 w 43032"/>
                <a:gd name="connsiteY1" fmla="*/ 20401 h 119084"/>
                <a:gd name="connsiteX2" fmla="*/ 0 w 43032"/>
                <a:gd name="connsiteY2" fmla="*/ 38227 h 119084"/>
                <a:gd name="connsiteX3" fmla="*/ 12045 w 43032"/>
                <a:gd name="connsiteY3" fmla="*/ 69800 h 119084"/>
                <a:gd name="connsiteX4" fmla="*/ 42632 w 43032"/>
                <a:gd name="connsiteY4" fmla="*/ 117914 h 119084"/>
                <a:gd name="connsiteX5" fmla="*/ 43018 w 43032"/>
                <a:gd name="connsiteY5" fmla="*/ 17269 h 119084"/>
                <a:gd name="connsiteX6" fmla="*/ 21885 w 43032"/>
                <a:gd name="connsiteY6" fmla="*/ 1 h 11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32" h="119084">
                  <a:moveTo>
                    <a:pt x="21885" y="1"/>
                  </a:moveTo>
                  <a:cubicBezTo>
                    <a:pt x="10186" y="-98"/>
                    <a:pt x="145" y="9211"/>
                    <a:pt x="50" y="20401"/>
                  </a:cubicBezTo>
                  <a:lnTo>
                    <a:pt x="0" y="38227"/>
                  </a:lnTo>
                  <a:cubicBezTo>
                    <a:pt x="15717" y="45563"/>
                    <a:pt x="5902" y="68237"/>
                    <a:pt x="12045" y="69800"/>
                  </a:cubicBezTo>
                  <a:cubicBezTo>
                    <a:pt x="18192" y="71363"/>
                    <a:pt x="42116" y="127849"/>
                    <a:pt x="42632" y="117914"/>
                  </a:cubicBezTo>
                  <a:cubicBezTo>
                    <a:pt x="43149" y="107978"/>
                    <a:pt x="43018" y="17269"/>
                    <a:pt x="43018" y="17269"/>
                  </a:cubicBezTo>
                  <a:cubicBezTo>
                    <a:pt x="43113" y="6078"/>
                    <a:pt x="33584" y="100"/>
                    <a:pt x="21885" y="1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A8F21F1-76D8-4E4B-B8EB-323330474DCD}"/>
                </a:ext>
              </a:extLst>
            </p:cNvPr>
            <p:cNvSpPr/>
            <p:nvPr/>
          </p:nvSpPr>
          <p:spPr>
            <a:xfrm>
              <a:off x="2173868" y="669461"/>
              <a:ext cx="67143" cy="172004"/>
            </a:xfrm>
            <a:custGeom>
              <a:avLst/>
              <a:gdLst>
                <a:gd name="connsiteX0" fmla="*/ 18251 w 34386"/>
                <a:gd name="connsiteY0" fmla="*/ 2 h 88088"/>
                <a:gd name="connsiteX1" fmla="*/ 1026 w 34386"/>
                <a:gd name="connsiteY1" fmla="*/ 12273 h 88088"/>
                <a:gd name="connsiteX2" fmla="*/ 74 w 34386"/>
                <a:gd name="connsiteY2" fmla="*/ 57836 h 88088"/>
                <a:gd name="connsiteX3" fmla="*/ 17179 w 34386"/>
                <a:gd name="connsiteY3" fmla="*/ 88088 h 88088"/>
                <a:gd name="connsiteX4" fmla="*/ 34384 w 34386"/>
                <a:gd name="connsiteY4" fmla="*/ 74736 h 88088"/>
                <a:gd name="connsiteX5" fmla="*/ 34374 w 34386"/>
                <a:gd name="connsiteY5" fmla="*/ 13279 h 88088"/>
                <a:gd name="connsiteX6" fmla="*/ 18251 w 34386"/>
                <a:gd name="connsiteY6" fmla="*/ 2 h 88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86" h="88088">
                  <a:moveTo>
                    <a:pt x="18251" y="2"/>
                  </a:moveTo>
                  <a:cubicBezTo>
                    <a:pt x="9789" y="-100"/>
                    <a:pt x="1126" y="3809"/>
                    <a:pt x="1026" y="12273"/>
                  </a:cubicBezTo>
                  <a:lnTo>
                    <a:pt x="74" y="57836"/>
                  </a:lnTo>
                  <a:cubicBezTo>
                    <a:pt x="-32" y="66298"/>
                    <a:pt x="-1600" y="88138"/>
                    <a:pt x="17179" y="88088"/>
                  </a:cubicBezTo>
                  <a:cubicBezTo>
                    <a:pt x="35957" y="88038"/>
                    <a:pt x="34284" y="83198"/>
                    <a:pt x="34384" y="74736"/>
                  </a:cubicBezTo>
                  <a:lnTo>
                    <a:pt x="34374" y="13279"/>
                  </a:lnTo>
                  <a:cubicBezTo>
                    <a:pt x="34474" y="4815"/>
                    <a:pt x="26713" y="104"/>
                    <a:pt x="18251" y="2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0F5B325-9384-1E43-A63A-E8056D45F67F}"/>
                </a:ext>
              </a:extLst>
            </p:cNvPr>
            <p:cNvSpPr/>
            <p:nvPr/>
          </p:nvSpPr>
          <p:spPr>
            <a:xfrm>
              <a:off x="1803991" y="687097"/>
              <a:ext cx="443696" cy="573150"/>
            </a:xfrm>
            <a:custGeom>
              <a:avLst/>
              <a:gdLst>
                <a:gd name="connsiteX0" fmla="*/ 124515 w 227229"/>
                <a:gd name="connsiteY0" fmla="*/ 124330 h 293526"/>
                <a:gd name="connsiteX1" fmla="*/ 121043 w 227229"/>
                <a:gd name="connsiteY1" fmla="*/ 122070 h 293526"/>
                <a:gd name="connsiteX2" fmla="*/ 83350 w 227229"/>
                <a:gd name="connsiteY2" fmla="*/ 105751 h 293526"/>
                <a:gd name="connsiteX3" fmla="*/ 80009 w 227229"/>
                <a:gd name="connsiteY3" fmla="*/ 104855 h 293526"/>
                <a:gd name="connsiteX4" fmla="*/ 77443 w 227229"/>
                <a:gd name="connsiteY4" fmla="*/ 82965 h 293526"/>
                <a:gd name="connsiteX5" fmla="*/ 79337 w 227229"/>
                <a:gd name="connsiteY5" fmla="*/ 79748 h 293526"/>
                <a:gd name="connsiteX6" fmla="*/ 103667 w 227229"/>
                <a:gd name="connsiteY6" fmla="*/ 33393 h 293526"/>
                <a:gd name="connsiteX7" fmla="*/ 73380 w 227229"/>
                <a:gd name="connsiteY7" fmla="*/ 7989 h 293526"/>
                <a:gd name="connsiteX8" fmla="*/ 22210 w 227229"/>
                <a:gd name="connsiteY8" fmla="*/ 44907 h 293526"/>
                <a:gd name="connsiteX9" fmla="*/ 21328 w 227229"/>
                <a:gd name="connsiteY9" fmla="*/ 45623 h 293526"/>
                <a:gd name="connsiteX10" fmla="*/ 20557 w 227229"/>
                <a:gd name="connsiteY10" fmla="*/ 46219 h 293526"/>
                <a:gd name="connsiteX11" fmla="*/ 1718 w 227229"/>
                <a:gd name="connsiteY11" fmla="*/ 142837 h 293526"/>
                <a:gd name="connsiteX12" fmla="*/ 1979 w 227229"/>
                <a:gd name="connsiteY12" fmla="*/ 144050 h 293526"/>
                <a:gd name="connsiteX13" fmla="*/ 41705 w 227229"/>
                <a:gd name="connsiteY13" fmla="*/ 228904 h 293526"/>
                <a:gd name="connsiteX14" fmla="*/ 120712 w 227229"/>
                <a:gd name="connsiteY14" fmla="*/ 293516 h 293526"/>
                <a:gd name="connsiteX15" fmla="*/ 203953 w 227229"/>
                <a:gd name="connsiteY15" fmla="*/ 228047 h 293526"/>
                <a:gd name="connsiteX16" fmla="*/ 220517 w 227229"/>
                <a:gd name="connsiteY16" fmla="*/ 133804 h 293526"/>
                <a:gd name="connsiteX17" fmla="*/ 124515 w 227229"/>
                <a:gd name="connsiteY17" fmla="*/ 124330 h 293526"/>
                <a:gd name="connsiteX18" fmla="*/ 124515 w 227229"/>
                <a:gd name="connsiteY18" fmla="*/ 124330 h 29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7229" h="293526">
                  <a:moveTo>
                    <a:pt x="124515" y="124330"/>
                  </a:moveTo>
                  <a:cubicBezTo>
                    <a:pt x="123693" y="123543"/>
                    <a:pt x="122511" y="122796"/>
                    <a:pt x="121043" y="122070"/>
                  </a:cubicBezTo>
                  <a:cubicBezTo>
                    <a:pt x="113071" y="115637"/>
                    <a:pt x="101132" y="109880"/>
                    <a:pt x="83350" y="105751"/>
                  </a:cubicBezTo>
                  <a:cubicBezTo>
                    <a:pt x="82203" y="105486"/>
                    <a:pt x="81091" y="105185"/>
                    <a:pt x="80009" y="104855"/>
                  </a:cubicBezTo>
                  <a:cubicBezTo>
                    <a:pt x="73731" y="99674"/>
                    <a:pt x="71281" y="92775"/>
                    <a:pt x="77443" y="82965"/>
                  </a:cubicBezTo>
                  <a:cubicBezTo>
                    <a:pt x="78155" y="81837"/>
                    <a:pt x="78781" y="80765"/>
                    <a:pt x="79337" y="79748"/>
                  </a:cubicBezTo>
                  <a:cubicBezTo>
                    <a:pt x="93942" y="57482"/>
                    <a:pt x="93752" y="51726"/>
                    <a:pt x="103667" y="33393"/>
                  </a:cubicBezTo>
                  <a:cubicBezTo>
                    <a:pt x="114900" y="12618"/>
                    <a:pt x="96082" y="-13382"/>
                    <a:pt x="73380" y="7989"/>
                  </a:cubicBezTo>
                  <a:cubicBezTo>
                    <a:pt x="50679" y="29360"/>
                    <a:pt x="30467" y="39120"/>
                    <a:pt x="22210" y="44907"/>
                  </a:cubicBezTo>
                  <a:cubicBezTo>
                    <a:pt x="21899" y="45122"/>
                    <a:pt x="21604" y="45363"/>
                    <a:pt x="21328" y="45623"/>
                  </a:cubicBezTo>
                  <a:cubicBezTo>
                    <a:pt x="21073" y="45813"/>
                    <a:pt x="20817" y="46014"/>
                    <a:pt x="20557" y="46219"/>
                  </a:cubicBezTo>
                  <a:cubicBezTo>
                    <a:pt x="-5121" y="66726"/>
                    <a:pt x="-291" y="127641"/>
                    <a:pt x="1718" y="142837"/>
                  </a:cubicBezTo>
                  <a:cubicBezTo>
                    <a:pt x="1768" y="143223"/>
                    <a:pt x="1858" y="143624"/>
                    <a:pt x="1979" y="144050"/>
                  </a:cubicBezTo>
                  <a:cubicBezTo>
                    <a:pt x="4073" y="158925"/>
                    <a:pt x="12295" y="180334"/>
                    <a:pt x="41705" y="228904"/>
                  </a:cubicBezTo>
                  <a:cubicBezTo>
                    <a:pt x="47226" y="237436"/>
                    <a:pt x="8562" y="292675"/>
                    <a:pt x="120712" y="293516"/>
                  </a:cubicBezTo>
                  <a:cubicBezTo>
                    <a:pt x="232862" y="294358"/>
                    <a:pt x="196087" y="242742"/>
                    <a:pt x="203953" y="228047"/>
                  </a:cubicBezTo>
                  <a:cubicBezTo>
                    <a:pt x="211819" y="213352"/>
                    <a:pt x="239942" y="152417"/>
                    <a:pt x="220517" y="133804"/>
                  </a:cubicBezTo>
                  <a:cubicBezTo>
                    <a:pt x="207139" y="120978"/>
                    <a:pt x="158660" y="122290"/>
                    <a:pt x="124515" y="124330"/>
                  </a:cubicBezTo>
                  <a:lnTo>
                    <a:pt x="124515" y="124330"/>
                  </a:ln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794C03D-8F22-C545-AA85-044969F17B09}"/>
                </a:ext>
              </a:extLst>
            </p:cNvPr>
            <p:cNvSpPr/>
            <p:nvPr/>
          </p:nvSpPr>
          <p:spPr>
            <a:xfrm>
              <a:off x="1227875" y="1342387"/>
              <a:ext cx="1566259" cy="121112"/>
            </a:xfrm>
            <a:custGeom>
              <a:avLst/>
              <a:gdLst>
                <a:gd name="connsiteX0" fmla="*/ 19164 w 802124"/>
                <a:gd name="connsiteY0" fmla="*/ 41535 h 62025"/>
                <a:gd name="connsiteX1" fmla="*/ 21960 w 802124"/>
                <a:gd name="connsiteY1" fmla="*/ 28574 h 62025"/>
                <a:gd name="connsiteX2" fmla="*/ 27356 w 802124"/>
                <a:gd name="connsiteY2" fmla="*/ 16484 h 62025"/>
                <a:gd name="connsiteX3" fmla="*/ 28939 w 802124"/>
                <a:gd name="connsiteY3" fmla="*/ 14790 h 62025"/>
                <a:gd name="connsiteX4" fmla="*/ 31149 w 802124"/>
                <a:gd name="connsiteY4" fmla="*/ 14129 h 62025"/>
                <a:gd name="connsiteX5" fmla="*/ 57252 w 802124"/>
                <a:gd name="connsiteY5" fmla="*/ 14204 h 62025"/>
                <a:gd name="connsiteX6" fmla="*/ 61551 w 802124"/>
                <a:gd name="connsiteY6" fmla="*/ 100 h 62025"/>
                <a:gd name="connsiteX7" fmla="*/ 26695 w 802124"/>
                <a:gd name="connsiteY7" fmla="*/ 0 h 62025"/>
                <a:gd name="connsiteX8" fmla="*/ 18803 w 802124"/>
                <a:gd name="connsiteY8" fmla="*/ 1949 h 62025"/>
                <a:gd name="connsiteX9" fmla="*/ 12596 w 802124"/>
                <a:gd name="connsiteY9" fmla="*/ 7175 h 62025"/>
                <a:gd name="connsiteX10" fmla="*/ 7886 w 802124"/>
                <a:gd name="connsiteY10" fmla="*/ 14615 h 62025"/>
                <a:gd name="connsiteX11" fmla="*/ 4429 w 802124"/>
                <a:gd name="connsiteY11" fmla="*/ 23163 h 62025"/>
                <a:gd name="connsiteX12" fmla="*/ 1999 w 802124"/>
                <a:gd name="connsiteY12" fmla="*/ 31790 h 62025"/>
                <a:gd name="connsiteX13" fmla="*/ 401 w 802124"/>
                <a:gd name="connsiteY13" fmla="*/ 39356 h 62025"/>
                <a:gd name="connsiteX14" fmla="*/ 65 w 802124"/>
                <a:gd name="connsiteY14" fmla="*/ 45744 h 62025"/>
                <a:gd name="connsiteX15" fmla="*/ 1468 w 802124"/>
                <a:gd name="connsiteY15" fmla="*/ 52057 h 62025"/>
                <a:gd name="connsiteX16" fmla="*/ 4965 w 802124"/>
                <a:gd name="connsiteY16" fmla="*/ 57032 h 62025"/>
                <a:gd name="connsiteX17" fmla="*/ 10987 w 802124"/>
                <a:gd name="connsiteY17" fmla="*/ 59497 h 62025"/>
                <a:gd name="connsiteX18" fmla="*/ 43875 w 802124"/>
                <a:gd name="connsiteY18" fmla="*/ 58881 h 62025"/>
                <a:gd name="connsiteX19" fmla="*/ 48098 w 802124"/>
                <a:gd name="connsiteY19" fmla="*/ 44301 h 62025"/>
                <a:gd name="connsiteX20" fmla="*/ 35042 w 802124"/>
                <a:gd name="connsiteY20" fmla="*/ 45569 h 62025"/>
                <a:gd name="connsiteX21" fmla="*/ 21835 w 802124"/>
                <a:gd name="connsiteY21" fmla="*/ 44622 h 62025"/>
                <a:gd name="connsiteX22" fmla="*/ 19825 w 802124"/>
                <a:gd name="connsiteY22" fmla="*/ 43509 h 62025"/>
                <a:gd name="connsiteX23" fmla="*/ 19164 w 802124"/>
                <a:gd name="connsiteY23" fmla="*/ 41535 h 62025"/>
                <a:gd name="connsiteX24" fmla="*/ 84408 w 802124"/>
                <a:gd name="connsiteY24" fmla="*/ 59076 h 62025"/>
                <a:gd name="connsiteX25" fmla="*/ 102229 w 802124"/>
                <a:gd name="connsiteY25" fmla="*/ 59126 h 62025"/>
                <a:gd name="connsiteX26" fmla="*/ 120221 w 802124"/>
                <a:gd name="connsiteY26" fmla="*/ 426 h 62025"/>
                <a:gd name="connsiteX27" fmla="*/ 102555 w 802124"/>
                <a:gd name="connsiteY27" fmla="*/ 376 h 62025"/>
                <a:gd name="connsiteX28" fmla="*/ 97304 w 802124"/>
                <a:gd name="connsiteY28" fmla="*/ 17396 h 62025"/>
                <a:gd name="connsiteX29" fmla="*/ 84448 w 802124"/>
                <a:gd name="connsiteY29" fmla="*/ 17356 h 62025"/>
                <a:gd name="connsiteX30" fmla="*/ 89624 w 802124"/>
                <a:gd name="connsiteY30" fmla="*/ 416 h 62025"/>
                <a:gd name="connsiteX31" fmla="*/ 72037 w 802124"/>
                <a:gd name="connsiteY31" fmla="*/ 366 h 62025"/>
                <a:gd name="connsiteX32" fmla="*/ 66466 w 802124"/>
                <a:gd name="connsiteY32" fmla="*/ 18333 h 62025"/>
                <a:gd name="connsiteX33" fmla="*/ 60900 w 802124"/>
                <a:gd name="connsiteY33" fmla="*/ 20602 h 62025"/>
                <a:gd name="connsiteX34" fmla="*/ 56471 w 802124"/>
                <a:gd name="connsiteY34" fmla="*/ 24455 h 62025"/>
                <a:gd name="connsiteX35" fmla="*/ 52673 w 802124"/>
                <a:gd name="connsiteY35" fmla="*/ 29686 h 62025"/>
                <a:gd name="connsiteX36" fmla="*/ 48985 w 802124"/>
                <a:gd name="connsiteY36" fmla="*/ 36184 h 62025"/>
                <a:gd name="connsiteX37" fmla="*/ 49421 w 802124"/>
                <a:gd name="connsiteY37" fmla="*/ 36891 h 62025"/>
                <a:gd name="connsiteX38" fmla="*/ 50403 w 802124"/>
                <a:gd name="connsiteY38" fmla="*/ 36500 h 62025"/>
                <a:gd name="connsiteX39" fmla="*/ 55463 w 802124"/>
                <a:gd name="connsiteY39" fmla="*/ 32732 h 62025"/>
                <a:gd name="connsiteX40" fmla="*/ 62723 w 802124"/>
                <a:gd name="connsiteY40" fmla="*/ 30387 h 62025"/>
                <a:gd name="connsiteX41" fmla="*/ 53890 w 802124"/>
                <a:gd name="connsiteY41" fmla="*/ 59066 h 62025"/>
                <a:gd name="connsiteX42" fmla="*/ 71632 w 802124"/>
                <a:gd name="connsiteY42" fmla="*/ 59116 h 62025"/>
                <a:gd name="connsiteX43" fmla="*/ 80630 w 802124"/>
                <a:gd name="connsiteY43" fmla="*/ 29806 h 62025"/>
                <a:gd name="connsiteX44" fmla="*/ 93481 w 802124"/>
                <a:gd name="connsiteY44" fmla="*/ 29841 h 62025"/>
                <a:gd name="connsiteX45" fmla="*/ 84408 w 802124"/>
                <a:gd name="connsiteY45" fmla="*/ 59076 h 62025"/>
                <a:gd name="connsiteX46" fmla="*/ 152072 w 802124"/>
                <a:gd name="connsiteY46" fmla="*/ 59347 h 62025"/>
                <a:gd name="connsiteX47" fmla="*/ 168630 w 802124"/>
                <a:gd name="connsiteY47" fmla="*/ 59397 h 62025"/>
                <a:gd name="connsiteX48" fmla="*/ 162688 w 802124"/>
                <a:gd name="connsiteY48" fmla="*/ 41084 h 62025"/>
                <a:gd name="connsiteX49" fmla="*/ 168185 w 802124"/>
                <a:gd name="connsiteY49" fmla="*/ 36956 h 62025"/>
                <a:gd name="connsiteX50" fmla="*/ 172493 w 802124"/>
                <a:gd name="connsiteY50" fmla="*/ 31570 h 62025"/>
                <a:gd name="connsiteX51" fmla="*/ 176421 w 802124"/>
                <a:gd name="connsiteY51" fmla="*/ 23143 h 62025"/>
                <a:gd name="connsiteX52" fmla="*/ 177749 w 802124"/>
                <a:gd name="connsiteY52" fmla="*/ 13999 h 62025"/>
                <a:gd name="connsiteX53" fmla="*/ 176271 w 802124"/>
                <a:gd name="connsiteY53" fmla="*/ 8082 h 62025"/>
                <a:gd name="connsiteX54" fmla="*/ 172418 w 802124"/>
                <a:gd name="connsiteY54" fmla="*/ 3888 h 62025"/>
                <a:gd name="connsiteX55" fmla="*/ 167062 w 802124"/>
                <a:gd name="connsiteY55" fmla="*/ 1428 h 62025"/>
                <a:gd name="connsiteX56" fmla="*/ 161070 w 802124"/>
                <a:gd name="connsiteY56" fmla="*/ 621 h 62025"/>
                <a:gd name="connsiteX57" fmla="*/ 131339 w 802124"/>
                <a:gd name="connsiteY57" fmla="*/ 536 h 62025"/>
                <a:gd name="connsiteX58" fmla="*/ 113427 w 802124"/>
                <a:gd name="connsiteY58" fmla="*/ 59237 h 62025"/>
                <a:gd name="connsiteX59" fmla="*/ 130462 w 802124"/>
                <a:gd name="connsiteY59" fmla="*/ 59287 h 62025"/>
                <a:gd name="connsiteX60" fmla="*/ 135558 w 802124"/>
                <a:gd name="connsiteY60" fmla="*/ 42582 h 62025"/>
                <a:gd name="connsiteX61" fmla="*/ 146440 w 802124"/>
                <a:gd name="connsiteY61" fmla="*/ 42612 h 62025"/>
                <a:gd name="connsiteX62" fmla="*/ 152072 w 802124"/>
                <a:gd name="connsiteY62" fmla="*/ 59347 h 62025"/>
                <a:gd name="connsiteX63" fmla="*/ 139220 w 802124"/>
                <a:gd name="connsiteY63" fmla="*/ 30528 h 62025"/>
                <a:gd name="connsiteX64" fmla="*/ 145112 w 802124"/>
                <a:gd name="connsiteY64" fmla="*/ 11223 h 62025"/>
                <a:gd name="connsiteX65" fmla="*/ 155995 w 802124"/>
                <a:gd name="connsiteY65" fmla="*/ 11253 h 62025"/>
                <a:gd name="connsiteX66" fmla="*/ 158004 w 802124"/>
                <a:gd name="connsiteY66" fmla="*/ 11774 h 62025"/>
                <a:gd name="connsiteX67" fmla="*/ 159537 w 802124"/>
                <a:gd name="connsiteY67" fmla="*/ 13117 h 62025"/>
                <a:gd name="connsiteX68" fmla="*/ 160519 w 802124"/>
                <a:gd name="connsiteY68" fmla="*/ 14971 h 62025"/>
                <a:gd name="connsiteX69" fmla="*/ 160865 w 802124"/>
                <a:gd name="connsiteY69" fmla="*/ 16945 h 62025"/>
                <a:gd name="connsiteX70" fmla="*/ 159868 w 802124"/>
                <a:gd name="connsiteY70" fmla="*/ 22145 h 62025"/>
                <a:gd name="connsiteX71" fmla="*/ 157052 w 802124"/>
                <a:gd name="connsiteY71" fmla="*/ 26555 h 62025"/>
                <a:gd name="connsiteX72" fmla="*/ 155669 w 802124"/>
                <a:gd name="connsiteY72" fmla="*/ 28088 h 62025"/>
                <a:gd name="connsiteX73" fmla="*/ 154011 w 802124"/>
                <a:gd name="connsiteY73" fmla="*/ 29385 h 62025"/>
                <a:gd name="connsiteX74" fmla="*/ 151561 w 802124"/>
                <a:gd name="connsiteY74" fmla="*/ 30247 h 62025"/>
                <a:gd name="connsiteX75" fmla="*/ 147893 w 802124"/>
                <a:gd name="connsiteY75" fmla="*/ 30553 h 62025"/>
                <a:gd name="connsiteX76" fmla="*/ 139220 w 802124"/>
                <a:gd name="connsiteY76" fmla="*/ 30528 h 62025"/>
                <a:gd name="connsiteX77" fmla="*/ 173991 w 802124"/>
                <a:gd name="connsiteY77" fmla="*/ 59412 h 62025"/>
                <a:gd name="connsiteX78" fmla="*/ 191818 w 802124"/>
                <a:gd name="connsiteY78" fmla="*/ 59462 h 62025"/>
                <a:gd name="connsiteX79" fmla="*/ 209730 w 802124"/>
                <a:gd name="connsiteY79" fmla="*/ 762 h 62025"/>
                <a:gd name="connsiteX80" fmla="*/ 192144 w 802124"/>
                <a:gd name="connsiteY80" fmla="*/ 712 h 62025"/>
                <a:gd name="connsiteX81" fmla="*/ 173991 w 802124"/>
                <a:gd name="connsiteY81" fmla="*/ 59412 h 62025"/>
                <a:gd name="connsiteX82" fmla="*/ 202305 w 802124"/>
                <a:gd name="connsiteY82" fmla="*/ 59492 h 62025"/>
                <a:gd name="connsiteX83" fmla="*/ 223914 w 802124"/>
                <a:gd name="connsiteY83" fmla="*/ 59552 h 62025"/>
                <a:gd name="connsiteX84" fmla="*/ 235508 w 802124"/>
                <a:gd name="connsiteY84" fmla="*/ 59076 h 62025"/>
                <a:gd name="connsiteX85" fmla="*/ 242767 w 802124"/>
                <a:gd name="connsiteY85" fmla="*/ 57242 h 62025"/>
                <a:gd name="connsiteX86" fmla="*/ 249922 w 802124"/>
                <a:gd name="connsiteY86" fmla="*/ 51070 h 62025"/>
                <a:gd name="connsiteX87" fmla="*/ 254166 w 802124"/>
                <a:gd name="connsiteY87" fmla="*/ 42212 h 62025"/>
                <a:gd name="connsiteX88" fmla="*/ 255368 w 802124"/>
                <a:gd name="connsiteY88" fmla="*/ 34922 h 62025"/>
                <a:gd name="connsiteX89" fmla="*/ 253730 w 802124"/>
                <a:gd name="connsiteY89" fmla="*/ 29355 h 62025"/>
                <a:gd name="connsiteX90" fmla="*/ 248063 w 802124"/>
                <a:gd name="connsiteY90" fmla="*/ 25553 h 62025"/>
                <a:gd name="connsiteX91" fmla="*/ 237261 w 802124"/>
                <a:gd name="connsiteY91" fmla="*/ 24420 h 62025"/>
                <a:gd name="connsiteX92" fmla="*/ 234420 w 802124"/>
                <a:gd name="connsiteY92" fmla="*/ 24410 h 62025"/>
                <a:gd name="connsiteX93" fmla="*/ 232371 w 802124"/>
                <a:gd name="connsiteY93" fmla="*/ 24365 h 62025"/>
                <a:gd name="connsiteX94" fmla="*/ 230873 w 802124"/>
                <a:gd name="connsiteY94" fmla="*/ 24205 h 62025"/>
                <a:gd name="connsiteX95" fmla="*/ 229611 w 802124"/>
                <a:gd name="connsiteY95" fmla="*/ 23769 h 62025"/>
                <a:gd name="connsiteX96" fmla="*/ 227606 w 802124"/>
                <a:gd name="connsiteY96" fmla="*/ 21750 h 62025"/>
                <a:gd name="connsiteX97" fmla="*/ 227972 w 802124"/>
                <a:gd name="connsiteY97" fmla="*/ 18478 h 62025"/>
                <a:gd name="connsiteX98" fmla="*/ 230778 w 802124"/>
                <a:gd name="connsiteY98" fmla="*/ 15883 h 62025"/>
                <a:gd name="connsiteX99" fmla="*/ 235553 w 802124"/>
                <a:gd name="connsiteY99" fmla="*/ 14795 h 62025"/>
                <a:gd name="connsiteX100" fmla="*/ 260870 w 802124"/>
                <a:gd name="connsiteY100" fmla="*/ 14785 h 62025"/>
                <a:gd name="connsiteX101" fmla="*/ 264302 w 802124"/>
                <a:gd name="connsiteY101" fmla="*/ 682 h 62025"/>
                <a:gd name="connsiteX102" fmla="*/ 235437 w 802124"/>
                <a:gd name="connsiteY102" fmla="*/ 601 h 62025"/>
                <a:gd name="connsiteX103" fmla="*/ 223919 w 802124"/>
                <a:gd name="connsiteY103" fmla="*/ 1869 h 62025"/>
                <a:gd name="connsiteX104" fmla="*/ 215862 w 802124"/>
                <a:gd name="connsiteY104" fmla="*/ 5867 h 62025"/>
                <a:gd name="connsiteX105" fmla="*/ 209850 w 802124"/>
                <a:gd name="connsiteY105" fmla="*/ 12355 h 62025"/>
                <a:gd name="connsiteX106" fmla="*/ 204624 w 802124"/>
                <a:gd name="connsiteY106" fmla="*/ 21173 h 62025"/>
                <a:gd name="connsiteX107" fmla="*/ 204935 w 802124"/>
                <a:gd name="connsiteY107" fmla="*/ 21845 h 62025"/>
                <a:gd name="connsiteX108" fmla="*/ 205802 w 802124"/>
                <a:gd name="connsiteY108" fmla="*/ 21805 h 62025"/>
                <a:gd name="connsiteX109" fmla="*/ 206197 w 802124"/>
                <a:gd name="connsiteY109" fmla="*/ 21569 h 62025"/>
                <a:gd name="connsiteX110" fmla="*/ 209164 w 802124"/>
                <a:gd name="connsiteY110" fmla="*/ 18939 h 62025"/>
                <a:gd name="connsiteX111" fmla="*/ 213152 w 802124"/>
                <a:gd name="connsiteY111" fmla="*/ 16940 h 62025"/>
                <a:gd name="connsiteX112" fmla="*/ 212230 w 802124"/>
                <a:gd name="connsiteY112" fmla="*/ 21429 h 62025"/>
                <a:gd name="connsiteX113" fmla="*/ 212455 w 802124"/>
                <a:gd name="connsiteY113" fmla="*/ 25613 h 62025"/>
                <a:gd name="connsiteX114" fmla="*/ 213432 w 802124"/>
                <a:gd name="connsiteY114" fmla="*/ 29320 h 62025"/>
                <a:gd name="connsiteX115" fmla="*/ 214685 w 802124"/>
                <a:gd name="connsiteY115" fmla="*/ 32477 h 62025"/>
                <a:gd name="connsiteX116" fmla="*/ 216729 w 802124"/>
                <a:gd name="connsiteY116" fmla="*/ 34691 h 62025"/>
                <a:gd name="connsiteX117" fmla="*/ 220231 w 802124"/>
                <a:gd name="connsiteY117" fmla="*/ 36159 h 62025"/>
                <a:gd name="connsiteX118" fmla="*/ 224645 w 802124"/>
                <a:gd name="connsiteY118" fmla="*/ 37041 h 62025"/>
                <a:gd name="connsiteX119" fmla="*/ 229375 w 802124"/>
                <a:gd name="connsiteY119" fmla="*/ 37452 h 62025"/>
                <a:gd name="connsiteX120" fmla="*/ 233754 w 802124"/>
                <a:gd name="connsiteY120" fmla="*/ 37577 h 62025"/>
                <a:gd name="connsiteX121" fmla="*/ 237226 w 802124"/>
                <a:gd name="connsiteY121" fmla="*/ 37512 h 62025"/>
                <a:gd name="connsiteX122" fmla="*/ 239386 w 802124"/>
                <a:gd name="connsiteY122" fmla="*/ 39170 h 62025"/>
                <a:gd name="connsiteX123" fmla="*/ 239260 w 802124"/>
                <a:gd name="connsiteY123" fmla="*/ 42011 h 62025"/>
                <a:gd name="connsiteX124" fmla="*/ 237126 w 802124"/>
                <a:gd name="connsiteY124" fmla="*/ 44451 h 62025"/>
                <a:gd name="connsiteX125" fmla="*/ 233413 w 802124"/>
                <a:gd name="connsiteY125" fmla="*/ 45503 h 62025"/>
                <a:gd name="connsiteX126" fmla="*/ 228919 w 802124"/>
                <a:gd name="connsiteY126" fmla="*/ 45769 h 62025"/>
                <a:gd name="connsiteX127" fmla="*/ 224425 w 802124"/>
                <a:gd name="connsiteY127" fmla="*/ 45754 h 62025"/>
                <a:gd name="connsiteX128" fmla="*/ 205737 w 802124"/>
                <a:gd name="connsiteY128" fmla="*/ 45699 h 62025"/>
                <a:gd name="connsiteX129" fmla="*/ 202305 w 802124"/>
                <a:gd name="connsiteY129" fmla="*/ 59492 h 62025"/>
                <a:gd name="connsiteX130" fmla="*/ 348860 w 802124"/>
                <a:gd name="connsiteY130" fmla="*/ 19771 h 62025"/>
                <a:gd name="connsiteX131" fmla="*/ 336600 w 802124"/>
                <a:gd name="connsiteY131" fmla="*/ 59878 h 62025"/>
                <a:gd name="connsiteX132" fmla="*/ 354266 w 802124"/>
                <a:gd name="connsiteY132" fmla="*/ 59928 h 62025"/>
                <a:gd name="connsiteX133" fmla="*/ 372022 w 802124"/>
                <a:gd name="connsiteY133" fmla="*/ 1228 h 62025"/>
                <a:gd name="connsiteX134" fmla="*/ 356170 w 802124"/>
                <a:gd name="connsiteY134" fmla="*/ 1183 h 62025"/>
                <a:gd name="connsiteX135" fmla="*/ 350173 w 802124"/>
                <a:gd name="connsiteY135" fmla="*/ 2625 h 62025"/>
                <a:gd name="connsiteX136" fmla="*/ 345192 w 802124"/>
                <a:gd name="connsiteY136" fmla="*/ 6594 h 62025"/>
                <a:gd name="connsiteX137" fmla="*/ 333874 w 802124"/>
                <a:gd name="connsiteY137" fmla="*/ 20753 h 62025"/>
                <a:gd name="connsiteX138" fmla="*/ 331314 w 802124"/>
                <a:gd name="connsiteY138" fmla="*/ 7260 h 62025"/>
                <a:gd name="connsiteX139" fmla="*/ 330177 w 802124"/>
                <a:gd name="connsiteY139" fmla="*/ 4735 h 62025"/>
                <a:gd name="connsiteX140" fmla="*/ 328173 w 802124"/>
                <a:gd name="connsiteY140" fmla="*/ 2796 h 62025"/>
                <a:gd name="connsiteX141" fmla="*/ 325572 w 802124"/>
                <a:gd name="connsiteY141" fmla="*/ 1528 h 62025"/>
                <a:gd name="connsiteX142" fmla="*/ 322736 w 802124"/>
                <a:gd name="connsiteY142" fmla="*/ 1087 h 62025"/>
                <a:gd name="connsiteX143" fmla="*/ 305070 w 802124"/>
                <a:gd name="connsiteY143" fmla="*/ 1037 h 62025"/>
                <a:gd name="connsiteX144" fmla="*/ 287234 w 802124"/>
                <a:gd name="connsiteY144" fmla="*/ 59738 h 62025"/>
                <a:gd name="connsiteX145" fmla="*/ 304664 w 802124"/>
                <a:gd name="connsiteY145" fmla="*/ 59788 h 62025"/>
                <a:gd name="connsiteX146" fmla="*/ 317085 w 802124"/>
                <a:gd name="connsiteY146" fmla="*/ 18974 h 62025"/>
                <a:gd name="connsiteX147" fmla="*/ 322366 w 802124"/>
                <a:gd name="connsiteY147" fmla="*/ 47062 h 62025"/>
                <a:gd name="connsiteX148" fmla="*/ 326229 w 802124"/>
                <a:gd name="connsiteY148" fmla="*/ 47072 h 62025"/>
                <a:gd name="connsiteX149" fmla="*/ 348860 w 802124"/>
                <a:gd name="connsiteY149" fmla="*/ 19771 h 62025"/>
                <a:gd name="connsiteX150" fmla="*/ 407139 w 802124"/>
                <a:gd name="connsiteY150" fmla="*/ 47618 h 62025"/>
                <a:gd name="connsiteX151" fmla="*/ 407104 w 802124"/>
                <a:gd name="connsiteY151" fmla="*/ 60078 h 62025"/>
                <a:gd name="connsiteX152" fmla="*/ 423428 w 802124"/>
                <a:gd name="connsiteY152" fmla="*/ 60128 h 62025"/>
                <a:gd name="connsiteX153" fmla="*/ 423598 w 802124"/>
                <a:gd name="connsiteY153" fmla="*/ 1298 h 62025"/>
                <a:gd name="connsiteX154" fmla="*/ 406563 w 802124"/>
                <a:gd name="connsiteY154" fmla="*/ 1248 h 62025"/>
                <a:gd name="connsiteX155" fmla="*/ 404589 w 802124"/>
                <a:gd name="connsiteY155" fmla="*/ 1478 h 62025"/>
                <a:gd name="connsiteX156" fmla="*/ 401197 w 802124"/>
                <a:gd name="connsiteY156" fmla="*/ 2811 h 62025"/>
                <a:gd name="connsiteX157" fmla="*/ 396888 w 802124"/>
                <a:gd name="connsiteY157" fmla="*/ 6148 h 62025"/>
                <a:gd name="connsiteX158" fmla="*/ 392099 w 802124"/>
                <a:gd name="connsiteY158" fmla="*/ 12405 h 62025"/>
                <a:gd name="connsiteX159" fmla="*/ 363415 w 802124"/>
                <a:gd name="connsiteY159" fmla="*/ 59953 h 62025"/>
                <a:gd name="connsiteX160" fmla="*/ 381948 w 802124"/>
                <a:gd name="connsiteY160" fmla="*/ 60008 h 62025"/>
                <a:gd name="connsiteX161" fmla="*/ 389077 w 802124"/>
                <a:gd name="connsiteY161" fmla="*/ 47568 h 62025"/>
                <a:gd name="connsiteX162" fmla="*/ 407139 w 802124"/>
                <a:gd name="connsiteY162" fmla="*/ 47618 h 62025"/>
                <a:gd name="connsiteX163" fmla="*/ 395105 w 802124"/>
                <a:gd name="connsiteY163" fmla="*/ 36941 h 62025"/>
                <a:gd name="connsiteX164" fmla="*/ 407550 w 802124"/>
                <a:gd name="connsiteY164" fmla="*/ 14815 h 62025"/>
                <a:gd name="connsiteX165" fmla="*/ 407485 w 802124"/>
                <a:gd name="connsiteY165" fmla="*/ 36976 h 62025"/>
                <a:gd name="connsiteX166" fmla="*/ 395105 w 802124"/>
                <a:gd name="connsiteY166" fmla="*/ 36941 h 62025"/>
                <a:gd name="connsiteX167" fmla="*/ 489679 w 802124"/>
                <a:gd name="connsiteY167" fmla="*/ 1488 h 62025"/>
                <a:gd name="connsiteX168" fmla="*/ 459397 w 802124"/>
                <a:gd name="connsiteY168" fmla="*/ 1398 h 62025"/>
                <a:gd name="connsiteX169" fmla="*/ 459397 w 802124"/>
                <a:gd name="connsiteY169" fmla="*/ 1243 h 62025"/>
                <a:gd name="connsiteX170" fmla="*/ 447923 w 802124"/>
                <a:gd name="connsiteY170" fmla="*/ 2470 h 62025"/>
                <a:gd name="connsiteX171" fmla="*/ 439947 w 802124"/>
                <a:gd name="connsiteY171" fmla="*/ 6428 h 62025"/>
                <a:gd name="connsiteX172" fmla="*/ 434050 w 802124"/>
                <a:gd name="connsiteY172" fmla="*/ 12917 h 62025"/>
                <a:gd name="connsiteX173" fmla="*/ 428899 w 802124"/>
                <a:gd name="connsiteY173" fmla="*/ 21735 h 62025"/>
                <a:gd name="connsiteX174" fmla="*/ 429330 w 802124"/>
                <a:gd name="connsiteY174" fmla="*/ 22446 h 62025"/>
                <a:gd name="connsiteX175" fmla="*/ 430317 w 802124"/>
                <a:gd name="connsiteY175" fmla="*/ 22135 h 62025"/>
                <a:gd name="connsiteX176" fmla="*/ 433007 w 802124"/>
                <a:gd name="connsiteY176" fmla="*/ 19225 h 62025"/>
                <a:gd name="connsiteX177" fmla="*/ 436840 w 802124"/>
                <a:gd name="connsiteY177" fmla="*/ 16950 h 62025"/>
                <a:gd name="connsiteX178" fmla="*/ 443073 w 802124"/>
                <a:gd name="connsiteY178" fmla="*/ 15587 h 62025"/>
                <a:gd name="connsiteX179" fmla="*/ 453049 w 802124"/>
                <a:gd name="connsiteY179" fmla="*/ 15342 h 62025"/>
                <a:gd name="connsiteX180" fmla="*/ 439200 w 802124"/>
                <a:gd name="connsiteY180" fmla="*/ 60173 h 62025"/>
                <a:gd name="connsiteX181" fmla="*/ 457022 w 802124"/>
                <a:gd name="connsiteY181" fmla="*/ 60224 h 62025"/>
                <a:gd name="connsiteX182" fmla="*/ 470715 w 802124"/>
                <a:gd name="connsiteY182" fmla="*/ 15392 h 62025"/>
                <a:gd name="connsiteX183" fmla="*/ 485380 w 802124"/>
                <a:gd name="connsiteY183" fmla="*/ 15432 h 62025"/>
                <a:gd name="connsiteX184" fmla="*/ 489679 w 802124"/>
                <a:gd name="connsiteY184" fmla="*/ 1488 h 62025"/>
                <a:gd name="connsiteX185" fmla="*/ 542752 w 802124"/>
                <a:gd name="connsiteY185" fmla="*/ 1638 h 62025"/>
                <a:gd name="connsiteX186" fmla="*/ 512470 w 802124"/>
                <a:gd name="connsiteY186" fmla="*/ 1553 h 62025"/>
                <a:gd name="connsiteX187" fmla="*/ 512470 w 802124"/>
                <a:gd name="connsiteY187" fmla="*/ 1393 h 62025"/>
                <a:gd name="connsiteX188" fmla="*/ 500992 w 802124"/>
                <a:gd name="connsiteY188" fmla="*/ 2625 h 62025"/>
                <a:gd name="connsiteX189" fmla="*/ 493015 w 802124"/>
                <a:gd name="connsiteY189" fmla="*/ 6584 h 62025"/>
                <a:gd name="connsiteX190" fmla="*/ 487123 w 802124"/>
                <a:gd name="connsiteY190" fmla="*/ 13072 h 62025"/>
                <a:gd name="connsiteX191" fmla="*/ 481973 w 802124"/>
                <a:gd name="connsiteY191" fmla="*/ 21890 h 62025"/>
                <a:gd name="connsiteX192" fmla="*/ 482404 w 802124"/>
                <a:gd name="connsiteY192" fmla="*/ 22601 h 62025"/>
                <a:gd name="connsiteX193" fmla="*/ 483391 w 802124"/>
                <a:gd name="connsiteY193" fmla="*/ 22286 h 62025"/>
                <a:gd name="connsiteX194" fmla="*/ 486081 w 802124"/>
                <a:gd name="connsiteY194" fmla="*/ 19380 h 62025"/>
                <a:gd name="connsiteX195" fmla="*/ 489909 w 802124"/>
                <a:gd name="connsiteY195" fmla="*/ 17100 h 62025"/>
                <a:gd name="connsiteX196" fmla="*/ 496147 w 802124"/>
                <a:gd name="connsiteY196" fmla="*/ 15737 h 62025"/>
                <a:gd name="connsiteX197" fmla="*/ 506122 w 802124"/>
                <a:gd name="connsiteY197" fmla="*/ 15492 h 62025"/>
                <a:gd name="connsiteX198" fmla="*/ 492269 w 802124"/>
                <a:gd name="connsiteY198" fmla="*/ 60324 h 62025"/>
                <a:gd name="connsiteX199" fmla="*/ 510095 w 802124"/>
                <a:gd name="connsiteY199" fmla="*/ 60374 h 62025"/>
                <a:gd name="connsiteX200" fmla="*/ 523789 w 802124"/>
                <a:gd name="connsiteY200" fmla="*/ 15542 h 62025"/>
                <a:gd name="connsiteX201" fmla="*/ 538454 w 802124"/>
                <a:gd name="connsiteY201" fmla="*/ 15587 h 62025"/>
                <a:gd name="connsiteX202" fmla="*/ 542752 w 802124"/>
                <a:gd name="connsiteY202" fmla="*/ 1638 h 62025"/>
                <a:gd name="connsiteX203" fmla="*/ 567112 w 802124"/>
                <a:gd name="connsiteY203" fmla="*/ 60459 h 62025"/>
                <a:gd name="connsiteX204" fmla="*/ 584934 w 802124"/>
                <a:gd name="connsiteY204" fmla="*/ 60509 h 62025"/>
                <a:gd name="connsiteX205" fmla="*/ 602921 w 802124"/>
                <a:gd name="connsiteY205" fmla="*/ 1814 h 62025"/>
                <a:gd name="connsiteX206" fmla="*/ 585260 w 802124"/>
                <a:gd name="connsiteY206" fmla="*/ 1759 h 62025"/>
                <a:gd name="connsiteX207" fmla="*/ 580004 w 802124"/>
                <a:gd name="connsiteY207" fmla="*/ 18779 h 62025"/>
                <a:gd name="connsiteX208" fmla="*/ 567152 w 802124"/>
                <a:gd name="connsiteY208" fmla="*/ 18744 h 62025"/>
                <a:gd name="connsiteX209" fmla="*/ 572323 w 802124"/>
                <a:gd name="connsiteY209" fmla="*/ 1804 h 62025"/>
                <a:gd name="connsiteX210" fmla="*/ 554742 w 802124"/>
                <a:gd name="connsiteY210" fmla="*/ 1754 h 62025"/>
                <a:gd name="connsiteX211" fmla="*/ 549166 w 802124"/>
                <a:gd name="connsiteY211" fmla="*/ 19716 h 62025"/>
                <a:gd name="connsiteX212" fmla="*/ 543599 w 802124"/>
                <a:gd name="connsiteY212" fmla="*/ 21985 h 62025"/>
                <a:gd name="connsiteX213" fmla="*/ 539175 w 802124"/>
                <a:gd name="connsiteY213" fmla="*/ 25838 h 62025"/>
                <a:gd name="connsiteX214" fmla="*/ 535372 w 802124"/>
                <a:gd name="connsiteY214" fmla="*/ 31074 h 62025"/>
                <a:gd name="connsiteX215" fmla="*/ 531690 w 802124"/>
                <a:gd name="connsiteY215" fmla="*/ 37567 h 62025"/>
                <a:gd name="connsiteX216" fmla="*/ 532121 w 802124"/>
                <a:gd name="connsiteY216" fmla="*/ 38279 h 62025"/>
                <a:gd name="connsiteX217" fmla="*/ 533108 w 802124"/>
                <a:gd name="connsiteY217" fmla="*/ 37888 h 62025"/>
                <a:gd name="connsiteX218" fmla="*/ 538163 w 802124"/>
                <a:gd name="connsiteY218" fmla="*/ 34115 h 62025"/>
                <a:gd name="connsiteX219" fmla="*/ 545428 w 802124"/>
                <a:gd name="connsiteY219" fmla="*/ 31770 h 62025"/>
                <a:gd name="connsiteX220" fmla="*/ 536590 w 802124"/>
                <a:gd name="connsiteY220" fmla="*/ 60449 h 62025"/>
                <a:gd name="connsiteX221" fmla="*/ 554336 w 802124"/>
                <a:gd name="connsiteY221" fmla="*/ 60499 h 62025"/>
                <a:gd name="connsiteX222" fmla="*/ 563330 w 802124"/>
                <a:gd name="connsiteY222" fmla="*/ 31189 h 62025"/>
                <a:gd name="connsiteX223" fmla="*/ 576186 w 802124"/>
                <a:gd name="connsiteY223" fmla="*/ 31229 h 62025"/>
                <a:gd name="connsiteX224" fmla="*/ 567112 w 802124"/>
                <a:gd name="connsiteY224" fmla="*/ 60459 h 62025"/>
                <a:gd name="connsiteX225" fmla="*/ 649541 w 802124"/>
                <a:gd name="connsiteY225" fmla="*/ 24816 h 62025"/>
                <a:gd name="connsiteX226" fmla="*/ 638699 w 802124"/>
                <a:gd name="connsiteY226" fmla="*/ 24746 h 62025"/>
                <a:gd name="connsiteX227" fmla="*/ 632351 w 802124"/>
                <a:gd name="connsiteY227" fmla="*/ 24686 h 62025"/>
                <a:gd name="connsiteX228" fmla="*/ 629160 w 802124"/>
                <a:gd name="connsiteY228" fmla="*/ 24716 h 62025"/>
                <a:gd name="connsiteX229" fmla="*/ 627461 w 802124"/>
                <a:gd name="connsiteY229" fmla="*/ 24831 h 62025"/>
                <a:gd name="connsiteX230" fmla="*/ 628729 w 802124"/>
                <a:gd name="connsiteY230" fmla="*/ 22271 h 62025"/>
                <a:gd name="connsiteX231" fmla="*/ 630041 w 802124"/>
                <a:gd name="connsiteY231" fmla="*/ 19320 h 62025"/>
                <a:gd name="connsiteX232" fmla="*/ 631860 w 802124"/>
                <a:gd name="connsiteY232" fmla="*/ 16880 h 62025"/>
                <a:gd name="connsiteX233" fmla="*/ 634586 w 802124"/>
                <a:gd name="connsiteY233" fmla="*/ 15863 h 62025"/>
                <a:gd name="connsiteX234" fmla="*/ 659662 w 802124"/>
                <a:gd name="connsiteY234" fmla="*/ 15933 h 62025"/>
                <a:gd name="connsiteX235" fmla="*/ 663961 w 802124"/>
                <a:gd name="connsiteY235" fmla="*/ 1829 h 62025"/>
                <a:gd name="connsiteX236" fmla="*/ 630051 w 802124"/>
                <a:gd name="connsiteY236" fmla="*/ 1734 h 62025"/>
                <a:gd name="connsiteX237" fmla="*/ 619835 w 802124"/>
                <a:gd name="connsiteY237" fmla="*/ 3202 h 62025"/>
                <a:gd name="connsiteX238" fmla="*/ 611423 w 802124"/>
                <a:gd name="connsiteY238" fmla="*/ 7395 h 62025"/>
                <a:gd name="connsiteX239" fmla="*/ 604584 w 802124"/>
                <a:gd name="connsiteY239" fmla="*/ 13884 h 62025"/>
                <a:gd name="connsiteX240" fmla="*/ 599158 w 802124"/>
                <a:gd name="connsiteY240" fmla="*/ 22226 h 62025"/>
                <a:gd name="connsiteX241" fmla="*/ 599394 w 802124"/>
                <a:gd name="connsiteY241" fmla="*/ 22897 h 62025"/>
                <a:gd name="connsiteX242" fmla="*/ 600260 w 802124"/>
                <a:gd name="connsiteY242" fmla="*/ 22862 h 62025"/>
                <a:gd name="connsiteX243" fmla="*/ 600656 w 802124"/>
                <a:gd name="connsiteY243" fmla="*/ 22621 h 62025"/>
                <a:gd name="connsiteX244" fmla="*/ 603462 w 802124"/>
                <a:gd name="connsiteY244" fmla="*/ 20382 h 62025"/>
                <a:gd name="connsiteX245" fmla="*/ 606147 w 802124"/>
                <a:gd name="connsiteY245" fmla="*/ 19250 h 62025"/>
                <a:gd name="connsiteX246" fmla="*/ 608673 w 802124"/>
                <a:gd name="connsiteY246" fmla="*/ 18623 h 62025"/>
                <a:gd name="connsiteX247" fmla="*/ 610997 w 802124"/>
                <a:gd name="connsiteY247" fmla="*/ 18002 h 62025"/>
                <a:gd name="connsiteX248" fmla="*/ 606749 w 802124"/>
                <a:gd name="connsiteY248" fmla="*/ 29305 h 62025"/>
                <a:gd name="connsiteX249" fmla="*/ 603838 w 802124"/>
                <a:gd name="connsiteY249" fmla="*/ 41084 h 62025"/>
                <a:gd name="connsiteX250" fmla="*/ 603462 w 802124"/>
                <a:gd name="connsiteY250" fmla="*/ 47472 h 62025"/>
                <a:gd name="connsiteX251" fmla="*/ 604825 w 802124"/>
                <a:gd name="connsiteY251" fmla="*/ 53785 h 62025"/>
                <a:gd name="connsiteX252" fmla="*/ 608322 w 802124"/>
                <a:gd name="connsiteY252" fmla="*/ 58766 h 62025"/>
                <a:gd name="connsiteX253" fmla="*/ 614344 w 802124"/>
                <a:gd name="connsiteY253" fmla="*/ 61226 h 62025"/>
                <a:gd name="connsiteX254" fmla="*/ 647312 w 802124"/>
                <a:gd name="connsiteY254" fmla="*/ 60609 h 62025"/>
                <a:gd name="connsiteX255" fmla="*/ 651530 w 802124"/>
                <a:gd name="connsiteY255" fmla="*/ 46034 h 62025"/>
                <a:gd name="connsiteX256" fmla="*/ 638198 w 802124"/>
                <a:gd name="connsiteY256" fmla="*/ 47452 h 62025"/>
                <a:gd name="connsiteX257" fmla="*/ 624720 w 802124"/>
                <a:gd name="connsiteY257" fmla="*/ 46586 h 62025"/>
                <a:gd name="connsiteX258" fmla="*/ 622751 w 802124"/>
                <a:gd name="connsiteY258" fmla="*/ 45398 h 62025"/>
                <a:gd name="connsiteX259" fmla="*/ 622045 w 802124"/>
                <a:gd name="connsiteY259" fmla="*/ 43269 h 62025"/>
                <a:gd name="connsiteX260" fmla="*/ 622847 w 802124"/>
                <a:gd name="connsiteY260" fmla="*/ 39641 h 62025"/>
                <a:gd name="connsiteX261" fmla="*/ 623804 w 802124"/>
                <a:gd name="connsiteY261" fmla="*/ 36019 h 62025"/>
                <a:gd name="connsiteX262" fmla="*/ 646039 w 802124"/>
                <a:gd name="connsiteY262" fmla="*/ 36079 h 62025"/>
                <a:gd name="connsiteX263" fmla="*/ 649541 w 802124"/>
                <a:gd name="connsiteY263" fmla="*/ 24816 h 62025"/>
                <a:gd name="connsiteX264" fmla="*/ 707280 w 802124"/>
                <a:gd name="connsiteY264" fmla="*/ 47848 h 62025"/>
                <a:gd name="connsiteX265" fmla="*/ 701478 w 802124"/>
                <a:gd name="connsiteY265" fmla="*/ 36159 h 62025"/>
                <a:gd name="connsiteX266" fmla="*/ 721845 w 802124"/>
                <a:gd name="connsiteY266" fmla="*/ 2154 h 62025"/>
                <a:gd name="connsiteX267" fmla="*/ 703312 w 802124"/>
                <a:gd name="connsiteY267" fmla="*/ 2099 h 62025"/>
                <a:gd name="connsiteX268" fmla="*/ 677709 w 802124"/>
                <a:gd name="connsiteY268" fmla="*/ 47763 h 62025"/>
                <a:gd name="connsiteX269" fmla="*/ 677789 w 802124"/>
                <a:gd name="connsiteY269" fmla="*/ 18904 h 62025"/>
                <a:gd name="connsiteX270" fmla="*/ 661781 w 802124"/>
                <a:gd name="connsiteY270" fmla="*/ 18859 h 62025"/>
                <a:gd name="connsiteX271" fmla="*/ 661661 w 802124"/>
                <a:gd name="connsiteY271" fmla="*/ 60730 h 62025"/>
                <a:gd name="connsiteX272" fmla="*/ 678696 w 802124"/>
                <a:gd name="connsiteY272" fmla="*/ 60780 h 62025"/>
                <a:gd name="connsiteX273" fmla="*/ 680670 w 802124"/>
                <a:gd name="connsiteY273" fmla="*/ 60629 h 62025"/>
                <a:gd name="connsiteX274" fmla="*/ 684022 w 802124"/>
                <a:gd name="connsiteY274" fmla="*/ 59492 h 62025"/>
                <a:gd name="connsiteX275" fmla="*/ 688331 w 802124"/>
                <a:gd name="connsiteY275" fmla="*/ 56351 h 62025"/>
                <a:gd name="connsiteX276" fmla="*/ 693081 w 802124"/>
                <a:gd name="connsiteY276" fmla="*/ 50173 h 62025"/>
                <a:gd name="connsiteX277" fmla="*/ 693241 w 802124"/>
                <a:gd name="connsiteY277" fmla="*/ 50018 h 62025"/>
                <a:gd name="connsiteX278" fmla="*/ 699123 w 802124"/>
                <a:gd name="connsiteY278" fmla="*/ 60840 h 62025"/>
                <a:gd name="connsiteX279" fmla="*/ 708347 w 802124"/>
                <a:gd name="connsiteY279" fmla="*/ 60865 h 62025"/>
                <a:gd name="connsiteX280" fmla="*/ 710321 w 802124"/>
                <a:gd name="connsiteY280" fmla="*/ 60715 h 62025"/>
                <a:gd name="connsiteX281" fmla="*/ 713673 w 802124"/>
                <a:gd name="connsiteY281" fmla="*/ 59577 h 62025"/>
                <a:gd name="connsiteX282" fmla="*/ 717942 w 802124"/>
                <a:gd name="connsiteY282" fmla="*/ 56436 h 62025"/>
                <a:gd name="connsiteX283" fmla="*/ 722731 w 802124"/>
                <a:gd name="connsiteY283" fmla="*/ 50258 h 62025"/>
                <a:gd name="connsiteX284" fmla="*/ 751891 w 802124"/>
                <a:gd name="connsiteY284" fmla="*/ 2240 h 62025"/>
                <a:gd name="connsiteX285" fmla="*/ 734621 w 802124"/>
                <a:gd name="connsiteY285" fmla="*/ 2190 h 62025"/>
                <a:gd name="connsiteX286" fmla="*/ 707280 w 802124"/>
                <a:gd name="connsiteY286" fmla="*/ 47848 h 62025"/>
                <a:gd name="connsiteX287" fmla="*/ 740127 w 802124"/>
                <a:gd name="connsiteY287" fmla="*/ 61035 h 62025"/>
                <a:gd name="connsiteX288" fmla="*/ 761736 w 802124"/>
                <a:gd name="connsiteY288" fmla="*/ 61095 h 62025"/>
                <a:gd name="connsiteX289" fmla="*/ 773330 w 802124"/>
                <a:gd name="connsiteY289" fmla="*/ 60619 h 62025"/>
                <a:gd name="connsiteX290" fmla="*/ 780590 w 802124"/>
                <a:gd name="connsiteY290" fmla="*/ 58786 h 62025"/>
                <a:gd name="connsiteX291" fmla="*/ 787745 w 802124"/>
                <a:gd name="connsiteY291" fmla="*/ 52613 h 62025"/>
                <a:gd name="connsiteX292" fmla="*/ 791988 w 802124"/>
                <a:gd name="connsiteY292" fmla="*/ 43755 h 62025"/>
                <a:gd name="connsiteX293" fmla="*/ 793191 w 802124"/>
                <a:gd name="connsiteY293" fmla="*/ 36465 h 62025"/>
                <a:gd name="connsiteX294" fmla="*/ 791552 w 802124"/>
                <a:gd name="connsiteY294" fmla="*/ 30898 h 62025"/>
                <a:gd name="connsiteX295" fmla="*/ 785886 w 802124"/>
                <a:gd name="connsiteY295" fmla="*/ 27101 h 62025"/>
                <a:gd name="connsiteX296" fmla="*/ 775084 w 802124"/>
                <a:gd name="connsiteY296" fmla="*/ 25963 h 62025"/>
                <a:gd name="connsiteX297" fmla="*/ 772248 w 802124"/>
                <a:gd name="connsiteY297" fmla="*/ 25953 h 62025"/>
                <a:gd name="connsiteX298" fmla="*/ 770199 w 802124"/>
                <a:gd name="connsiteY298" fmla="*/ 25908 h 62025"/>
                <a:gd name="connsiteX299" fmla="*/ 768701 w 802124"/>
                <a:gd name="connsiteY299" fmla="*/ 25748 h 62025"/>
                <a:gd name="connsiteX300" fmla="*/ 767438 w 802124"/>
                <a:gd name="connsiteY300" fmla="*/ 25312 h 62025"/>
                <a:gd name="connsiteX301" fmla="*/ 765434 w 802124"/>
                <a:gd name="connsiteY301" fmla="*/ 23293 h 62025"/>
                <a:gd name="connsiteX302" fmla="*/ 765795 w 802124"/>
                <a:gd name="connsiteY302" fmla="*/ 20021 h 62025"/>
                <a:gd name="connsiteX303" fmla="*/ 768605 w 802124"/>
                <a:gd name="connsiteY303" fmla="*/ 17426 h 62025"/>
                <a:gd name="connsiteX304" fmla="*/ 773375 w 802124"/>
                <a:gd name="connsiteY304" fmla="*/ 16339 h 62025"/>
                <a:gd name="connsiteX305" fmla="*/ 798692 w 802124"/>
                <a:gd name="connsiteY305" fmla="*/ 16334 h 62025"/>
                <a:gd name="connsiteX306" fmla="*/ 802124 w 802124"/>
                <a:gd name="connsiteY306" fmla="*/ 2225 h 62025"/>
                <a:gd name="connsiteX307" fmla="*/ 773260 w 802124"/>
                <a:gd name="connsiteY307" fmla="*/ 2144 h 62025"/>
                <a:gd name="connsiteX308" fmla="*/ 761746 w 802124"/>
                <a:gd name="connsiteY308" fmla="*/ 3412 h 62025"/>
                <a:gd name="connsiteX309" fmla="*/ 753690 w 802124"/>
                <a:gd name="connsiteY309" fmla="*/ 7410 h 62025"/>
                <a:gd name="connsiteX310" fmla="*/ 747678 w 802124"/>
                <a:gd name="connsiteY310" fmla="*/ 13899 h 62025"/>
                <a:gd name="connsiteX311" fmla="*/ 742447 w 802124"/>
                <a:gd name="connsiteY311" fmla="*/ 22717 h 62025"/>
                <a:gd name="connsiteX312" fmla="*/ 742757 w 802124"/>
                <a:gd name="connsiteY312" fmla="*/ 23388 h 62025"/>
                <a:gd name="connsiteX313" fmla="*/ 743629 w 802124"/>
                <a:gd name="connsiteY313" fmla="*/ 23348 h 62025"/>
                <a:gd name="connsiteX314" fmla="*/ 744020 w 802124"/>
                <a:gd name="connsiteY314" fmla="*/ 23112 h 62025"/>
                <a:gd name="connsiteX315" fmla="*/ 746986 w 802124"/>
                <a:gd name="connsiteY315" fmla="*/ 20482 h 62025"/>
                <a:gd name="connsiteX316" fmla="*/ 750974 w 802124"/>
                <a:gd name="connsiteY316" fmla="*/ 18483 h 62025"/>
                <a:gd name="connsiteX317" fmla="*/ 750057 w 802124"/>
                <a:gd name="connsiteY317" fmla="*/ 22972 h 62025"/>
                <a:gd name="connsiteX318" fmla="*/ 750278 w 802124"/>
                <a:gd name="connsiteY318" fmla="*/ 27156 h 62025"/>
                <a:gd name="connsiteX319" fmla="*/ 751255 w 802124"/>
                <a:gd name="connsiteY319" fmla="*/ 30863 h 62025"/>
                <a:gd name="connsiteX320" fmla="*/ 752507 w 802124"/>
                <a:gd name="connsiteY320" fmla="*/ 34020 h 62025"/>
                <a:gd name="connsiteX321" fmla="*/ 754552 w 802124"/>
                <a:gd name="connsiteY321" fmla="*/ 36234 h 62025"/>
                <a:gd name="connsiteX322" fmla="*/ 758059 w 802124"/>
                <a:gd name="connsiteY322" fmla="*/ 37702 h 62025"/>
                <a:gd name="connsiteX323" fmla="*/ 762473 w 802124"/>
                <a:gd name="connsiteY323" fmla="*/ 38584 h 62025"/>
                <a:gd name="connsiteX324" fmla="*/ 767203 w 802124"/>
                <a:gd name="connsiteY324" fmla="*/ 38995 h 62025"/>
                <a:gd name="connsiteX325" fmla="*/ 771577 w 802124"/>
                <a:gd name="connsiteY325" fmla="*/ 39125 h 62025"/>
                <a:gd name="connsiteX326" fmla="*/ 775049 w 802124"/>
                <a:gd name="connsiteY326" fmla="*/ 39055 h 62025"/>
                <a:gd name="connsiteX327" fmla="*/ 777213 w 802124"/>
                <a:gd name="connsiteY327" fmla="*/ 40719 h 62025"/>
                <a:gd name="connsiteX328" fmla="*/ 777083 w 802124"/>
                <a:gd name="connsiteY328" fmla="*/ 43554 h 62025"/>
                <a:gd name="connsiteX329" fmla="*/ 774948 w 802124"/>
                <a:gd name="connsiteY329" fmla="*/ 45994 h 62025"/>
                <a:gd name="connsiteX330" fmla="*/ 771241 w 802124"/>
                <a:gd name="connsiteY330" fmla="*/ 47047 h 62025"/>
                <a:gd name="connsiteX331" fmla="*/ 766742 w 802124"/>
                <a:gd name="connsiteY331" fmla="*/ 47312 h 62025"/>
                <a:gd name="connsiteX332" fmla="*/ 762247 w 802124"/>
                <a:gd name="connsiteY332" fmla="*/ 47297 h 62025"/>
                <a:gd name="connsiteX333" fmla="*/ 743559 w 802124"/>
                <a:gd name="connsiteY333" fmla="*/ 47242 h 62025"/>
                <a:gd name="connsiteX334" fmla="*/ 740127 w 802124"/>
                <a:gd name="connsiteY334" fmla="*/ 61035 h 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802124" h="62025">
                  <a:moveTo>
                    <a:pt x="19164" y="41535"/>
                  </a:moveTo>
                  <a:cubicBezTo>
                    <a:pt x="19650" y="37121"/>
                    <a:pt x="20582" y="32802"/>
                    <a:pt x="21960" y="28574"/>
                  </a:cubicBezTo>
                  <a:cubicBezTo>
                    <a:pt x="23338" y="24345"/>
                    <a:pt x="25136" y="20317"/>
                    <a:pt x="27356" y="16484"/>
                  </a:cubicBezTo>
                  <a:cubicBezTo>
                    <a:pt x="27727" y="15802"/>
                    <a:pt x="28253" y="15236"/>
                    <a:pt x="28939" y="14790"/>
                  </a:cubicBezTo>
                  <a:cubicBezTo>
                    <a:pt x="29626" y="14349"/>
                    <a:pt x="30362" y="14129"/>
                    <a:pt x="31149" y="14129"/>
                  </a:cubicBezTo>
                  <a:lnTo>
                    <a:pt x="57252" y="14204"/>
                  </a:lnTo>
                  <a:lnTo>
                    <a:pt x="61551" y="100"/>
                  </a:lnTo>
                  <a:lnTo>
                    <a:pt x="26695" y="0"/>
                  </a:lnTo>
                  <a:cubicBezTo>
                    <a:pt x="23748" y="-10"/>
                    <a:pt x="21118" y="641"/>
                    <a:pt x="18803" y="1949"/>
                  </a:cubicBezTo>
                  <a:cubicBezTo>
                    <a:pt x="16484" y="3257"/>
                    <a:pt x="14419" y="5000"/>
                    <a:pt x="12596" y="7175"/>
                  </a:cubicBezTo>
                  <a:cubicBezTo>
                    <a:pt x="10777" y="9349"/>
                    <a:pt x="9209" y="11829"/>
                    <a:pt x="7886" y="14615"/>
                  </a:cubicBezTo>
                  <a:cubicBezTo>
                    <a:pt x="6563" y="17396"/>
                    <a:pt x="5411" y="20247"/>
                    <a:pt x="4429" y="23163"/>
                  </a:cubicBezTo>
                  <a:cubicBezTo>
                    <a:pt x="3447" y="26074"/>
                    <a:pt x="2640" y="28949"/>
                    <a:pt x="1999" y="31790"/>
                  </a:cubicBezTo>
                  <a:cubicBezTo>
                    <a:pt x="1358" y="34626"/>
                    <a:pt x="827" y="37146"/>
                    <a:pt x="401" y="39356"/>
                  </a:cubicBezTo>
                  <a:cubicBezTo>
                    <a:pt x="25" y="41350"/>
                    <a:pt x="-85" y="43479"/>
                    <a:pt x="65" y="45744"/>
                  </a:cubicBezTo>
                  <a:cubicBezTo>
                    <a:pt x="215" y="48004"/>
                    <a:pt x="686" y="50108"/>
                    <a:pt x="1468" y="52057"/>
                  </a:cubicBezTo>
                  <a:cubicBezTo>
                    <a:pt x="2249" y="54001"/>
                    <a:pt x="3417" y="55664"/>
                    <a:pt x="4965" y="57032"/>
                  </a:cubicBezTo>
                  <a:cubicBezTo>
                    <a:pt x="6508" y="58405"/>
                    <a:pt x="8517" y="59227"/>
                    <a:pt x="10987" y="59497"/>
                  </a:cubicBezTo>
                  <a:cubicBezTo>
                    <a:pt x="21975" y="60735"/>
                    <a:pt x="32932" y="60529"/>
                    <a:pt x="43875" y="58881"/>
                  </a:cubicBezTo>
                  <a:lnTo>
                    <a:pt x="48098" y="44301"/>
                  </a:lnTo>
                  <a:cubicBezTo>
                    <a:pt x="43785" y="45133"/>
                    <a:pt x="39431" y="45553"/>
                    <a:pt x="35042" y="45569"/>
                  </a:cubicBezTo>
                  <a:cubicBezTo>
                    <a:pt x="30653" y="45579"/>
                    <a:pt x="26249" y="45263"/>
                    <a:pt x="21835" y="44622"/>
                  </a:cubicBezTo>
                  <a:cubicBezTo>
                    <a:pt x="21048" y="44461"/>
                    <a:pt x="20377" y="44091"/>
                    <a:pt x="19825" y="43509"/>
                  </a:cubicBezTo>
                  <a:cubicBezTo>
                    <a:pt x="19274" y="42933"/>
                    <a:pt x="19054" y="42272"/>
                    <a:pt x="19164" y="41535"/>
                  </a:cubicBezTo>
                  <a:close/>
                  <a:moveTo>
                    <a:pt x="84408" y="59076"/>
                  </a:moveTo>
                  <a:lnTo>
                    <a:pt x="102229" y="59126"/>
                  </a:lnTo>
                  <a:lnTo>
                    <a:pt x="120221" y="426"/>
                  </a:lnTo>
                  <a:lnTo>
                    <a:pt x="102555" y="376"/>
                  </a:lnTo>
                  <a:lnTo>
                    <a:pt x="97304" y="17396"/>
                  </a:lnTo>
                  <a:lnTo>
                    <a:pt x="84448" y="17356"/>
                  </a:lnTo>
                  <a:lnTo>
                    <a:pt x="89624" y="416"/>
                  </a:lnTo>
                  <a:lnTo>
                    <a:pt x="72037" y="366"/>
                  </a:lnTo>
                  <a:lnTo>
                    <a:pt x="66466" y="18333"/>
                  </a:lnTo>
                  <a:cubicBezTo>
                    <a:pt x="64362" y="18799"/>
                    <a:pt x="62508" y="19555"/>
                    <a:pt x="60900" y="20602"/>
                  </a:cubicBezTo>
                  <a:cubicBezTo>
                    <a:pt x="59291" y="21649"/>
                    <a:pt x="57818" y="22932"/>
                    <a:pt x="56471" y="24455"/>
                  </a:cubicBezTo>
                  <a:cubicBezTo>
                    <a:pt x="55128" y="25973"/>
                    <a:pt x="53860" y="27717"/>
                    <a:pt x="52673" y="29686"/>
                  </a:cubicBezTo>
                  <a:cubicBezTo>
                    <a:pt x="51485" y="31655"/>
                    <a:pt x="50253" y="33819"/>
                    <a:pt x="48985" y="36184"/>
                  </a:cubicBezTo>
                  <a:cubicBezTo>
                    <a:pt x="48880" y="36550"/>
                    <a:pt x="49025" y="36785"/>
                    <a:pt x="49421" y="36891"/>
                  </a:cubicBezTo>
                  <a:cubicBezTo>
                    <a:pt x="49812" y="37001"/>
                    <a:pt x="50143" y="36871"/>
                    <a:pt x="50403" y="36500"/>
                  </a:cubicBezTo>
                  <a:cubicBezTo>
                    <a:pt x="51726" y="34982"/>
                    <a:pt x="53409" y="33724"/>
                    <a:pt x="55463" y="32732"/>
                  </a:cubicBezTo>
                  <a:cubicBezTo>
                    <a:pt x="57518" y="31740"/>
                    <a:pt x="59938" y="30959"/>
                    <a:pt x="62723" y="30387"/>
                  </a:cubicBezTo>
                  <a:lnTo>
                    <a:pt x="53890" y="59066"/>
                  </a:lnTo>
                  <a:lnTo>
                    <a:pt x="71632" y="59116"/>
                  </a:lnTo>
                  <a:lnTo>
                    <a:pt x="80630" y="29806"/>
                  </a:lnTo>
                  <a:lnTo>
                    <a:pt x="93481" y="29841"/>
                  </a:lnTo>
                  <a:lnTo>
                    <a:pt x="84408" y="59076"/>
                  </a:lnTo>
                  <a:close/>
                  <a:moveTo>
                    <a:pt x="152072" y="59347"/>
                  </a:moveTo>
                  <a:lnTo>
                    <a:pt x="168630" y="59397"/>
                  </a:lnTo>
                  <a:lnTo>
                    <a:pt x="162688" y="41084"/>
                  </a:lnTo>
                  <a:cubicBezTo>
                    <a:pt x="164692" y="40037"/>
                    <a:pt x="166521" y="38659"/>
                    <a:pt x="168185" y="36956"/>
                  </a:cubicBezTo>
                  <a:cubicBezTo>
                    <a:pt x="169843" y="35252"/>
                    <a:pt x="171281" y="33459"/>
                    <a:pt x="172493" y="31570"/>
                  </a:cubicBezTo>
                  <a:cubicBezTo>
                    <a:pt x="174237" y="28944"/>
                    <a:pt x="175550" y="26134"/>
                    <a:pt x="176421" y="23143"/>
                  </a:cubicBezTo>
                  <a:cubicBezTo>
                    <a:pt x="177298" y="20146"/>
                    <a:pt x="177744" y="17100"/>
                    <a:pt x="177749" y="13999"/>
                  </a:cubicBezTo>
                  <a:cubicBezTo>
                    <a:pt x="177759" y="11739"/>
                    <a:pt x="177263" y="9765"/>
                    <a:pt x="176271" y="8082"/>
                  </a:cubicBezTo>
                  <a:cubicBezTo>
                    <a:pt x="175274" y="6393"/>
                    <a:pt x="173991" y="4995"/>
                    <a:pt x="172418" y="3888"/>
                  </a:cubicBezTo>
                  <a:cubicBezTo>
                    <a:pt x="170845" y="2781"/>
                    <a:pt x="169056" y="1959"/>
                    <a:pt x="167062" y="1428"/>
                  </a:cubicBezTo>
                  <a:cubicBezTo>
                    <a:pt x="165068" y="897"/>
                    <a:pt x="163069" y="626"/>
                    <a:pt x="161070" y="621"/>
                  </a:cubicBezTo>
                  <a:lnTo>
                    <a:pt x="131339" y="536"/>
                  </a:lnTo>
                  <a:lnTo>
                    <a:pt x="113427" y="59237"/>
                  </a:lnTo>
                  <a:lnTo>
                    <a:pt x="130462" y="59287"/>
                  </a:lnTo>
                  <a:lnTo>
                    <a:pt x="135558" y="42582"/>
                  </a:lnTo>
                  <a:lnTo>
                    <a:pt x="146440" y="42612"/>
                  </a:lnTo>
                  <a:lnTo>
                    <a:pt x="152072" y="59347"/>
                  </a:lnTo>
                  <a:close/>
                  <a:moveTo>
                    <a:pt x="139220" y="30528"/>
                  </a:moveTo>
                  <a:lnTo>
                    <a:pt x="145112" y="11223"/>
                  </a:lnTo>
                  <a:lnTo>
                    <a:pt x="155995" y="11253"/>
                  </a:lnTo>
                  <a:cubicBezTo>
                    <a:pt x="156731" y="11258"/>
                    <a:pt x="157397" y="11429"/>
                    <a:pt x="158004" y="11774"/>
                  </a:cubicBezTo>
                  <a:cubicBezTo>
                    <a:pt x="158605" y="12115"/>
                    <a:pt x="159116" y="12566"/>
                    <a:pt x="159537" y="13117"/>
                  </a:cubicBezTo>
                  <a:cubicBezTo>
                    <a:pt x="159958" y="13668"/>
                    <a:pt x="160283" y="14289"/>
                    <a:pt x="160519" y="14971"/>
                  </a:cubicBezTo>
                  <a:cubicBezTo>
                    <a:pt x="160754" y="15657"/>
                    <a:pt x="160870" y="16314"/>
                    <a:pt x="160865" y="16945"/>
                  </a:cubicBezTo>
                  <a:cubicBezTo>
                    <a:pt x="160860" y="18789"/>
                    <a:pt x="160529" y="20522"/>
                    <a:pt x="159868" y="22145"/>
                  </a:cubicBezTo>
                  <a:cubicBezTo>
                    <a:pt x="159206" y="23774"/>
                    <a:pt x="158269" y="25247"/>
                    <a:pt x="157052" y="26555"/>
                  </a:cubicBezTo>
                  <a:cubicBezTo>
                    <a:pt x="156581" y="27081"/>
                    <a:pt x="156115" y="27592"/>
                    <a:pt x="155669" y="28088"/>
                  </a:cubicBezTo>
                  <a:cubicBezTo>
                    <a:pt x="155218" y="28589"/>
                    <a:pt x="154667" y="29020"/>
                    <a:pt x="154011" y="29385"/>
                  </a:cubicBezTo>
                  <a:cubicBezTo>
                    <a:pt x="153349" y="29751"/>
                    <a:pt x="152532" y="30042"/>
                    <a:pt x="151561" y="30247"/>
                  </a:cubicBezTo>
                  <a:cubicBezTo>
                    <a:pt x="150588" y="30453"/>
                    <a:pt x="149366" y="30558"/>
                    <a:pt x="147893" y="30553"/>
                  </a:cubicBezTo>
                  <a:lnTo>
                    <a:pt x="139220" y="30528"/>
                  </a:lnTo>
                  <a:close/>
                  <a:moveTo>
                    <a:pt x="173991" y="59412"/>
                  </a:moveTo>
                  <a:lnTo>
                    <a:pt x="191818" y="59462"/>
                  </a:lnTo>
                  <a:lnTo>
                    <a:pt x="209730" y="762"/>
                  </a:lnTo>
                  <a:lnTo>
                    <a:pt x="192144" y="712"/>
                  </a:lnTo>
                  <a:lnTo>
                    <a:pt x="173991" y="59412"/>
                  </a:lnTo>
                  <a:close/>
                  <a:moveTo>
                    <a:pt x="202305" y="59492"/>
                  </a:moveTo>
                  <a:lnTo>
                    <a:pt x="223914" y="59552"/>
                  </a:lnTo>
                  <a:cubicBezTo>
                    <a:pt x="228644" y="59567"/>
                    <a:pt x="232506" y="59407"/>
                    <a:pt x="235508" y="59076"/>
                  </a:cubicBezTo>
                  <a:cubicBezTo>
                    <a:pt x="238504" y="58741"/>
                    <a:pt x="240924" y="58129"/>
                    <a:pt x="242767" y="57242"/>
                  </a:cubicBezTo>
                  <a:cubicBezTo>
                    <a:pt x="245769" y="55830"/>
                    <a:pt x="248153" y="53775"/>
                    <a:pt x="249922" y="51070"/>
                  </a:cubicBezTo>
                  <a:cubicBezTo>
                    <a:pt x="251691" y="48369"/>
                    <a:pt x="253104" y="45418"/>
                    <a:pt x="254166" y="42212"/>
                  </a:cubicBezTo>
                  <a:cubicBezTo>
                    <a:pt x="255068" y="39691"/>
                    <a:pt x="255469" y="37262"/>
                    <a:pt x="255368" y="34922"/>
                  </a:cubicBezTo>
                  <a:cubicBezTo>
                    <a:pt x="255273" y="32582"/>
                    <a:pt x="254722" y="30728"/>
                    <a:pt x="253730" y="29355"/>
                  </a:cubicBezTo>
                  <a:cubicBezTo>
                    <a:pt x="252472" y="27567"/>
                    <a:pt x="250584" y="26299"/>
                    <a:pt x="248063" y="25553"/>
                  </a:cubicBezTo>
                  <a:cubicBezTo>
                    <a:pt x="245538" y="24811"/>
                    <a:pt x="241941" y="24435"/>
                    <a:pt x="237261" y="24420"/>
                  </a:cubicBezTo>
                  <a:cubicBezTo>
                    <a:pt x="236159" y="24415"/>
                    <a:pt x="235212" y="24415"/>
                    <a:pt x="234420" y="24410"/>
                  </a:cubicBezTo>
                  <a:cubicBezTo>
                    <a:pt x="233634" y="24410"/>
                    <a:pt x="232947" y="24395"/>
                    <a:pt x="232371" y="24365"/>
                  </a:cubicBezTo>
                  <a:cubicBezTo>
                    <a:pt x="231795" y="24340"/>
                    <a:pt x="231294" y="24285"/>
                    <a:pt x="230873" y="24205"/>
                  </a:cubicBezTo>
                  <a:cubicBezTo>
                    <a:pt x="230452" y="24125"/>
                    <a:pt x="230031" y="23979"/>
                    <a:pt x="229611" y="23769"/>
                  </a:cubicBezTo>
                  <a:cubicBezTo>
                    <a:pt x="228613" y="23293"/>
                    <a:pt x="227947" y="22621"/>
                    <a:pt x="227606" y="21750"/>
                  </a:cubicBezTo>
                  <a:cubicBezTo>
                    <a:pt x="227271" y="20883"/>
                    <a:pt x="227391" y="19791"/>
                    <a:pt x="227972" y="18478"/>
                  </a:cubicBezTo>
                  <a:cubicBezTo>
                    <a:pt x="228503" y="17271"/>
                    <a:pt x="229435" y="16409"/>
                    <a:pt x="230778" y="15883"/>
                  </a:cubicBezTo>
                  <a:cubicBezTo>
                    <a:pt x="232121" y="15362"/>
                    <a:pt x="233714" y="15001"/>
                    <a:pt x="235553" y="14795"/>
                  </a:cubicBezTo>
                  <a:lnTo>
                    <a:pt x="260870" y="14785"/>
                  </a:lnTo>
                  <a:lnTo>
                    <a:pt x="264302" y="682"/>
                  </a:lnTo>
                  <a:lnTo>
                    <a:pt x="235437" y="601"/>
                  </a:lnTo>
                  <a:cubicBezTo>
                    <a:pt x="230863" y="531"/>
                    <a:pt x="227025" y="957"/>
                    <a:pt x="223919" y="1869"/>
                  </a:cubicBezTo>
                  <a:cubicBezTo>
                    <a:pt x="220817" y="2776"/>
                    <a:pt x="218132" y="4114"/>
                    <a:pt x="215862" y="5867"/>
                  </a:cubicBezTo>
                  <a:cubicBezTo>
                    <a:pt x="213598" y="7621"/>
                    <a:pt x="211594" y="9785"/>
                    <a:pt x="209850" y="12355"/>
                  </a:cubicBezTo>
                  <a:cubicBezTo>
                    <a:pt x="208111" y="14926"/>
                    <a:pt x="206368" y="17867"/>
                    <a:pt x="204624" y="21173"/>
                  </a:cubicBezTo>
                  <a:cubicBezTo>
                    <a:pt x="204514" y="21489"/>
                    <a:pt x="204619" y="21710"/>
                    <a:pt x="204935" y="21845"/>
                  </a:cubicBezTo>
                  <a:cubicBezTo>
                    <a:pt x="205251" y="21975"/>
                    <a:pt x="205541" y="21965"/>
                    <a:pt x="205802" y="21805"/>
                  </a:cubicBezTo>
                  <a:cubicBezTo>
                    <a:pt x="205907" y="21805"/>
                    <a:pt x="206042" y="21730"/>
                    <a:pt x="206197" y="21569"/>
                  </a:cubicBezTo>
                  <a:cubicBezTo>
                    <a:pt x="206989" y="20572"/>
                    <a:pt x="207976" y="19695"/>
                    <a:pt x="209164" y="18939"/>
                  </a:cubicBezTo>
                  <a:cubicBezTo>
                    <a:pt x="210346" y="18177"/>
                    <a:pt x="211679" y="17511"/>
                    <a:pt x="213152" y="16940"/>
                  </a:cubicBezTo>
                  <a:cubicBezTo>
                    <a:pt x="212621" y="18463"/>
                    <a:pt x="212315" y="19961"/>
                    <a:pt x="212230" y="21429"/>
                  </a:cubicBezTo>
                  <a:cubicBezTo>
                    <a:pt x="212150" y="22902"/>
                    <a:pt x="212225" y="24295"/>
                    <a:pt x="212455" y="25613"/>
                  </a:cubicBezTo>
                  <a:cubicBezTo>
                    <a:pt x="212691" y="26925"/>
                    <a:pt x="213016" y="28163"/>
                    <a:pt x="213432" y="29320"/>
                  </a:cubicBezTo>
                  <a:cubicBezTo>
                    <a:pt x="213848" y="30478"/>
                    <a:pt x="214264" y="31530"/>
                    <a:pt x="214685" y="32477"/>
                  </a:cubicBezTo>
                  <a:cubicBezTo>
                    <a:pt x="215051" y="33374"/>
                    <a:pt x="215732" y="34110"/>
                    <a:pt x="216729" y="34691"/>
                  </a:cubicBezTo>
                  <a:cubicBezTo>
                    <a:pt x="217726" y="35272"/>
                    <a:pt x="218894" y="35763"/>
                    <a:pt x="220231" y="36159"/>
                  </a:cubicBezTo>
                  <a:cubicBezTo>
                    <a:pt x="221574" y="36560"/>
                    <a:pt x="223042" y="36851"/>
                    <a:pt x="224645" y="37041"/>
                  </a:cubicBezTo>
                  <a:cubicBezTo>
                    <a:pt x="226249" y="37231"/>
                    <a:pt x="227827" y="37367"/>
                    <a:pt x="229375" y="37452"/>
                  </a:cubicBezTo>
                  <a:cubicBezTo>
                    <a:pt x="230928" y="37532"/>
                    <a:pt x="232386" y="37577"/>
                    <a:pt x="233754" y="37577"/>
                  </a:cubicBezTo>
                  <a:cubicBezTo>
                    <a:pt x="235122" y="37582"/>
                    <a:pt x="236279" y="37562"/>
                    <a:pt x="237226" y="37512"/>
                  </a:cubicBezTo>
                  <a:cubicBezTo>
                    <a:pt x="238323" y="38093"/>
                    <a:pt x="239050" y="38644"/>
                    <a:pt x="239386" y="39170"/>
                  </a:cubicBezTo>
                  <a:cubicBezTo>
                    <a:pt x="239726" y="39702"/>
                    <a:pt x="239686" y="40648"/>
                    <a:pt x="239260" y="42011"/>
                  </a:cubicBezTo>
                  <a:cubicBezTo>
                    <a:pt x="238889" y="43113"/>
                    <a:pt x="238178" y="43925"/>
                    <a:pt x="237126" y="44451"/>
                  </a:cubicBezTo>
                  <a:cubicBezTo>
                    <a:pt x="236074" y="44972"/>
                    <a:pt x="234836" y="45323"/>
                    <a:pt x="233413" y="45503"/>
                  </a:cubicBezTo>
                  <a:cubicBezTo>
                    <a:pt x="231995" y="45684"/>
                    <a:pt x="230497" y="45774"/>
                    <a:pt x="228919" y="45769"/>
                  </a:cubicBezTo>
                  <a:cubicBezTo>
                    <a:pt x="227341" y="45764"/>
                    <a:pt x="225843" y="45759"/>
                    <a:pt x="224425" y="45754"/>
                  </a:cubicBezTo>
                  <a:lnTo>
                    <a:pt x="205737" y="45699"/>
                  </a:lnTo>
                  <a:lnTo>
                    <a:pt x="202305" y="59492"/>
                  </a:lnTo>
                  <a:close/>
                  <a:moveTo>
                    <a:pt x="348860" y="19771"/>
                  </a:moveTo>
                  <a:lnTo>
                    <a:pt x="336600" y="59878"/>
                  </a:lnTo>
                  <a:lnTo>
                    <a:pt x="354266" y="59928"/>
                  </a:lnTo>
                  <a:lnTo>
                    <a:pt x="372022" y="1228"/>
                  </a:lnTo>
                  <a:lnTo>
                    <a:pt x="356170" y="1183"/>
                  </a:lnTo>
                  <a:cubicBezTo>
                    <a:pt x="354121" y="1178"/>
                    <a:pt x="352122" y="1658"/>
                    <a:pt x="350173" y="2625"/>
                  </a:cubicBezTo>
                  <a:cubicBezTo>
                    <a:pt x="348224" y="3592"/>
                    <a:pt x="346565" y="4915"/>
                    <a:pt x="345192" y="6594"/>
                  </a:cubicBezTo>
                  <a:lnTo>
                    <a:pt x="333874" y="20753"/>
                  </a:lnTo>
                  <a:lnTo>
                    <a:pt x="331314" y="7260"/>
                  </a:lnTo>
                  <a:cubicBezTo>
                    <a:pt x="331104" y="6313"/>
                    <a:pt x="330728" y="5471"/>
                    <a:pt x="330177" y="4735"/>
                  </a:cubicBezTo>
                  <a:cubicBezTo>
                    <a:pt x="329626" y="3998"/>
                    <a:pt x="328959" y="3352"/>
                    <a:pt x="328173" y="2796"/>
                  </a:cubicBezTo>
                  <a:cubicBezTo>
                    <a:pt x="327381" y="2245"/>
                    <a:pt x="326519" y="1819"/>
                    <a:pt x="325572" y="1528"/>
                  </a:cubicBezTo>
                  <a:cubicBezTo>
                    <a:pt x="324625" y="1238"/>
                    <a:pt x="323678" y="1087"/>
                    <a:pt x="322736" y="1087"/>
                  </a:cubicBezTo>
                  <a:lnTo>
                    <a:pt x="305070" y="1037"/>
                  </a:lnTo>
                  <a:lnTo>
                    <a:pt x="287234" y="59738"/>
                  </a:lnTo>
                  <a:lnTo>
                    <a:pt x="304664" y="59788"/>
                  </a:lnTo>
                  <a:lnTo>
                    <a:pt x="317085" y="18974"/>
                  </a:lnTo>
                  <a:lnTo>
                    <a:pt x="322366" y="47062"/>
                  </a:lnTo>
                  <a:lnTo>
                    <a:pt x="326229" y="47072"/>
                  </a:lnTo>
                  <a:lnTo>
                    <a:pt x="348860" y="19771"/>
                  </a:lnTo>
                  <a:close/>
                  <a:moveTo>
                    <a:pt x="407139" y="47618"/>
                  </a:moveTo>
                  <a:lnTo>
                    <a:pt x="407104" y="60078"/>
                  </a:lnTo>
                  <a:lnTo>
                    <a:pt x="423428" y="60128"/>
                  </a:lnTo>
                  <a:lnTo>
                    <a:pt x="423598" y="1298"/>
                  </a:lnTo>
                  <a:lnTo>
                    <a:pt x="406563" y="1248"/>
                  </a:lnTo>
                  <a:cubicBezTo>
                    <a:pt x="406192" y="1248"/>
                    <a:pt x="405536" y="1323"/>
                    <a:pt x="404589" y="1478"/>
                  </a:cubicBezTo>
                  <a:cubicBezTo>
                    <a:pt x="403642" y="1633"/>
                    <a:pt x="402510" y="2079"/>
                    <a:pt x="401197" y="2811"/>
                  </a:cubicBezTo>
                  <a:cubicBezTo>
                    <a:pt x="399880" y="3542"/>
                    <a:pt x="398442" y="4655"/>
                    <a:pt x="396888" y="6148"/>
                  </a:cubicBezTo>
                  <a:cubicBezTo>
                    <a:pt x="395330" y="7641"/>
                    <a:pt x="393737" y="9730"/>
                    <a:pt x="392099" y="12405"/>
                  </a:cubicBezTo>
                  <a:lnTo>
                    <a:pt x="363415" y="59953"/>
                  </a:lnTo>
                  <a:lnTo>
                    <a:pt x="381948" y="60008"/>
                  </a:lnTo>
                  <a:lnTo>
                    <a:pt x="389077" y="47568"/>
                  </a:lnTo>
                  <a:lnTo>
                    <a:pt x="407139" y="47618"/>
                  </a:lnTo>
                  <a:close/>
                  <a:moveTo>
                    <a:pt x="395105" y="36941"/>
                  </a:moveTo>
                  <a:lnTo>
                    <a:pt x="407550" y="14815"/>
                  </a:lnTo>
                  <a:lnTo>
                    <a:pt x="407485" y="36976"/>
                  </a:lnTo>
                  <a:lnTo>
                    <a:pt x="395105" y="36941"/>
                  </a:lnTo>
                  <a:close/>
                  <a:moveTo>
                    <a:pt x="489679" y="1488"/>
                  </a:moveTo>
                  <a:lnTo>
                    <a:pt x="459397" y="1398"/>
                  </a:lnTo>
                  <a:lnTo>
                    <a:pt x="459397" y="1243"/>
                  </a:lnTo>
                  <a:cubicBezTo>
                    <a:pt x="454827" y="1178"/>
                    <a:pt x="450999" y="1583"/>
                    <a:pt x="447923" y="2470"/>
                  </a:cubicBezTo>
                  <a:cubicBezTo>
                    <a:pt x="444842" y="3357"/>
                    <a:pt x="442186" y="4675"/>
                    <a:pt x="439947" y="6428"/>
                  </a:cubicBezTo>
                  <a:cubicBezTo>
                    <a:pt x="437707" y="8187"/>
                    <a:pt x="435743" y="10346"/>
                    <a:pt x="434050" y="12917"/>
                  </a:cubicBezTo>
                  <a:cubicBezTo>
                    <a:pt x="432361" y="15492"/>
                    <a:pt x="430643" y="18428"/>
                    <a:pt x="428899" y="21735"/>
                  </a:cubicBezTo>
                  <a:cubicBezTo>
                    <a:pt x="428794" y="22105"/>
                    <a:pt x="428939" y="22341"/>
                    <a:pt x="429330" y="22446"/>
                  </a:cubicBezTo>
                  <a:cubicBezTo>
                    <a:pt x="429726" y="22556"/>
                    <a:pt x="430056" y="22451"/>
                    <a:pt x="430317" y="22135"/>
                  </a:cubicBezTo>
                  <a:cubicBezTo>
                    <a:pt x="431164" y="21088"/>
                    <a:pt x="432060" y="20116"/>
                    <a:pt x="433007" y="19225"/>
                  </a:cubicBezTo>
                  <a:cubicBezTo>
                    <a:pt x="433954" y="18333"/>
                    <a:pt x="435232" y="17576"/>
                    <a:pt x="436840" y="16950"/>
                  </a:cubicBezTo>
                  <a:cubicBezTo>
                    <a:pt x="438444" y="16324"/>
                    <a:pt x="440523" y="15868"/>
                    <a:pt x="443073" y="15587"/>
                  </a:cubicBezTo>
                  <a:cubicBezTo>
                    <a:pt x="445623" y="15306"/>
                    <a:pt x="448950" y="15221"/>
                    <a:pt x="453049" y="15342"/>
                  </a:cubicBezTo>
                  <a:lnTo>
                    <a:pt x="439200" y="60173"/>
                  </a:lnTo>
                  <a:lnTo>
                    <a:pt x="457022" y="60224"/>
                  </a:lnTo>
                  <a:lnTo>
                    <a:pt x="470715" y="15392"/>
                  </a:lnTo>
                  <a:lnTo>
                    <a:pt x="485380" y="15432"/>
                  </a:lnTo>
                  <a:lnTo>
                    <a:pt x="489679" y="1488"/>
                  </a:lnTo>
                  <a:close/>
                  <a:moveTo>
                    <a:pt x="542752" y="1638"/>
                  </a:moveTo>
                  <a:lnTo>
                    <a:pt x="512470" y="1553"/>
                  </a:lnTo>
                  <a:lnTo>
                    <a:pt x="512470" y="1393"/>
                  </a:lnTo>
                  <a:cubicBezTo>
                    <a:pt x="507896" y="1328"/>
                    <a:pt x="504073" y="1739"/>
                    <a:pt x="500992" y="2625"/>
                  </a:cubicBezTo>
                  <a:cubicBezTo>
                    <a:pt x="497916" y="3507"/>
                    <a:pt x="495255" y="4825"/>
                    <a:pt x="493015" y="6584"/>
                  </a:cubicBezTo>
                  <a:cubicBezTo>
                    <a:pt x="490776" y="8337"/>
                    <a:pt x="488812" y="10502"/>
                    <a:pt x="487123" y="13072"/>
                  </a:cubicBezTo>
                  <a:cubicBezTo>
                    <a:pt x="485435" y="15642"/>
                    <a:pt x="483716" y="18583"/>
                    <a:pt x="481973" y="21890"/>
                  </a:cubicBezTo>
                  <a:cubicBezTo>
                    <a:pt x="481868" y="22256"/>
                    <a:pt x="482008" y="22496"/>
                    <a:pt x="482404" y="22601"/>
                  </a:cubicBezTo>
                  <a:cubicBezTo>
                    <a:pt x="482799" y="22707"/>
                    <a:pt x="483125" y="22601"/>
                    <a:pt x="483391" y="22286"/>
                  </a:cubicBezTo>
                  <a:cubicBezTo>
                    <a:pt x="484232" y="21239"/>
                    <a:pt x="485129" y="20267"/>
                    <a:pt x="486081" y="19380"/>
                  </a:cubicBezTo>
                  <a:cubicBezTo>
                    <a:pt x="487028" y="18488"/>
                    <a:pt x="488306" y="17726"/>
                    <a:pt x="489909" y="17100"/>
                  </a:cubicBezTo>
                  <a:cubicBezTo>
                    <a:pt x="491517" y="16474"/>
                    <a:pt x="493597" y="16023"/>
                    <a:pt x="496147" y="15737"/>
                  </a:cubicBezTo>
                  <a:cubicBezTo>
                    <a:pt x="498697" y="15457"/>
                    <a:pt x="502019" y="15377"/>
                    <a:pt x="506122" y="15492"/>
                  </a:cubicBezTo>
                  <a:lnTo>
                    <a:pt x="492269" y="60324"/>
                  </a:lnTo>
                  <a:lnTo>
                    <a:pt x="510095" y="60374"/>
                  </a:lnTo>
                  <a:lnTo>
                    <a:pt x="523789" y="15542"/>
                  </a:lnTo>
                  <a:lnTo>
                    <a:pt x="538454" y="15587"/>
                  </a:lnTo>
                  <a:lnTo>
                    <a:pt x="542752" y="1638"/>
                  </a:lnTo>
                  <a:close/>
                  <a:moveTo>
                    <a:pt x="567112" y="60459"/>
                  </a:moveTo>
                  <a:lnTo>
                    <a:pt x="584934" y="60509"/>
                  </a:lnTo>
                  <a:lnTo>
                    <a:pt x="602921" y="1814"/>
                  </a:lnTo>
                  <a:lnTo>
                    <a:pt x="585260" y="1759"/>
                  </a:lnTo>
                  <a:lnTo>
                    <a:pt x="580004" y="18779"/>
                  </a:lnTo>
                  <a:lnTo>
                    <a:pt x="567152" y="18744"/>
                  </a:lnTo>
                  <a:lnTo>
                    <a:pt x="572323" y="1804"/>
                  </a:lnTo>
                  <a:lnTo>
                    <a:pt x="554742" y="1754"/>
                  </a:lnTo>
                  <a:lnTo>
                    <a:pt x="549166" y="19716"/>
                  </a:lnTo>
                  <a:cubicBezTo>
                    <a:pt x="547066" y="20181"/>
                    <a:pt x="545207" y="20938"/>
                    <a:pt x="543599" y="21985"/>
                  </a:cubicBezTo>
                  <a:cubicBezTo>
                    <a:pt x="541996" y="23032"/>
                    <a:pt x="540518" y="24320"/>
                    <a:pt x="539175" y="25838"/>
                  </a:cubicBezTo>
                  <a:cubicBezTo>
                    <a:pt x="537827" y="27361"/>
                    <a:pt x="536565" y="29105"/>
                    <a:pt x="535372" y="31074"/>
                  </a:cubicBezTo>
                  <a:cubicBezTo>
                    <a:pt x="534185" y="33038"/>
                    <a:pt x="532957" y="35207"/>
                    <a:pt x="531690" y="37567"/>
                  </a:cubicBezTo>
                  <a:cubicBezTo>
                    <a:pt x="531580" y="37933"/>
                    <a:pt x="531725" y="38173"/>
                    <a:pt x="532121" y="38279"/>
                  </a:cubicBezTo>
                  <a:cubicBezTo>
                    <a:pt x="532516" y="38384"/>
                    <a:pt x="532842" y="38254"/>
                    <a:pt x="533108" y="37888"/>
                  </a:cubicBezTo>
                  <a:cubicBezTo>
                    <a:pt x="534425" y="36365"/>
                    <a:pt x="536114" y="35107"/>
                    <a:pt x="538163" y="34115"/>
                  </a:cubicBezTo>
                  <a:cubicBezTo>
                    <a:pt x="540217" y="33123"/>
                    <a:pt x="542637" y="32341"/>
                    <a:pt x="545428" y="31770"/>
                  </a:cubicBezTo>
                  <a:lnTo>
                    <a:pt x="536590" y="60449"/>
                  </a:lnTo>
                  <a:lnTo>
                    <a:pt x="554336" y="60499"/>
                  </a:lnTo>
                  <a:lnTo>
                    <a:pt x="563330" y="31189"/>
                  </a:lnTo>
                  <a:lnTo>
                    <a:pt x="576186" y="31229"/>
                  </a:lnTo>
                  <a:lnTo>
                    <a:pt x="567112" y="60459"/>
                  </a:lnTo>
                  <a:close/>
                  <a:moveTo>
                    <a:pt x="649541" y="24816"/>
                  </a:moveTo>
                  <a:cubicBezTo>
                    <a:pt x="645022" y="24801"/>
                    <a:pt x="641410" y="24781"/>
                    <a:pt x="638699" y="24746"/>
                  </a:cubicBezTo>
                  <a:cubicBezTo>
                    <a:pt x="635994" y="24711"/>
                    <a:pt x="633874" y="24691"/>
                    <a:pt x="632351" y="24686"/>
                  </a:cubicBezTo>
                  <a:cubicBezTo>
                    <a:pt x="630878" y="24681"/>
                    <a:pt x="629816" y="24691"/>
                    <a:pt x="629160" y="24716"/>
                  </a:cubicBezTo>
                  <a:cubicBezTo>
                    <a:pt x="628498" y="24741"/>
                    <a:pt x="627937" y="24781"/>
                    <a:pt x="627461" y="24831"/>
                  </a:cubicBezTo>
                  <a:cubicBezTo>
                    <a:pt x="627937" y="24150"/>
                    <a:pt x="628358" y="23298"/>
                    <a:pt x="628729" y="22271"/>
                  </a:cubicBezTo>
                  <a:cubicBezTo>
                    <a:pt x="629099" y="21249"/>
                    <a:pt x="629540" y="20262"/>
                    <a:pt x="630041" y="19320"/>
                  </a:cubicBezTo>
                  <a:cubicBezTo>
                    <a:pt x="630542" y="18373"/>
                    <a:pt x="631149" y="17561"/>
                    <a:pt x="631860" y="16880"/>
                  </a:cubicBezTo>
                  <a:cubicBezTo>
                    <a:pt x="632572" y="16198"/>
                    <a:pt x="633478" y="15858"/>
                    <a:pt x="634586" y="15863"/>
                  </a:cubicBezTo>
                  <a:lnTo>
                    <a:pt x="659662" y="15933"/>
                  </a:lnTo>
                  <a:lnTo>
                    <a:pt x="663961" y="1829"/>
                  </a:lnTo>
                  <a:lnTo>
                    <a:pt x="630051" y="1734"/>
                  </a:lnTo>
                  <a:cubicBezTo>
                    <a:pt x="626319" y="1719"/>
                    <a:pt x="622912" y="2210"/>
                    <a:pt x="619835" y="3202"/>
                  </a:cubicBezTo>
                  <a:cubicBezTo>
                    <a:pt x="616754" y="4189"/>
                    <a:pt x="613953" y="5587"/>
                    <a:pt x="611423" y="7395"/>
                  </a:cubicBezTo>
                  <a:cubicBezTo>
                    <a:pt x="608893" y="9204"/>
                    <a:pt x="606613" y="11363"/>
                    <a:pt x="604584" y="13884"/>
                  </a:cubicBezTo>
                  <a:cubicBezTo>
                    <a:pt x="602555" y="16399"/>
                    <a:pt x="600746" y="19179"/>
                    <a:pt x="599158" y="22226"/>
                  </a:cubicBezTo>
                  <a:cubicBezTo>
                    <a:pt x="598998" y="22541"/>
                    <a:pt x="599078" y="22762"/>
                    <a:pt x="599394" y="22897"/>
                  </a:cubicBezTo>
                  <a:cubicBezTo>
                    <a:pt x="599709" y="23027"/>
                    <a:pt x="599995" y="23017"/>
                    <a:pt x="600260" y="22862"/>
                  </a:cubicBezTo>
                  <a:cubicBezTo>
                    <a:pt x="600366" y="22862"/>
                    <a:pt x="600496" y="22782"/>
                    <a:pt x="600656" y="22621"/>
                  </a:cubicBezTo>
                  <a:cubicBezTo>
                    <a:pt x="601603" y="21629"/>
                    <a:pt x="602540" y="20883"/>
                    <a:pt x="603462" y="20382"/>
                  </a:cubicBezTo>
                  <a:cubicBezTo>
                    <a:pt x="604384" y="19886"/>
                    <a:pt x="605276" y="19510"/>
                    <a:pt x="606147" y="19250"/>
                  </a:cubicBezTo>
                  <a:cubicBezTo>
                    <a:pt x="607014" y="18989"/>
                    <a:pt x="607856" y="18779"/>
                    <a:pt x="608673" y="18623"/>
                  </a:cubicBezTo>
                  <a:cubicBezTo>
                    <a:pt x="609484" y="18468"/>
                    <a:pt x="610261" y="18263"/>
                    <a:pt x="610997" y="18002"/>
                  </a:cubicBezTo>
                  <a:cubicBezTo>
                    <a:pt x="609359" y="21674"/>
                    <a:pt x="607941" y="25442"/>
                    <a:pt x="606749" y="29305"/>
                  </a:cubicBezTo>
                  <a:cubicBezTo>
                    <a:pt x="605556" y="33168"/>
                    <a:pt x="604584" y="37091"/>
                    <a:pt x="603838" y="41084"/>
                  </a:cubicBezTo>
                  <a:cubicBezTo>
                    <a:pt x="603462" y="43083"/>
                    <a:pt x="603337" y="45213"/>
                    <a:pt x="603462" y="47472"/>
                  </a:cubicBezTo>
                  <a:cubicBezTo>
                    <a:pt x="603587" y="49732"/>
                    <a:pt x="604043" y="51836"/>
                    <a:pt x="604825" y="53785"/>
                  </a:cubicBezTo>
                  <a:cubicBezTo>
                    <a:pt x="605606" y="55734"/>
                    <a:pt x="606774" y="57393"/>
                    <a:pt x="608322" y="58766"/>
                  </a:cubicBezTo>
                  <a:cubicBezTo>
                    <a:pt x="609865" y="60133"/>
                    <a:pt x="611874" y="60955"/>
                    <a:pt x="614344" y="61226"/>
                  </a:cubicBezTo>
                  <a:cubicBezTo>
                    <a:pt x="625382" y="62468"/>
                    <a:pt x="636369" y="62263"/>
                    <a:pt x="647312" y="60609"/>
                  </a:cubicBezTo>
                  <a:lnTo>
                    <a:pt x="651530" y="46034"/>
                  </a:lnTo>
                  <a:cubicBezTo>
                    <a:pt x="647166" y="46861"/>
                    <a:pt x="642722" y="47337"/>
                    <a:pt x="638198" y="47452"/>
                  </a:cubicBezTo>
                  <a:cubicBezTo>
                    <a:pt x="633679" y="47573"/>
                    <a:pt x="629185" y="47282"/>
                    <a:pt x="624720" y="46586"/>
                  </a:cubicBezTo>
                  <a:cubicBezTo>
                    <a:pt x="623984" y="46480"/>
                    <a:pt x="623328" y="46085"/>
                    <a:pt x="622751" y="45398"/>
                  </a:cubicBezTo>
                  <a:cubicBezTo>
                    <a:pt x="622175" y="44717"/>
                    <a:pt x="621940" y="44005"/>
                    <a:pt x="622045" y="43269"/>
                  </a:cubicBezTo>
                  <a:cubicBezTo>
                    <a:pt x="622205" y="42061"/>
                    <a:pt x="622476" y="40849"/>
                    <a:pt x="622847" y="39641"/>
                  </a:cubicBezTo>
                  <a:cubicBezTo>
                    <a:pt x="623217" y="38434"/>
                    <a:pt x="623533" y="37226"/>
                    <a:pt x="623804" y="36019"/>
                  </a:cubicBezTo>
                  <a:lnTo>
                    <a:pt x="646039" y="36079"/>
                  </a:lnTo>
                  <a:lnTo>
                    <a:pt x="649541" y="24816"/>
                  </a:lnTo>
                  <a:close/>
                  <a:moveTo>
                    <a:pt x="707280" y="47848"/>
                  </a:moveTo>
                  <a:lnTo>
                    <a:pt x="701478" y="36159"/>
                  </a:lnTo>
                  <a:lnTo>
                    <a:pt x="721845" y="2154"/>
                  </a:lnTo>
                  <a:lnTo>
                    <a:pt x="703312" y="2099"/>
                  </a:lnTo>
                  <a:lnTo>
                    <a:pt x="677709" y="47763"/>
                  </a:lnTo>
                  <a:lnTo>
                    <a:pt x="677789" y="18904"/>
                  </a:lnTo>
                  <a:lnTo>
                    <a:pt x="661781" y="18859"/>
                  </a:lnTo>
                  <a:lnTo>
                    <a:pt x="661661" y="60730"/>
                  </a:lnTo>
                  <a:lnTo>
                    <a:pt x="678696" y="60780"/>
                  </a:lnTo>
                  <a:cubicBezTo>
                    <a:pt x="679067" y="60780"/>
                    <a:pt x="679723" y="60730"/>
                    <a:pt x="680670" y="60629"/>
                  </a:cubicBezTo>
                  <a:cubicBezTo>
                    <a:pt x="681617" y="60524"/>
                    <a:pt x="682734" y="60148"/>
                    <a:pt x="684022" y="59492"/>
                  </a:cubicBezTo>
                  <a:cubicBezTo>
                    <a:pt x="685315" y="58841"/>
                    <a:pt x="686748" y="57794"/>
                    <a:pt x="688331" y="56351"/>
                  </a:cubicBezTo>
                  <a:cubicBezTo>
                    <a:pt x="689909" y="54913"/>
                    <a:pt x="691497" y="52853"/>
                    <a:pt x="693081" y="50173"/>
                  </a:cubicBezTo>
                  <a:lnTo>
                    <a:pt x="693241" y="50018"/>
                  </a:lnTo>
                  <a:lnTo>
                    <a:pt x="699123" y="60840"/>
                  </a:lnTo>
                  <a:lnTo>
                    <a:pt x="708347" y="60865"/>
                  </a:lnTo>
                  <a:cubicBezTo>
                    <a:pt x="708718" y="60865"/>
                    <a:pt x="709374" y="60815"/>
                    <a:pt x="710321" y="60715"/>
                  </a:cubicBezTo>
                  <a:cubicBezTo>
                    <a:pt x="711268" y="60609"/>
                    <a:pt x="712385" y="60234"/>
                    <a:pt x="713673" y="59577"/>
                  </a:cubicBezTo>
                  <a:cubicBezTo>
                    <a:pt x="714966" y="58926"/>
                    <a:pt x="716388" y="57879"/>
                    <a:pt x="717942" y="56436"/>
                  </a:cubicBezTo>
                  <a:cubicBezTo>
                    <a:pt x="719500" y="54998"/>
                    <a:pt x="721093" y="52939"/>
                    <a:pt x="722731" y="50258"/>
                  </a:cubicBezTo>
                  <a:lnTo>
                    <a:pt x="751891" y="2240"/>
                  </a:lnTo>
                  <a:lnTo>
                    <a:pt x="734621" y="2190"/>
                  </a:lnTo>
                  <a:lnTo>
                    <a:pt x="707280" y="47848"/>
                  </a:lnTo>
                  <a:close/>
                  <a:moveTo>
                    <a:pt x="740127" y="61035"/>
                  </a:moveTo>
                  <a:lnTo>
                    <a:pt x="761736" y="61095"/>
                  </a:lnTo>
                  <a:cubicBezTo>
                    <a:pt x="766466" y="61110"/>
                    <a:pt x="770334" y="60950"/>
                    <a:pt x="773330" y="60619"/>
                  </a:cubicBezTo>
                  <a:cubicBezTo>
                    <a:pt x="776326" y="60284"/>
                    <a:pt x="778746" y="59672"/>
                    <a:pt x="780590" y="58786"/>
                  </a:cubicBezTo>
                  <a:cubicBezTo>
                    <a:pt x="783591" y="57373"/>
                    <a:pt x="785976" y="55318"/>
                    <a:pt x="787745" y="52613"/>
                  </a:cubicBezTo>
                  <a:cubicBezTo>
                    <a:pt x="789513" y="49912"/>
                    <a:pt x="790931" y="46961"/>
                    <a:pt x="791988" y="43755"/>
                  </a:cubicBezTo>
                  <a:cubicBezTo>
                    <a:pt x="792890" y="41235"/>
                    <a:pt x="793291" y="38805"/>
                    <a:pt x="793191" y="36465"/>
                  </a:cubicBezTo>
                  <a:cubicBezTo>
                    <a:pt x="793096" y="34125"/>
                    <a:pt x="792549" y="32271"/>
                    <a:pt x="791552" y="30898"/>
                  </a:cubicBezTo>
                  <a:cubicBezTo>
                    <a:pt x="790295" y="29110"/>
                    <a:pt x="788406" y="27842"/>
                    <a:pt x="785886" y="27101"/>
                  </a:cubicBezTo>
                  <a:cubicBezTo>
                    <a:pt x="783366" y="26354"/>
                    <a:pt x="779763" y="25978"/>
                    <a:pt x="775084" y="25963"/>
                  </a:cubicBezTo>
                  <a:cubicBezTo>
                    <a:pt x="773982" y="25963"/>
                    <a:pt x="773034" y="25958"/>
                    <a:pt x="772248" y="25953"/>
                  </a:cubicBezTo>
                  <a:cubicBezTo>
                    <a:pt x="771456" y="25953"/>
                    <a:pt x="770775" y="25938"/>
                    <a:pt x="770199" y="25908"/>
                  </a:cubicBezTo>
                  <a:cubicBezTo>
                    <a:pt x="769618" y="25883"/>
                    <a:pt x="769117" y="25828"/>
                    <a:pt x="768701" y="25748"/>
                  </a:cubicBezTo>
                  <a:cubicBezTo>
                    <a:pt x="768280" y="25668"/>
                    <a:pt x="767859" y="25522"/>
                    <a:pt x="767438" y="25312"/>
                  </a:cubicBezTo>
                  <a:cubicBezTo>
                    <a:pt x="766441" y="24836"/>
                    <a:pt x="765775" y="24165"/>
                    <a:pt x="765434" y="23293"/>
                  </a:cubicBezTo>
                  <a:cubicBezTo>
                    <a:pt x="765093" y="22426"/>
                    <a:pt x="765214" y="21334"/>
                    <a:pt x="765795" y="20021"/>
                  </a:cubicBezTo>
                  <a:cubicBezTo>
                    <a:pt x="766326" y="18814"/>
                    <a:pt x="767263" y="17952"/>
                    <a:pt x="768605" y="17426"/>
                  </a:cubicBezTo>
                  <a:cubicBezTo>
                    <a:pt x="769948" y="16905"/>
                    <a:pt x="771536" y="16544"/>
                    <a:pt x="773375" y="16339"/>
                  </a:cubicBezTo>
                  <a:lnTo>
                    <a:pt x="798692" y="16334"/>
                  </a:lnTo>
                  <a:lnTo>
                    <a:pt x="802124" y="2225"/>
                  </a:lnTo>
                  <a:lnTo>
                    <a:pt x="773260" y="2144"/>
                  </a:lnTo>
                  <a:cubicBezTo>
                    <a:pt x="768686" y="2074"/>
                    <a:pt x="764848" y="2500"/>
                    <a:pt x="761746" y="3412"/>
                  </a:cubicBezTo>
                  <a:cubicBezTo>
                    <a:pt x="758640" y="4324"/>
                    <a:pt x="755955" y="5657"/>
                    <a:pt x="753690" y="7410"/>
                  </a:cubicBezTo>
                  <a:cubicBezTo>
                    <a:pt x="751420" y="9164"/>
                    <a:pt x="749421" y="11328"/>
                    <a:pt x="747678" y="13899"/>
                  </a:cubicBezTo>
                  <a:cubicBezTo>
                    <a:pt x="745934" y="16469"/>
                    <a:pt x="744190" y="19410"/>
                    <a:pt x="742447" y="22717"/>
                  </a:cubicBezTo>
                  <a:cubicBezTo>
                    <a:pt x="742342" y="23032"/>
                    <a:pt x="742447" y="23253"/>
                    <a:pt x="742757" y="23388"/>
                  </a:cubicBezTo>
                  <a:cubicBezTo>
                    <a:pt x="743073" y="23518"/>
                    <a:pt x="743364" y="23508"/>
                    <a:pt x="743629" y="23348"/>
                  </a:cubicBezTo>
                  <a:cubicBezTo>
                    <a:pt x="743734" y="23348"/>
                    <a:pt x="743865" y="23273"/>
                    <a:pt x="744020" y="23112"/>
                  </a:cubicBezTo>
                  <a:cubicBezTo>
                    <a:pt x="744812" y="22115"/>
                    <a:pt x="745804" y="21239"/>
                    <a:pt x="746986" y="20482"/>
                  </a:cubicBezTo>
                  <a:cubicBezTo>
                    <a:pt x="748174" y="19721"/>
                    <a:pt x="749501" y="19054"/>
                    <a:pt x="750974" y="18483"/>
                  </a:cubicBezTo>
                  <a:cubicBezTo>
                    <a:pt x="750443" y="20006"/>
                    <a:pt x="750138" y="21504"/>
                    <a:pt x="750057" y="22972"/>
                  </a:cubicBezTo>
                  <a:cubicBezTo>
                    <a:pt x="749972" y="24445"/>
                    <a:pt x="750047" y="25838"/>
                    <a:pt x="750278" y="27156"/>
                  </a:cubicBezTo>
                  <a:cubicBezTo>
                    <a:pt x="750513" y="28468"/>
                    <a:pt x="750839" y="29706"/>
                    <a:pt x="751255" y="30863"/>
                  </a:cubicBezTo>
                  <a:cubicBezTo>
                    <a:pt x="751671" y="32021"/>
                    <a:pt x="752092" y="33073"/>
                    <a:pt x="752507" y="34020"/>
                  </a:cubicBezTo>
                  <a:cubicBezTo>
                    <a:pt x="752873" y="34917"/>
                    <a:pt x="753555" y="35653"/>
                    <a:pt x="754552" y="36234"/>
                  </a:cubicBezTo>
                  <a:cubicBezTo>
                    <a:pt x="755549" y="36816"/>
                    <a:pt x="756716" y="37307"/>
                    <a:pt x="758059" y="37702"/>
                  </a:cubicBezTo>
                  <a:cubicBezTo>
                    <a:pt x="759397" y="38103"/>
                    <a:pt x="760870" y="38394"/>
                    <a:pt x="762473" y="38584"/>
                  </a:cubicBezTo>
                  <a:cubicBezTo>
                    <a:pt x="764071" y="38775"/>
                    <a:pt x="765649" y="38910"/>
                    <a:pt x="767203" y="38995"/>
                  </a:cubicBezTo>
                  <a:cubicBezTo>
                    <a:pt x="768751" y="39075"/>
                    <a:pt x="770209" y="39120"/>
                    <a:pt x="771577" y="39125"/>
                  </a:cubicBezTo>
                  <a:cubicBezTo>
                    <a:pt x="772944" y="39125"/>
                    <a:pt x="774102" y="39105"/>
                    <a:pt x="775049" y="39055"/>
                  </a:cubicBezTo>
                  <a:cubicBezTo>
                    <a:pt x="776151" y="39636"/>
                    <a:pt x="776872" y="40193"/>
                    <a:pt x="777213" y="40719"/>
                  </a:cubicBezTo>
                  <a:cubicBezTo>
                    <a:pt x="777554" y="41245"/>
                    <a:pt x="777509" y="42192"/>
                    <a:pt x="777083" y="43554"/>
                  </a:cubicBezTo>
                  <a:cubicBezTo>
                    <a:pt x="776712" y="44657"/>
                    <a:pt x="776001" y="45473"/>
                    <a:pt x="774948" y="45994"/>
                  </a:cubicBezTo>
                  <a:cubicBezTo>
                    <a:pt x="773896" y="46515"/>
                    <a:pt x="772659" y="46866"/>
                    <a:pt x="771241" y="47047"/>
                  </a:cubicBezTo>
                  <a:cubicBezTo>
                    <a:pt x="769818" y="47227"/>
                    <a:pt x="768320" y="47317"/>
                    <a:pt x="766742" y="47312"/>
                  </a:cubicBezTo>
                  <a:cubicBezTo>
                    <a:pt x="765168" y="47307"/>
                    <a:pt x="763670" y="47302"/>
                    <a:pt x="762247" y="47297"/>
                  </a:cubicBezTo>
                  <a:lnTo>
                    <a:pt x="743559" y="47242"/>
                  </a:lnTo>
                  <a:lnTo>
                    <a:pt x="740127" y="61035"/>
                  </a:ln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B972FDB-D4A7-EC4D-B7AF-0DD2BFA6D658}"/>
                </a:ext>
              </a:extLst>
            </p:cNvPr>
            <p:cNvSpPr/>
            <p:nvPr/>
          </p:nvSpPr>
          <p:spPr>
            <a:xfrm>
              <a:off x="1567070" y="1499125"/>
              <a:ext cx="946430" cy="62121"/>
            </a:xfrm>
            <a:custGeom>
              <a:avLst/>
              <a:gdLst>
                <a:gd name="connsiteX0" fmla="*/ 21875 w 484693"/>
                <a:gd name="connsiteY0" fmla="*/ 21374 h 31814"/>
                <a:gd name="connsiteX1" fmla="*/ 24335 w 484693"/>
                <a:gd name="connsiteY1" fmla="*/ 20903 h 31814"/>
                <a:gd name="connsiteX2" fmla="*/ 26559 w 484693"/>
                <a:gd name="connsiteY2" fmla="*/ 19645 h 31814"/>
                <a:gd name="connsiteX3" fmla="*/ 28488 w 484693"/>
                <a:gd name="connsiteY3" fmla="*/ 17852 h 31814"/>
                <a:gd name="connsiteX4" fmla="*/ 30092 w 484693"/>
                <a:gd name="connsiteY4" fmla="*/ 15757 h 31814"/>
                <a:gd name="connsiteX5" fmla="*/ 32066 w 484693"/>
                <a:gd name="connsiteY5" fmla="*/ 11479 h 31814"/>
                <a:gd name="connsiteX6" fmla="*/ 32762 w 484693"/>
                <a:gd name="connsiteY6" fmla="*/ 6839 h 31814"/>
                <a:gd name="connsiteX7" fmla="*/ 32326 w 484693"/>
                <a:gd name="connsiteY7" fmla="*/ 4514 h 31814"/>
                <a:gd name="connsiteX8" fmla="*/ 31094 w 484693"/>
                <a:gd name="connsiteY8" fmla="*/ 2550 h 31814"/>
                <a:gd name="connsiteX9" fmla="*/ 27957 w 484693"/>
                <a:gd name="connsiteY9" fmla="*/ 621 h 31814"/>
                <a:gd name="connsiteX10" fmla="*/ 24255 w 484693"/>
                <a:gd name="connsiteY10" fmla="*/ 50 h 31814"/>
                <a:gd name="connsiteX11" fmla="*/ 9089 w 484693"/>
                <a:gd name="connsiteY11" fmla="*/ 10 h 31814"/>
                <a:gd name="connsiteX12" fmla="*/ 0 w 484693"/>
                <a:gd name="connsiteY12" fmla="*/ 29796 h 31814"/>
                <a:gd name="connsiteX13" fmla="*/ 8923 w 484693"/>
                <a:gd name="connsiteY13" fmla="*/ 29821 h 31814"/>
                <a:gd name="connsiteX14" fmla="*/ 11549 w 484693"/>
                <a:gd name="connsiteY14" fmla="*/ 21349 h 31814"/>
                <a:gd name="connsiteX15" fmla="*/ 21875 w 484693"/>
                <a:gd name="connsiteY15" fmla="*/ 21374 h 31814"/>
                <a:gd name="connsiteX16" fmla="*/ 13367 w 484693"/>
                <a:gd name="connsiteY16" fmla="*/ 15226 h 31814"/>
                <a:gd name="connsiteX17" fmla="*/ 16394 w 484693"/>
                <a:gd name="connsiteY17" fmla="*/ 5431 h 31814"/>
                <a:gd name="connsiteX18" fmla="*/ 21960 w 484693"/>
                <a:gd name="connsiteY18" fmla="*/ 5446 h 31814"/>
                <a:gd name="connsiteX19" fmla="*/ 22957 w 484693"/>
                <a:gd name="connsiteY19" fmla="*/ 5712 h 31814"/>
                <a:gd name="connsiteX20" fmla="*/ 23719 w 484693"/>
                <a:gd name="connsiteY20" fmla="*/ 6393 h 31814"/>
                <a:gd name="connsiteX21" fmla="*/ 24215 w 484693"/>
                <a:gd name="connsiteY21" fmla="*/ 7335 h 31814"/>
                <a:gd name="connsiteX22" fmla="*/ 24390 w 484693"/>
                <a:gd name="connsiteY22" fmla="*/ 8337 h 31814"/>
                <a:gd name="connsiteX23" fmla="*/ 23884 w 484693"/>
                <a:gd name="connsiteY23" fmla="*/ 10978 h 31814"/>
                <a:gd name="connsiteX24" fmla="*/ 22456 w 484693"/>
                <a:gd name="connsiteY24" fmla="*/ 13212 h 31814"/>
                <a:gd name="connsiteX25" fmla="*/ 21755 w 484693"/>
                <a:gd name="connsiteY25" fmla="*/ 13994 h 31814"/>
                <a:gd name="connsiteX26" fmla="*/ 20913 w 484693"/>
                <a:gd name="connsiteY26" fmla="*/ 14650 h 31814"/>
                <a:gd name="connsiteX27" fmla="*/ 19690 w 484693"/>
                <a:gd name="connsiteY27" fmla="*/ 15086 h 31814"/>
                <a:gd name="connsiteX28" fmla="*/ 17847 w 484693"/>
                <a:gd name="connsiteY28" fmla="*/ 15241 h 31814"/>
                <a:gd name="connsiteX29" fmla="*/ 13367 w 484693"/>
                <a:gd name="connsiteY29" fmla="*/ 15226 h 31814"/>
                <a:gd name="connsiteX30" fmla="*/ 57798 w 484693"/>
                <a:gd name="connsiteY30" fmla="*/ 11714 h 31814"/>
                <a:gd name="connsiteX31" fmla="*/ 52297 w 484693"/>
                <a:gd name="connsiteY31" fmla="*/ 11679 h 31814"/>
                <a:gd name="connsiteX32" fmla="*/ 49076 w 484693"/>
                <a:gd name="connsiteY32" fmla="*/ 11649 h 31814"/>
                <a:gd name="connsiteX33" fmla="*/ 47452 w 484693"/>
                <a:gd name="connsiteY33" fmla="*/ 11664 h 31814"/>
                <a:gd name="connsiteX34" fmla="*/ 46596 w 484693"/>
                <a:gd name="connsiteY34" fmla="*/ 11724 h 31814"/>
                <a:gd name="connsiteX35" fmla="*/ 47237 w 484693"/>
                <a:gd name="connsiteY35" fmla="*/ 10421 h 31814"/>
                <a:gd name="connsiteX36" fmla="*/ 47903 w 484693"/>
                <a:gd name="connsiteY36" fmla="*/ 8923 h 31814"/>
                <a:gd name="connsiteX37" fmla="*/ 48825 w 484693"/>
                <a:gd name="connsiteY37" fmla="*/ 7686 h 31814"/>
                <a:gd name="connsiteX38" fmla="*/ 50208 w 484693"/>
                <a:gd name="connsiteY38" fmla="*/ 7170 h 31814"/>
                <a:gd name="connsiteX39" fmla="*/ 62934 w 484693"/>
                <a:gd name="connsiteY39" fmla="*/ 7205 h 31814"/>
                <a:gd name="connsiteX40" fmla="*/ 65118 w 484693"/>
                <a:gd name="connsiteY40" fmla="*/ 50 h 31814"/>
                <a:gd name="connsiteX41" fmla="*/ 47908 w 484693"/>
                <a:gd name="connsiteY41" fmla="*/ 0 h 31814"/>
                <a:gd name="connsiteX42" fmla="*/ 42723 w 484693"/>
                <a:gd name="connsiteY42" fmla="*/ 747 h 31814"/>
                <a:gd name="connsiteX43" fmla="*/ 38454 w 484693"/>
                <a:gd name="connsiteY43" fmla="*/ 2876 h 31814"/>
                <a:gd name="connsiteX44" fmla="*/ 34982 w 484693"/>
                <a:gd name="connsiteY44" fmla="*/ 6163 h 31814"/>
                <a:gd name="connsiteX45" fmla="*/ 32231 w 484693"/>
                <a:gd name="connsiteY45" fmla="*/ 10401 h 31814"/>
                <a:gd name="connsiteX46" fmla="*/ 32351 w 484693"/>
                <a:gd name="connsiteY46" fmla="*/ 10742 h 31814"/>
                <a:gd name="connsiteX47" fmla="*/ 32792 w 484693"/>
                <a:gd name="connsiteY47" fmla="*/ 10722 h 31814"/>
                <a:gd name="connsiteX48" fmla="*/ 32988 w 484693"/>
                <a:gd name="connsiteY48" fmla="*/ 10602 h 31814"/>
                <a:gd name="connsiteX49" fmla="*/ 34416 w 484693"/>
                <a:gd name="connsiteY49" fmla="*/ 9464 h 31814"/>
                <a:gd name="connsiteX50" fmla="*/ 35778 w 484693"/>
                <a:gd name="connsiteY50" fmla="*/ 8888 h 31814"/>
                <a:gd name="connsiteX51" fmla="*/ 37056 w 484693"/>
                <a:gd name="connsiteY51" fmla="*/ 8573 h 31814"/>
                <a:gd name="connsiteX52" fmla="*/ 38238 w 484693"/>
                <a:gd name="connsiteY52" fmla="*/ 8257 h 31814"/>
                <a:gd name="connsiteX53" fmla="*/ 36084 w 484693"/>
                <a:gd name="connsiteY53" fmla="*/ 13994 h 31814"/>
                <a:gd name="connsiteX54" fmla="*/ 34606 w 484693"/>
                <a:gd name="connsiteY54" fmla="*/ 19971 h 31814"/>
                <a:gd name="connsiteX55" fmla="*/ 34416 w 484693"/>
                <a:gd name="connsiteY55" fmla="*/ 23213 h 31814"/>
                <a:gd name="connsiteX56" fmla="*/ 35107 w 484693"/>
                <a:gd name="connsiteY56" fmla="*/ 26414 h 31814"/>
                <a:gd name="connsiteX57" fmla="*/ 36881 w 484693"/>
                <a:gd name="connsiteY57" fmla="*/ 28944 h 31814"/>
                <a:gd name="connsiteX58" fmla="*/ 39937 w 484693"/>
                <a:gd name="connsiteY58" fmla="*/ 30192 h 31814"/>
                <a:gd name="connsiteX59" fmla="*/ 56666 w 484693"/>
                <a:gd name="connsiteY59" fmla="*/ 29881 h 31814"/>
                <a:gd name="connsiteX60" fmla="*/ 58811 w 484693"/>
                <a:gd name="connsiteY60" fmla="*/ 22481 h 31814"/>
                <a:gd name="connsiteX61" fmla="*/ 52042 w 484693"/>
                <a:gd name="connsiteY61" fmla="*/ 23203 h 31814"/>
                <a:gd name="connsiteX62" fmla="*/ 45203 w 484693"/>
                <a:gd name="connsiteY62" fmla="*/ 22762 h 31814"/>
                <a:gd name="connsiteX63" fmla="*/ 44201 w 484693"/>
                <a:gd name="connsiteY63" fmla="*/ 22161 h 31814"/>
                <a:gd name="connsiteX64" fmla="*/ 43845 w 484693"/>
                <a:gd name="connsiteY64" fmla="*/ 21078 h 31814"/>
                <a:gd name="connsiteX65" fmla="*/ 44251 w 484693"/>
                <a:gd name="connsiteY65" fmla="*/ 19240 h 31814"/>
                <a:gd name="connsiteX66" fmla="*/ 44737 w 484693"/>
                <a:gd name="connsiteY66" fmla="*/ 17401 h 31814"/>
                <a:gd name="connsiteX67" fmla="*/ 56025 w 484693"/>
                <a:gd name="connsiteY67" fmla="*/ 17431 h 31814"/>
                <a:gd name="connsiteX68" fmla="*/ 57798 w 484693"/>
                <a:gd name="connsiteY68" fmla="*/ 11714 h 31814"/>
                <a:gd name="connsiteX69" fmla="*/ 80841 w 484693"/>
                <a:gd name="connsiteY69" fmla="*/ 30032 h 31814"/>
                <a:gd name="connsiteX70" fmla="*/ 89243 w 484693"/>
                <a:gd name="connsiteY70" fmla="*/ 30052 h 31814"/>
                <a:gd name="connsiteX71" fmla="*/ 86227 w 484693"/>
                <a:gd name="connsiteY71" fmla="*/ 20758 h 31814"/>
                <a:gd name="connsiteX72" fmla="*/ 89018 w 484693"/>
                <a:gd name="connsiteY72" fmla="*/ 18668 h 31814"/>
                <a:gd name="connsiteX73" fmla="*/ 91207 w 484693"/>
                <a:gd name="connsiteY73" fmla="*/ 15933 h 31814"/>
                <a:gd name="connsiteX74" fmla="*/ 93201 w 484693"/>
                <a:gd name="connsiteY74" fmla="*/ 11654 h 31814"/>
                <a:gd name="connsiteX75" fmla="*/ 93872 w 484693"/>
                <a:gd name="connsiteY75" fmla="*/ 7014 h 31814"/>
                <a:gd name="connsiteX76" fmla="*/ 93121 w 484693"/>
                <a:gd name="connsiteY76" fmla="*/ 4013 h 31814"/>
                <a:gd name="connsiteX77" fmla="*/ 91167 w 484693"/>
                <a:gd name="connsiteY77" fmla="*/ 1884 h 31814"/>
                <a:gd name="connsiteX78" fmla="*/ 88446 w 484693"/>
                <a:gd name="connsiteY78" fmla="*/ 636 h 31814"/>
                <a:gd name="connsiteX79" fmla="*/ 85405 w 484693"/>
                <a:gd name="connsiteY79" fmla="*/ 226 h 31814"/>
                <a:gd name="connsiteX80" fmla="*/ 70319 w 484693"/>
                <a:gd name="connsiteY80" fmla="*/ 185 h 31814"/>
                <a:gd name="connsiteX81" fmla="*/ 61231 w 484693"/>
                <a:gd name="connsiteY81" fmla="*/ 29972 h 31814"/>
                <a:gd name="connsiteX82" fmla="*/ 69873 w 484693"/>
                <a:gd name="connsiteY82" fmla="*/ 29997 h 31814"/>
                <a:gd name="connsiteX83" fmla="*/ 72459 w 484693"/>
                <a:gd name="connsiteY83" fmla="*/ 21519 h 31814"/>
                <a:gd name="connsiteX84" fmla="*/ 77980 w 484693"/>
                <a:gd name="connsiteY84" fmla="*/ 21539 h 31814"/>
                <a:gd name="connsiteX85" fmla="*/ 80841 w 484693"/>
                <a:gd name="connsiteY85" fmla="*/ 30032 h 31814"/>
                <a:gd name="connsiteX86" fmla="*/ 74317 w 484693"/>
                <a:gd name="connsiteY86" fmla="*/ 15402 h 31814"/>
                <a:gd name="connsiteX87" fmla="*/ 77309 w 484693"/>
                <a:gd name="connsiteY87" fmla="*/ 5607 h 31814"/>
                <a:gd name="connsiteX88" fmla="*/ 82830 w 484693"/>
                <a:gd name="connsiteY88" fmla="*/ 5622 h 31814"/>
                <a:gd name="connsiteX89" fmla="*/ 83852 w 484693"/>
                <a:gd name="connsiteY89" fmla="*/ 5887 h 31814"/>
                <a:gd name="connsiteX90" fmla="*/ 84629 w 484693"/>
                <a:gd name="connsiteY90" fmla="*/ 6569 h 31814"/>
                <a:gd name="connsiteX91" fmla="*/ 85125 w 484693"/>
                <a:gd name="connsiteY91" fmla="*/ 7510 h 31814"/>
                <a:gd name="connsiteX92" fmla="*/ 85305 w 484693"/>
                <a:gd name="connsiteY92" fmla="*/ 8513 h 31814"/>
                <a:gd name="connsiteX93" fmla="*/ 84794 w 484693"/>
                <a:gd name="connsiteY93" fmla="*/ 11153 h 31814"/>
                <a:gd name="connsiteX94" fmla="*/ 83371 w 484693"/>
                <a:gd name="connsiteY94" fmla="*/ 13388 h 31814"/>
                <a:gd name="connsiteX95" fmla="*/ 82664 w 484693"/>
                <a:gd name="connsiteY95" fmla="*/ 14164 h 31814"/>
                <a:gd name="connsiteX96" fmla="*/ 81823 w 484693"/>
                <a:gd name="connsiteY96" fmla="*/ 14825 h 31814"/>
                <a:gd name="connsiteX97" fmla="*/ 80580 w 484693"/>
                <a:gd name="connsiteY97" fmla="*/ 15261 h 31814"/>
                <a:gd name="connsiteX98" fmla="*/ 78721 w 484693"/>
                <a:gd name="connsiteY98" fmla="*/ 15417 h 31814"/>
                <a:gd name="connsiteX99" fmla="*/ 74317 w 484693"/>
                <a:gd name="connsiteY99" fmla="*/ 15402 h 31814"/>
                <a:gd name="connsiteX100" fmla="*/ 92124 w 484693"/>
                <a:gd name="connsiteY100" fmla="*/ 30062 h 31814"/>
                <a:gd name="connsiteX101" fmla="*/ 103091 w 484693"/>
                <a:gd name="connsiteY101" fmla="*/ 30092 h 31814"/>
                <a:gd name="connsiteX102" fmla="*/ 108973 w 484693"/>
                <a:gd name="connsiteY102" fmla="*/ 29851 h 31814"/>
                <a:gd name="connsiteX103" fmla="*/ 112661 w 484693"/>
                <a:gd name="connsiteY103" fmla="*/ 28919 h 31814"/>
                <a:gd name="connsiteX104" fmla="*/ 116288 w 484693"/>
                <a:gd name="connsiteY104" fmla="*/ 25788 h 31814"/>
                <a:gd name="connsiteX105" fmla="*/ 118443 w 484693"/>
                <a:gd name="connsiteY105" fmla="*/ 21294 h 31814"/>
                <a:gd name="connsiteX106" fmla="*/ 119054 w 484693"/>
                <a:gd name="connsiteY106" fmla="*/ 17591 h 31814"/>
                <a:gd name="connsiteX107" fmla="*/ 118222 w 484693"/>
                <a:gd name="connsiteY107" fmla="*/ 14770 h 31814"/>
                <a:gd name="connsiteX108" fmla="*/ 115346 w 484693"/>
                <a:gd name="connsiteY108" fmla="*/ 12841 h 31814"/>
                <a:gd name="connsiteX109" fmla="*/ 109865 w 484693"/>
                <a:gd name="connsiteY109" fmla="*/ 12265 h 31814"/>
                <a:gd name="connsiteX110" fmla="*/ 108427 w 484693"/>
                <a:gd name="connsiteY110" fmla="*/ 12260 h 31814"/>
                <a:gd name="connsiteX111" fmla="*/ 107385 w 484693"/>
                <a:gd name="connsiteY111" fmla="*/ 12235 h 31814"/>
                <a:gd name="connsiteX112" fmla="*/ 106624 w 484693"/>
                <a:gd name="connsiteY112" fmla="*/ 12155 h 31814"/>
                <a:gd name="connsiteX113" fmla="*/ 105987 w 484693"/>
                <a:gd name="connsiteY113" fmla="*/ 11930 h 31814"/>
                <a:gd name="connsiteX114" fmla="*/ 104965 w 484693"/>
                <a:gd name="connsiteY114" fmla="*/ 10907 h 31814"/>
                <a:gd name="connsiteX115" fmla="*/ 105151 w 484693"/>
                <a:gd name="connsiteY115" fmla="*/ 9249 h 31814"/>
                <a:gd name="connsiteX116" fmla="*/ 106578 w 484693"/>
                <a:gd name="connsiteY116" fmla="*/ 7931 h 31814"/>
                <a:gd name="connsiteX117" fmla="*/ 108998 w 484693"/>
                <a:gd name="connsiteY117" fmla="*/ 7380 h 31814"/>
                <a:gd name="connsiteX118" fmla="*/ 121845 w 484693"/>
                <a:gd name="connsiteY118" fmla="*/ 7375 h 31814"/>
                <a:gd name="connsiteX119" fmla="*/ 123588 w 484693"/>
                <a:gd name="connsiteY119" fmla="*/ 215 h 31814"/>
                <a:gd name="connsiteX120" fmla="*/ 108938 w 484693"/>
                <a:gd name="connsiteY120" fmla="*/ 175 h 31814"/>
                <a:gd name="connsiteX121" fmla="*/ 103096 w 484693"/>
                <a:gd name="connsiteY121" fmla="*/ 817 h 31814"/>
                <a:gd name="connsiteX122" fmla="*/ 99008 w 484693"/>
                <a:gd name="connsiteY122" fmla="*/ 2846 h 31814"/>
                <a:gd name="connsiteX123" fmla="*/ 95957 w 484693"/>
                <a:gd name="connsiteY123" fmla="*/ 6143 h 31814"/>
                <a:gd name="connsiteX124" fmla="*/ 93301 w 484693"/>
                <a:gd name="connsiteY124" fmla="*/ 10617 h 31814"/>
                <a:gd name="connsiteX125" fmla="*/ 93462 w 484693"/>
                <a:gd name="connsiteY125" fmla="*/ 10958 h 31814"/>
                <a:gd name="connsiteX126" fmla="*/ 93903 w 484693"/>
                <a:gd name="connsiteY126" fmla="*/ 10937 h 31814"/>
                <a:gd name="connsiteX127" fmla="*/ 94103 w 484693"/>
                <a:gd name="connsiteY127" fmla="*/ 10817 h 31814"/>
                <a:gd name="connsiteX128" fmla="*/ 95606 w 484693"/>
                <a:gd name="connsiteY128" fmla="*/ 9479 h 31814"/>
                <a:gd name="connsiteX129" fmla="*/ 97630 w 484693"/>
                <a:gd name="connsiteY129" fmla="*/ 8467 h 31814"/>
                <a:gd name="connsiteX130" fmla="*/ 97164 w 484693"/>
                <a:gd name="connsiteY130" fmla="*/ 10747 h 31814"/>
                <a:gd name="connsiteX131" fmla="*/ 97279 w 484693"/>
                <a:gd name="connsiteY131" fmla="*/ 12866 h 31814"/>
                <a:gd name="connsiteX132" fmla="*/ 97770 w 484693"/>
                <a:gd name="connsiteY132" fmla="*/ 14750 h 31814"/>
                <a:gd name="connsiteX133" fmla="*/ 98407 w 484693"/>
                <a:gd name="connsiteY133" fmla="*/ 16354 h 31814"/>
                <a:gd name="connsiteX134" fmla="*/ 99444 w 484693"/>
                <a:gd name="connsiteY134" fmla="*/ 17476 h 31814"/>
                <a:gd name="connsiteX135" fmla="*/ 101223 w 484693"/>
                <a:gd name="connsiteY135" fmla="*/ 18222 h 31814"/>
                <a:gd name="connsiteX136" fmla="*/ 103462 w 484693"/>
                <a:gd name="connsiteY136" fmla="*/ 18668 h 31814"/>
                <a:gd name="connsiteX137" fmla="*/ 105867 w 484693"/>
                <a:gd name="connsiteY137" fmla="*/ 18874 h 31814"/>
                <a:gd name="connsiteX138" fmla="*/ 108087 w 484693"/>
                <a:gd name="connsiteY138" fmla="*/ 18944 h 31814"/>
                <a:gd name="connsiteX139" fmla="*/ 109845 w 484693"/>
                <a:gd name="connsiteY139" fmla="*/ 18909 h 31814"/>
                <a:gd name="connsiteX140" fmla="*/ 110947 w 484693"/>
                <a:gd name="connsiteY140" fmla="*/ 19751 h 31814"/>
                <a:gd name="connsiteX141" fmla="*/ 110882 w 484693"/>
                <a:gd name="connsiteY141" fmla="*/ 21189 h 31814"/>
                <a:gd name="connsiteX142" fmla="*/ 109795 w 484693"/>
                <a:gd name="connsiteY142" fmla="*/ 22431 h 31814"/>
                <a:gd name="connsiteX143" fmla="*/ 107911 w 484693"/>
                <a:gd name="connsiteY143" fmla="*/ 22962 h 31814"/>
                <a:gd name="connsiteX144" fmla="*/ 105632 w 484693"/>
                <a:gd name="connsiteY144" fmla="*/ 23097 h 31814"/>
                <a:gd name="connsiteX145" fmla="*/ 103352 w 484693"/>
                <a:gd name="connsiteY145" fmla="*/ 23092 h 31814"/>
                <a:gd name="connsiteX146" fmla="*/ 93867 w 484693"/>
                <a:gd name="connsiteY146" fmla="*/ 23062 h 31814"/>
                <a:gd name="connsiteX147" fmla="*/ 92124 w 484693"/>
                <a:gd name="connsiteY147" fmla="*/ 30062 h 31814"/>
                <a:gd name="connsiteX148" fmla="*/ 153986 w 484693"/>
                <a:gd name="connsiteY148" fmla="*/ 6864 h 31814"/>
                <a:gd name="connsiteX149" fmla="*/ 153986 w 484693"/>
                <a:gd name="connsiteY149" fmla="*/ 5787 h 31814"/>
                <a:gd name="connsiteX150" fmla="*/ 152037 w 484693"/>
                <a:gd name="connsiteY150" fmla="*/ 2480 h 31814"/>
                <a:gd name="connsiteX151" fmla="*/ 148740 w 484693"/>
                <a:gd name="connsiteY151" fmla="*/ 812 h 31814"/>
                <a:gd name="connsiteX152" fmla="*/ 144817 w 484693"/>
                <a:gd name="connsiteY152" fmla="*/ 195 h 31814"/>
                <a:gd name="connsiteX153" fmla="*/ 140999 w 484693"/>
                <a:gd name="connsiteY153" fmla="*/ 105 h 31814"/>
                <a:gd name="connsiteX154" fmla="*/ 134912 w 484693"/>
                <a:gd name="connsiteY154" fmla="*/ 631 h 31814"/>
                <a:gd name="connsiteX155" fmla="*/ 130728 w 484693"/>
                <a:gd name="connsiteY155" fmla="*/ 2019 h 31814"/>
                <a:gd name="connsiteX156" fmla="*/ 128118 w 484693"/>
                <a:gd name="connsiteY156" fmla="*/ 3913 h 31814"/>
                <a:gd name="connsiteX157" fmla="*/ 126775 w 484693"/>
                <a:gd name="connsiteY157" fmla="*/ 5947 h 31814"/>
                <a:gd name="connsiteX158" fmla="*/ 125242 w 484693"/>
                <a:gd name="connsiteY158" fmla="*/ 9885 h 31814"/>
                <a:gd name="connsiteX159" fmla="*/ 123809 w 484693"/>
                <a:gd name="connsiteY159" fmla="*/ 14184 h 31814"/>
                <a:gd name="connsiteX160" fmla="*/ 122636 w 484693"/>
                <a:gd name="connsiteY160" fmla="*/ 18603 h 31814"/>
                <a:gd name="connsiteX161" fmla="*/ 121920 w 484693"/>
                <a:gd name="connsiteY161" fmla="*/ 22902 h 31814"/>
                <a:gd name="connsiteX162" fmla="*/ 122216 w 484693"/>
                <a:gd name="connsiteY162" fmla="*/ 25963 h 31814"/>
                <a:gd name="connsiteX163" fmla="*/ 123588 w 484693"/>
                <a:gd name="connsiteY163" fmla="*/ 28093 h 31814"/>
                <a:gd name="connsiteX164" fmla="*/ 125763 w 484693"/>
                <a:gd name="connsiteY164" fmla="*/ 29460 h 31814"/>
                <a:gd name="connsiteX165" fmla="*/ 128463 w 484693"/>
                <a:gd name="connsiteY165" fmla="*/ 30227 h 31814"/>
                <a:gd name="connsiteX166" fmla="*/ 131384 w 484693"/>
                <a:gd name="connsiteY166" fmla="*/ 30553 h 31814"/>
                <a:gd name="connsiteX167" fmla="*/ 134225 w 484693"/>
                <a:gd name="connsiteY167" fmla="*/ 30623 h 31814"/>
                <a:gd name="connsiteX168" fmla="*/ 137968 w 484693"/>
                <a:gd name="connsiteY168" fmla="*/ 30473 h 31814"/>
                <a:gd name="connsiteX169" fmla="*/ 141710 w 484693"/>
                <a:gd name="connsiteY169" fmla="*/ 30007 h 31814"/>
                <a:gd name="connsiteX170" fmla="*/ 145999 w 484693"/>
                <a:gd name="connsiteY170" fmla="*/ 28213 h 31814"/>
                <a:gd name="connsiteX171" fmla="*/ 148970 w 484693"/>
                <a:gd name="connsiteY171" fmla="*/ 24621 h 31814"/>
                <a:gd name="connsiteX172" fmla="*/ 152077 w 484693"/>
                <a:gd name="connsiteY172" fmla="*/ 15888 h 31814"/>
                <a:gd name="connsiteX173" fmla="*/ 153986 w 484693"/>
                <a:gd name="connsiteY173" fmla="*/ 6864 h 31814"/>
                <a:gd name="connsiteX174" fmla="*/ 140333 w 484693"/>
                <a:gd name="connsiteY174" fmla="*/ 22115 h 31814"/>
                <a:gd name="connsiteX175" fmla="*/ 139451 w 484693"/>
                <a:gd name="connsiteY175" fmla="*/ 23553 h 31814"/>
                <a:gd name="connsiteX176" fmla="*/ 137868 w 484693"/>
                <a:gd name="connsiteY176" fmla="*/ 24310 h 31814"/>
                <a:gd name="connsiteX177" fmla="*/ 135984 w 484693"/>
                <a:gd name="connsiteY177" fmla="*/ 24606 h 31814"/>
                <a:gd name="connsiteX178" fmla="*/ 134245 w 484693"/>
                <a:gd name="connsiteY178" fmla="*/ 24661 h 31814"/>
                <a:gd name="connsiteX179" fmla="*/ 132762 w 484693"/>
                <a:gd name="connsiteY179" fmla="*/ 24535 h 31814"/>
                <a:gd name="connsiteX180" fmla="*/ 131645 w 484693"/>
                <a:gd name="connsiteY180" fmla="*/ 23914 h 31814"/>
                <a:gd name="connsiteX181" fmla="*/ 131029 w 484693"/>
                <a:gd name="connsiteY181" fmla="*/ 22872 h 31814"/>
                <a:gd name="connsiteX182" fmla="*/ 131049 w 484693"/>
                <a:gd name="connsiteY182" fmla="*/ 21449 h 31814"/>
                <a:gd name="connsiteX183" fmla="*/ 132832 w 484693"/>
                <a:gd name="connsiteY183" fmla="*/ 14730 h 31814"/>
                <a:gd name="connsiteX184" fmla="*/ 135092 w 484693"/>
                <a:gd name="connsiteY184" fmla="*/ 8292 h 31814"/>
                <a:gd name="connsiteX185" fmla="*/ 135974 w 484693"/>
                <a:gd name="connsiteY185" fmla="*/ 7075 h 31814"/>
                <a:gd name="connsiteX186" fmla="*/ 137317 w 484693"/>
                <a:gd name="connsiteY186" fmla="*/ 6358 h 31814"/>
                <a:gd name="connsiteX187" fmla="*/ 138860 w 484693"/>
                <a:gd name="connsiteY187" fmla="*/ 6022 h 31814"/>
                <a:gd name="connsiteX188" fmla="*/ 140338 w 484693"/>
                <a:gd name="connsiteY188" fmla="*/ 5947 h 31814"/>
                <a:gd name="connsiteX189" fmla="*/ 141781 w 484693"/>
                <a:gd name="connsiteY189" fmla="*/ 6032 h 31814"/>
                <a:gd name="connsiteX190" fmla="*/ 143319 w 484693"/>
                <a:gd name="connsiteY190" fmla="*/ 6378 h 31814"/>
                <a:gd name="connsiteX191" fmla="*/ 144416 w 484693"/>
                <a:gd name="connsiteY191" fmla="*/ 7180 h 31814"/>
                <a:gd name="connsiteX192" fmla="*/ 144616 w 484693"/>
                <a:gd name="connsiteY192" fmla="*/ 8643 h 31814"/>
                <a:gd name="connsiteX193" fmla="*/ 142833 w 484693"/>
                <a:gd name="connsiteY193" fmla="*/ 15462 h 31814"/>
                <a:gd name="connsiteX194" fmla="*/ 140333 w 484693"/>
                <a:gd name="connsiteY194" fmla="*/ 22115 h 31814"/>
                <a:gd name="connsiteX195" fmla="*/ 173806 w 484693"/>
                <a:gd name="connsiteY195" fmla="*/ 3602 h 31814"/>
                <a:gd name="connsiteX196" fmla="*/ 173225 w 484693"/>
                <a:gd name="connsiteY196" fmla="*/ 2320 h 31814"/>
                <a:gd name="connsiteX197" fmla="*/ 172208 w 484693"/>
                <a:gd name="connsiteY197" fmla="*/ 1338 h 31814"/>
                <a:gd name="connsiteX198" fmla="*/ 170890 w 484693"/>
                <a:gd name="connsiteY198" fmla="*/ 691 h 31814"/>
                <a:gd name="connsiteX199" fmla="*/ 169452 w 484693"/>
                <a:gd name="connsiteY199" fmla="*/ 466 h 31814"/>
                <a:gd name="connsiteX200" fmla="*/ 160489 w 484693"/>
                <a:gd name="connsiteY200" fmla="*/ 441 h 31814"/>
                <a:gd name="connsiteX201" fmla="*/ 151435 w 484693"/>
                <a:gd name="connsiteY201" fmla="*/ 30232 h 31814"/>
                <a:gd name="connsiteX202" fmla="*/ 160279 w 484693"/>
                <a:gd name="connsiteY202" fmla="*/ 30257 h 31814"/>
                <a:gd name="connsiteX203" fmla="*/ 166581 w 484693"/>
                <a:gd name="connsiteY203" fmla="*/ 9545 h 31814"/>
                <a:gd name="connsiteX204" fmla="*/ 170725 w 484693"/>
                <a:gd name="connsiteY204" fmla="*/ 30287 h 31814"/>
                <a:gd name="connsiteX205" fmla="*/ 181372 w 484693"/>
                <a:gd name="connsiteY205" fmla="*/ 30317 h 31814"/>
                <a:gd name="connsiteX206" fmla="*/ 190380 w 484693"/>
                <a:gd name="connsiteY206" fmla="*/ 526 h 31814"/>
                <a:gd name="connsiteX207" fmla="*/ 181818 w 484693"/>
                <a:gd name="connsiteY207" fmla="*/ 501 h 31814"/>
                <a:gd name="connsiteX208" fmla="*/ 176487 w 484693"/>
                <a:gd name="connsiteY208" fmla="*/ 17777 h 31814"/>
                <a:gd name="connsiteX209" fmla="*/ 173806 w 484693"/>
                <a:gd name="connsiteY209" fmla="*/ 3602 h 31814"/>
                <a:gd name="connsiteX210" fmla="*/ 209925 w 484693"/>
                <a:gd name="connsiteY210" fmla="*/ 24074 h 31814"/>
                <a:gd name="connsiteX211" fmla="*/ 209905 w 484693"/>
                <a:gd name="connsiteY211" fmla="*/ 30397 h 31814"/>
                <a:gd name="connsiteX212" fmla="*/ 218192 w 484693"/>
                <a:gd name="connsiteY212" fmla="*/ 30422 h 31814"/>
                <a:gd name="connsiteX213" fmla="*/ 218277 w 484693"/>
                <a:gd name="connsiteY213" fmla="*/ 566 h 31814"/>
                <a:gd name="connsiteX214" fmla="*/ 209635 w 484693"/>
                <a:gd name="connsiteY214" fmla="*/ 541 h 31814"/>
                <a:gd name="connsiteX215" fmla="*/ 208633 w 484693"/>
                <a:gd name="connsiteY215" fmla="*/ 661 h 31814"/>
                <a:gd name="connsiteX216" fmla="*/ 206909 w 484693"/>
                <a:gd name="connsiteY216" fmla="*/ 1338 h 31814"/>
                <a:gd name="connsiteX217" fmla="*/ 204720 w 484693"/>
                <a:gd name="connsiteY217" fmla="*/ 3031 h 31814"/>
                <a:gd name="connsiteX218" fmla="*/ 202290 w 484693"/>
                <a:gd name="connsiteY218" fmla="*/ 6208 h 31814"/>
                <a:gd name="connsiteX219" fmla="*/ 187735 w 484693"/>
                <a:gd name="connsiteY219" fmla="*/ 30337 h 31814"/>
                <a:gd name="connsiteX220" fmla="*/ 197139 w 484693"/>
                <a:gd name="connsiteY220" fmla="*/ 30362 h 31814"/>
                <a:gd name="connsiteX221" fmla="*/ 200762 w 484693"/>
                <a:gd name="connsiteY221" fmla="*/ 24049 h 31814"/>
                <a:gd name="connsiteX222" fmla="*/ 209925 w 484693"/>
                <a:gd name="connsiteY222" fmla="*/ 24074 h 31814"/>
                <a:gd name="connsiteX223" fmla="*/ 203818 w 484693"/>
                <a:gd name="connsiteY223" fmla="*/ 18658 h 31814"/>
                <a:gd name="connsiteX224" fmla="*/ 210131 w 484693"/>
                <a:gd name="connsiteY224" fmla="*/ 7430 h 31814"/>
                <a:gd name="connsiteX225" fmla="*/ 210101 w 484693"/>
                <a:gd name="connsiteY225" fmla="*/ 18673 h 31814"/>
                <a:gd name="connsiteX226" fmla="*/ 203818 w 484693"/>
                <a:gd name="connsiteY226" fmla="*/ 18658 h 31814"/>
                <a:gd name="connsiteX227" fmla="*/ 231344 w 484693"/>
                <a:gd name="connsiteY227" fmla="*/ 21299 h 31814"/>
                <a:gd name="connsiteX228" fmla="*/ 231690 w 484693"/>
                <a:gd name="connsiteY228" fmla="*/ 19295 h 31814"/>
                <a:gd name="connsiteX229" fmla="*/ 232156 w 484693"/>
                <a:gd name="connsiteY229" fmla="*/ 17296 h 31814"/>
                <a:gd name="connsiteX230" fmla="*/ 237246 w 484693"/>
                <a:gd name="connsiteY230" fmla="*/ 621 h 31814"/>
                <a:gd name="connsiteX231" fmla="*/ 228323 w 484693"/>
                <a:gd name="connsiteY231" fmla="*/ 596 h 31814"/>
                <a:gd name="connsiteX232" fmla="*/ 225978 w 484693"/>
                <a:gd name="connsiteY232" fmla="*/ 8097 h 31814"/>
                <a:gd name="connsiteX233" fmla="*/ 224385 w 484693"/>
                <a:gd name="connsiteY233" fmla="*/ 13292 h 31814"/>
                <a:gd name="connsiteX234" fmla="*/ 223413 w 484693"/>
                <a:gd name="connsiteY234" fmla="*/ 16629 h 31814"/>
                <a:gd name="connsiteX235" fmla="*/ 222867 w 484693"/>
                <a:gd name="connsiteY235" fmla="*/ 18568 h 31814"/>
                <a:gd name="connsiteX236" fmla="*/ 222586 w 484693"/>
                <a:gd name="connsiteY236" fmla="*/ 19590 h 31814"/>
                <a:gd name="connsiteX237" fmla="*/ 222461 w 484693"/>
                <a:gd name="connsiteY237" fmla="*/ 20151 h 31814"/>
                <a:gd name="connsiteX238" fmla="*/ 222541 w 484693"/>
                <a:gd name="connsiteY238" fmla="*/ 27336 h 31814"/>
                <a:gd name="connsiteX239" fmla="*/ 227356 w 484693"/>
                <a:gd name="connsiteY239" fmla="*/ 30407 h 31814"/>
                <a:gd name="connsiteX240" fmla="*/ 235558 w 484693"/>
                <a:gd name="connsiteY240" fmla="*/ 30913 h 31814"/>
                <a:gd name="connsiteX241" fmla="*/ 244085 w 484693"/>
                <a:gd name="connsiteY241" fmla="*/ 30057 h 31814"/>
                <a:gd name="connsiteX242" fmla="*/ 246230 w 484693"/>
                <a:gd name="connsiteY242" fmla="*/ 22662 h 31814"/>
                <a:gd name="connsiteX243" fmla="*/ 239581 w 484693"/>
                <a:gd name="connsiteY243" fmla="*/ 23563 h 31814"/>
                <a:gd name="connsiteX244" fmla="*/ 232857 w 484693"/>
                <a:gd name="connsiteY244" fmla="*/ 23263 h 31814"/>
                <a:gd name="connsiteX245" fmla="*/ 231780 w 484693"/>
                <a:gd name="connsiteY245" fmla="*/ 22496 h 31814"/>
                <a:gd name="connsiteX246" fmla="*/ 231344 w 484693"/>
                <a:gd name="connsiteY246" fmla="*/ 21299 h 31814"/>
                <a:gd name="connsiteX247" fmla="*/ 291633 w 484693"/>
                <a:gd name="connsiteY247" fmla="*/ 777 h 31814"/>
                <a:gd name="connsiteX248" fmla="*/ 276266 w 484693"/>
                <a:gd name="connsiteY248" fmla="*/ 737 h 31814"/>
                <a:gd name="connsiteX249" fmla="*/ 276266 w 484693"/>
                <a:gd name="connsiteY249" fmla="*/ 656 h 31814"/>
                <a:gd name="connsiteX250" fmla="*/ 270439 w 484693"/>
                <a:gd name="connsiteY250" fmla="*/ 1278 h 31814"/>
                <a:gd name="connsiteX251" fmla="*/ 266396 w 484693"/>
                <a:gd name="connsiteY251" fmla="*/ 3287 h 31814"/>
                <a:gd name="connsiteX252" fmla="*/ 263405 w 484693"/>
                <a:gd name="connsiteY252" fmla="*/ 6584 h 31814"/>
                <a:gd name="connsiteX253" fmla="*/ 260790 w 484693"/>
                <a:gd name="connsiteY253" fmla="*/ 11058 h 31814"/>
                <a:gd name="connsiteX254" fmla="*/ 261010 w 484693"/>
                <a:gd name="connsiteY254" fmla="*/ 11419 h 31814"/>
                <a:gd name="connsiteX255" fmla="*/ 261511 w 484693"/>
                <a:gd name="connsiteY255" fmla="*/ 11258 h 31814"/>
                <a:gd name="connsiteX256" fmla="*/ 262874 w 484693"/>
                <a:gd name="connsiteY256" fmla="*/ 9780 h 31814"/>
                <a:gd name="connsiteX257" fmla="*/ 264818 w 484693"/>
                <a:gd name="connsiteY257" fmla="*/ 8628 h 31814"/>
                <a:gd name="connsiteX258" fmla="*/ 267979 w 484693"/>
                <a:gd name="connsiteY258" fmla="*/ 7936 h 31814"/>
                <a:gd name="connsiteX259" fmla="*/ 273045 w 484693"/>
                <a:gd name="connsiteY259" fmla="*/ 7806 h 31814"/>
                <a:gd name="connsiteX260" fmla="*/ 266015 w 484693"/>
                <a:gd name="connsiteY260" fmla="*/ 30563 h 31814"/>
                <a:gd name="connsiteX261" fmla="*/ 275059 w 484693"/>
                <a:gd name="connsiteY261" fmla="*/ 30588 h 31814"/>
                <a:gd name="connsiteX262" fmla="*/ 282008 w 484693"/>
                <a:gd name="connsiteY262" fmla="*/ 7836 h 31814"/>
                <a:gd name="connsiteX263" fmla="*/ 289453 w 484693"/>
                <a:gd name="connsiteY263" fmla="*/ 7856 h 31814"/>
                <a:gd name="connsiteX264" fmla="*/ 291633 w 484693"/>
                <a:gd name="connsiteY264" fmla="*/ 777 h 31814"/>
                <a:gd name="connsiteX265" fmla="*/ 307120 w 484693"/>
                <a:gd name="connsiteY265" fmla="*/ 30678 h 31814"/>
                <a:gd name="connsiteX266" fmla="*/ 315522 w 484693"/>
                <a:gd name="connsiteY266" fmla="*/ 30703 h 31814"/>
                <a:gd name="connsiteX267" fmla="*/ 312506 w 484693"/>
                <a:gd name="connsiteY267" fmla="*/ 21409 h 31814"/>
                <a:gd name="connsiteX268" fmla="*/ 315296 w 484693"/>
                <a:gd name="connsiteY268" fmla="*/ 19315 h 31814"/>
                <a:gd name="connsiteX269" fmla="*/ 317486 w 484693"/>
                <a:gd name="connsiteY269" fmla="*/ 16579 h 31814"/>
                <a:gd name="connsiteX270" fmla="*/ 319475 w 484693"/>
                <a:gd name="connsiteY270" fmla="*/ 12305 h 31814"/>
                <a:gd name="connsiteX271" fmla="*/ 320151 w 484693"/>
                <a:gd name="connsiteY271" fmla="*/ 7666 h 31814"/>
                <a:gd name="connsiteX272" fmla="*/ 319400 w 484693"/>
                <a:gd name="connsiteY272" fmla="*/ 4660 h 31814"/>
                <a:gd name="connsiteX273" fmla="*/ 317441 w 484693"/>
                <a:gd name="connsiteY273" fmla="*/ 2535 h 31814"/>
                <a:gd name="connsiteX274" fmla="*/ 314725 w 484693"/>
                <a:gd name="connsiteY274" fmla="*/ 1283 h 31814"/>
                <a:gd name="connsiteX275" fmla="*/ 311684 w 484693"/>
                <a:gd name="connsiteY275" fmla="*/ 877 h 31814"/>
                <a:gd name="connsiteX276" fmla="*/ 296598 w 484693"/>
                <a:gd name="connsiteY276" fmla="*/ 832 h 31814"/>
                <a:gd name="connsiteX277" fmla="*/ 287504 w 484693"/>
                <a:gd name="connsiteY277" fmla="*/ 30623 h 31814"/>
                <a:gd name="connsiteX278" fmla="*/ 296152 w 484693"/>
                <a:gd name="connsiteY278" fmla="*/ 30648 h 31814"/>
                <a:gd name="connsiteX279" fmla="*/ 298737 w 484693"/>
                <a:gd name="connsiteY279" fmla="*/ 22171 h 31814"/>
                <a:gd name="connsiteX280" fmla="*/ 304259 w 484693"/>
                <a:gd name="connsiteY280" fmla="*/ 22186 h 31814"/>
                <a:gd name="connsiteX281" fmla="*/ 307120 w 484693"/>
                <a:gd name="connsiteY281" fmla="*/ 30678 h 31814"/>
                <a:gd name="connsiteX282" fmla="*/ 300596 w 484693"/>
                <a:gd name="connsiteY282" fmla="*/ 16053 h 31814"/>
                <a:gd name="connsiteX283" fmla="*/ 303587 w 484693"/>
                <a:gd name="connsiteY283" fmla="*/ 6258 h 31814"/>
                <a:gd name="connsiteX284" fmla="*/ 309109 w 484693"/>
                <a:gd name="connsiteY284" fmla="*/ 6273 h 31814"/>
                <a:gd name="connsiteX285" fmla="*/ 310126 w 484693"/>
                <a:gd name="connsiteY285" fmla="*/ 6533 h 31814"/>
                <a:gd name="connsiteX286" fmla="*/ 310907 w 484693"/>
                <a:gd name="connsiteY286" fmla="*/ 7215 h 31814"/>
                <a:gd name="connsiteX287" fmla="*/ 311403 w 484693"/>
                <a:gd name="connsiteY287" fmla="*/ 8157 h 31814"/>
                <a:gd name="connsiteX288" fmla="*/ 311579 w 484693"/>
                <a:gd name="connsiteY288" fmla="*/ 9159 h 31814"/>
                <a:gd name="connsiteX289" fmla="*/ 311073 w 484693"/>
                <a:gd name="connsiteY289" fmla="*/ 11799 h 31814"/>
                <a:gd name="connsiteX290" fmla="*/ 309645 w 484693"/>
                <a:gd name="connsiteY290" fmla="*/ 14039 h 31814"/>
                <a:gd name="connsiteX291" fmla="*/ 308943 w 484693"/>
                <a:gd name="connsiteY291" fmla="*/ 14815 h 31814"/>
                <a:gd name="connsiteX292" fmla="*/ 308102 w 484693"/>
                <a:gd name="connsiteY292" fmla="*/ 15472 h 31814"/>
                <a:gd name="connsiteX293" fmla="*/ 306859 w 484693"/>
                <a:gd name="connsiteY293" fmla="*/ 15913 h 31814"/>
                <a:gd name="connsiteX294" fmla="*/ 305000 w 484693"/>
                <a:gd name="connsiteY294" fmla="*/ 16063 h 31814"/>
                <a:gd name="connsiteX295" fmla="*/ 300596 w 484693"/>
                <a:gd name="connsiteY295" fmla="*/ 16053 h 31814"/>
                <a:gd name="connsiteX296" fmla="*/ 340433 w 484693"/>
                <a:gd name="connsiteY296" fmla="*/ 24450 h 31814"/>
                <a:gd name="connsiteX297" fmla="*/ 340413 w 484693"/>
                <a:gd name="connsiteY297" fmla="*/ 30773 h 31814"/>
                <a:gd name="connsiteX298" fmla="*/ 348700 w 484693"/>
                <a:gd name="connsiteY298" fmla="*/ 30798 h 31814"/>
                <a:gd name="connsiteX299" fmla="*/ 348785 w 484693"/>
                <a:gd name="connsiteY299" fmla="*/ 942 h 31814"/>
                <a:gd name="connsiteX300" fmla="*/ 340137 w 484693"/>
                <a:gd name="connsiteY300" fmla="*/ 917 h 31814"/>
                <a:gd name="connsiteX301" fmla="*/ 339140 w 484693"/>
                <a:gd name="connsiteY301" fmla="*/ 1032 h 31814"/>
                <a:gd name="connsiteX302" fmla="*/ 337417 w 484693"/>
                <a:gd name="connsiteY302" fmla="*/ 1709 h 31814"/>
                <a:gd name="connsiteX303" fmla="*/ 335232 w 484693"/>
                <a:gd name="connsiteY303" fmla="*/ 3407 h 31814"/>
                <a:gd name="connsiteX304" fmla="*/ 332802 w 484693"/>
                <a:gd name="connsiteY304" fmla="*/ 6579 h 31814"/>
                <a:gd name="connsiteX305" fmla="*/ 318242 w 484693"/>
                <a:gd name="connsiteY305" fmla="*/ 30713 h 31814"/>
                <a:gd name="connsiteX306" fmla="*/ 327647 w 484693"/>
                <a:gd name="connsiteY306" fmla="*/ 30738 h 31814"/>
                <a:gd name="connsiteX307" fmla="*/ 331269 w 484693"/>
                <a:gd name="connsiteY307" fmla="*/ 24425 h 31814"/>
                <a:gd name="connsiteX308" fmla="*/ 340433 w 484693"/>
                <a:gd name="connsiteY308" fmla="*/ 24450 h 31814"/>
                <a:gd name="connsiteX309" fmla="*/ 334325 w 484693"/>
                <a:gd name="connsiteY309" fmla="*/ 19029 h 31814"/>
                <a:gd name="connsiteX310" fmla="*/ 340638 w 484693"/>
                <a:gd name="connsiteY310" fmla="*/ 7801 h 31814"/>
                <a:gd name="connsiteX311" fmla="*/ 340608 w 484693"/>
                <a:gd name="connsiteY311" fmla="*/ 19049 h 31814"/>
                <a:gd name="connsiteX312" fmla="*/ 334325 w 484693"/>
                <a:gd name="connsiteY312" fmla="*/ 19029 h 31814"/>
                <a:gd name="connsiteX313" fmla="*/ 351340 w 484693"/>
                <a:gd name="connsiteY313" fmla="*/ 30808 h 31814"/>
                <a:gd name="connsiteX314" fmla="*/ 360384 w 484693"/>
                <a:gd name="connsiteY314" fmla="*/ 30833 h 31814"/>
                <a:gd name="connsiteX315" fmla="*/ 369477 w 484693"/>
                <a:gd name="connsiteY315" fmla="*/ 1042 h 31814"/>
                <a:gd name="connsiteX316" fmla="*/ 360549 w 484693"/>
                <a:gd name="connsiteY316" fmla="*/ 1017 h 31814"/>
                <a:gd name="connsiteX317" fmla="*/ 351340 w 484693"/>
                <a:gd name="connsiteY317" fmla="*/ 30808 h 31814"/>
                <a:gd name="connsiteX318" fmla="*/ 387915 w 484693"/>
                <a:gd name="connsiteY318" fmla="*/ 4219 h 31814"/>
                <a:gd name="connsiteX319" fmla="*/ 387339 w 484693"/>
                <a:gd name="connsiteY319" fmla="*/ 2936 h 31814"/>
                <a:gd name="connsiteX320" fmla="*/ 386322 w 484693"/>
                <a:gd name="connsiteY320" fmla="*/ 1949 h 31814"/>
                <a:gd name="connsiteX321" fmla="*/ 385004 w 484693"/>
                <a:gd name="connsiteY321" fmla="*/ 1308 h 31814"/>
                <a:gd name="connsiteX322" fmla="*/ 383561 w 484693"/>
                <a:gd name="connsiteY322" fmla="*/ 1082 h 31814"/>
                <a:gd name="connsiteX323" fmla="*/ 374598 w 484693"/>
                <a:gd name="connsiteY323" fmla="*/ 1057 h 31814"/>
                <a:gd name="connsiteX324" fmla="*/ 365549 w 484693"/>
                <a:gd name="connsiteY324" fmla="*/ 30848 h 31814"/>
                <a:gd name="connsiteX325" fmla="*/ 374393 w 484693"/>
                <a:gd name="connsiteY325" fmla="*/ 30873 h 31814"/>
                <a:gd name="connsiteX326" fmla="*/ 380695 w 484693"/>
                <a:gd name="connsiteY326" fmla="*/ 10161 h 31814"/>
                <a:gd name="connsiteX327" fmla="*/ 384839 w 484693"/>
                <a:gd name="connsiteY327" fmla="*/ 30903 h 31814"/>
                <a:gd name="connsiteX328" fmla="*/ 395481 w 484693"/>
                <a:gd name="connsiteY328" fmla="*/ 30933 h 31814"/>
                <a:gd name="connsiteX329" fmla="*/ 404494 w 484693"/>
                <a:gd name="connsiteY329" fmla="*/ 1142 h 31814"/>
                <a:gd name="connsiteX330" fmla="*/ 395932 w 484693"/>
                <a:gd name="connsiteY330" fmla="*/ 1117 h 31814"/>
                <a:gd name="connsiteX331" fmla="*/ 390596 w 484693"/>
                <a:gd name="connsiteY331" fmla="*/ 18393 h 31814"/>
                <a:gd name="connsiteX332" fmla="*/ 387915 w 484693"/>
                <a:gd name="connsiteY332" fmla="*/ 4219 h 31814"/>
                <a:gd name="connsiteX333" fmla="*/ 401849 w 484693"/>
                <a:gd name="connsiteY333" fmla="*/ 30954 h 31814"/>
                <a:gd name="connsiteX334" fmla="*/ 410892 w 484693"/>
                <a:gd name="connsiteY334" fmla="*/ 30979 h 31814"/>
                <a:gd name="connsiteX335" fmla="*/ 419981 w 484693"/>
                <a:gd name="connsiteY335" fmla="*/ 1188 h 31814"/>
                <a:gd name="connsiteX336" fmla="*/ 411058 w 484693"/>
                <a:gd name="connsiteY336" fmla="*/ 1162 h 31814"/>
                <a:gd name="connsiteX337" fmla="*/ 401849 w 484693"/>
                <a:gd name="connsiteY337" fmla="*/ 30954 h 31814"/>
                <a:gd name="connsiteX338" fmla="*/ 438424 w 484693"/>
                <a:gd name="connsiteY338" fmla="*/ 4364 h 31814"/>
                <a:gd name="connsiteX339" fmla="*/ 437848 w 484693"/>
                <a:gd name="connsiteY339" fmla="*/ 3081 h 31814"/>
                <a:gd name="connsiteX340" fmla="*/ 436826 w 484693"/>
                <a:gd name="connsiteY340" fmla="*/ 2094 h 31814"/>
                <a:gd name="connsiteX341" fmla="*/ 435508 w 484693"/>
                <a:gd name="connsiteY341" fmla="*/ 1453 h 31814"/>
                <a:gd name="connsiteX342" fmla="*/ 434070 w 484693"/>
                <a:gd name="connsiteY342" fmla="*/ 1228 h 31814"/>
                <a:gd name="connsiteX343" fmla="*/ 425106 w 484693"/>
                <a:gd name="connsiteY343" fmla="*/ 1203 h 31814"/>
                <a:gd name="connsiteX344" fmla="*/ 416053 w 484693"/>
                <a:gd name="connsiteY344" fmla="*/ 30989 h 31814"/>
                <a:gd name="connsiteX345" fmla="*/ 424896 w 484693"/>
                <a:gd name="connsiteY345" fmla="*/ 31019 h 31814"/>
                <a:gd name="connsiteX346" fmla="*/ 431199 w 484693"/>
                <a:gd name="connsiteY346" fmla="*/ 10306 h 31814"/>
                <a:gd name="connsiteX347" fmla="*/ 435342 w 484693"/>
                <a:gd name="connsiteY347" fmla="*/ 31049 h 31814"/>
                <a:gd name="connsiteX348" fmla="*/ 445989 w 484693"/>
                <a:gd name="connsiteY348" fmla="*/ 31079 h 31814"/>
                <a:gd name="connsiteX349" fmla="*/ 454998 w 484693"/>
                <a:gd name="connsiteY349" fmla="*/ 1288 h 31814"/>
                <a:gd name="connsiteX350" fmla="*/ 446435 w 484693"/>
                <a:gd name="connsiteY350" fmla="*/ 1263 h 31814"/>
                <a:gd name="connsiteX351" fmla="*/ 441104 w 484693"/>
                <a:gd name="connsiteY351" fmla="*/ 18538 h 31814"/>
                <a:gd name="connsiteX352" fmla="*/ 438424 w 484693"/>
                <a:gd name="connsiteY352" fmla="*/ 4364 h 31814"/>
                <a:gd name="connsiteX353" fmla="*/ 463185 w 484693"/>
                <a:gd name="connsiteY353" fmla="*/ 22281 h 31814"/>
                <a:gd name="connsiteX354" fmla="*/ 464602 w 484693"/>
                <a:gd name="connsiteY354" fmla="*/ 15702 h 31814"/>
                <a:gd name="connsiteX355" fmla="*/ 467343 w 484693"/>
                <a:gd name="connsiteY355" fmla="*/ 9570 h 31814"/>
                <a:gd name="connsiteX356" fmla="*/ 468145 w 484693"/>
                <a:gd name="connsiteY356" fmla="*/ 8708 h 31814"/>
                <a:gd name="connsiteX357" fmla="*/ 469267 w 484693"/>
                <a:gd name="connsiteY357" fmla="*/ 8372 h 31814"/>
                <a:gd name="connsiteX358" fmla="*/ 482514 w 484693"/>
                <a:gd name="connsiteY358" fmla="*/ 8412 h 31814"/>
                <a:gd name="connsiteX359" fmla="*/ 484694 w 484693"/>
                <a:gd name="connsiteY359" fmla="*/ 1253 h 31814"/>
                <a:gd name="connsiteX360" fmla="*/ 467007 w 484693"/>
                <a:gd name="connsiteY360" fmla="*/ 1203 h 31814"/>
                <a:gd name="connsiteX361" fmla="*/ 464562 w 484693"/>
                <a:gd name="connsiteY361" fmla="*/ 1593 h 31814"/>
                <a:gd name="connsiteX362" fmla="*/ 462278 w 484693"/>
                <a:gd name="connsiteY362" fmla="*/ 2671 h 31814"/>
                <a:gd name="connsiteX363" fmla="*/ 460334 w 484693"/>
                <a:gd name="connsiteY363" fmla="*/ 4264 h 31814"/>
                <a:gd name="connsiteX364" fmla="*/ 458906 w 484693"/>
                <a:gd name="connsiteY364" fmla="*/ 6223 h 31814"/>
                <a:gd name="connsiteX365" fmla="*/ 455724 w 484693"/>
                <a:gd name="connsiteY365" fmla="*/ 13478 h 31814"/>
                <a:gd name="connsiteX366" fmla="*/ 453660 w 484693"/>
                <a:gd name="connsiteY366" fmla="*/ 21173 h 31814"/>
                <a:gd name="connsiteX367" fmla="*/ 453490 w 484693"/>
                <a:gd name="connsiteY367" fmla="*/ 24415 h 31814"/>
                <a:gd name="connsiteX368" fmla="*/ 454201 w 484693"/>
                <a:gd name="connsiteY368" fmla="*/ 27622 h 31814"/>
                <a:gd name="connsiteX369" fmla="*/ 455975 w 484693"/>
                <a:gd name="connsiteY369" fmla="*/ 30147 h 31814"/>
                <a:gd name="connsiteX370" fmla="*/ 459036 w 484693"/>
                <a:gd name="connsiteY370" fmla="*/ 31394 h 31814"/>
                <a:gd name="connsiteX371" fmla="*/ 475084 w 484693"/>
                <a:gd name="connsiteY371" fmla="*/ 31159 h 31814"/>
                <a:gd name="connsiteX372" fmla="*/ 476888 w 484693"/>
                <a:gd name="connsiteY372" fmla="*/ 31164 h 31814"/>
                <a:gd name="connsiteX373" fmla="*/ 481287 w 484693"/>
                <a:gd name="connsiteY373" fmla="*/ 17571 h 31814"/>
                <a:gd name="connsiteX374" fmla="*/ 472363 w 484693"/>
                <a:gd name="connsiteY374" fmla="*/ 17546 h 31814"/>
                <a:gd name="connsiteX375" fmla="*/ 470099 w 484693"/>
                <a:gd name="connsiteY375" fmla="*/ 24345 h 31814"/>
                <a:gd name="connsiteX376" fmla="*/ 467298 w 484693"/>
                <a:gd name="connsiteY376" fmla="*/ 24375 h 31814"/>
                <a:gd name="connsiteX377" fmla="*/ 464537 w 484693"/>
                <a:gd name="connsiteY377" fmla="*/ 24205 h 31814"/>
                <a:gd name="connsiteX378" fmla="*/ 463520 w 484693"/>
                <a:gd name="connsiteY378" fmla="*/ 23483 h 31814"/>
                <a:gd name="connsiteX379" fmla="*/ 463185 w 484693"/>
                <a:gd name="connsiteY379" fmla="*/ 22281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484693" h="31814">
                  <a:moveTo>
                    <a:pt x="21875" y="21374"/>
                  </a:moveTo>
                  <a:cubicBezTo>
                    <a:pt x="22727" y="21379"/>
                    <a:pt x="23548" y="21219"/>
                    <a:pt x="24335" y="20903"/>
                  </a:cubicBezTo>
                  <a:cubicBezTo>
                    <a:pt x="25122" y="20582"/>
                    <a:pt x="25863" y="20166"/>
                    <a:pt x="26559" y="19645"/>
                  </a:cubicBezTo>
                  <a:cubicBezTo>
                    <a:pt x="27256" y="19129"/>
                    <a:pt x="27897" y="18533"/>
                    <a:pt x="28488" y="17852"/>
                  </a:cubicBezTo>
                  <a:cubicBezTo>
                    <a:pt x="29075" y="17175"/>
                    <a:pt x="29611" y="16474"/>
                    <a:pt x="30092" y="15757"/>
                  </a:cubicBezTo>
                  <a:cubicBezTo>
                    <a:pt x="30953" y="14425"/>
                    <a:pt x="31610" y="12997"/>
                    <a:pt x="32066" y="11479"/>
                  </a:cubicBezTo>
                  <a:cubicBezTo>
                    <a:pt x="32527" y="9961"/>
                    <a:pt x="32757" y="8412"/>
                    <a:pt x="32762" y="6839"/>
                  </a:cubicBezTo>
                  <a:cubicBezTo>
                    <a:pt x="32762" y="6037"/>
                    <a:pt x="32617" y="5266"/>
                    <a:pt x="32326" y="4514"/>
                  </a:cubicBezTo>
                  <a:cubicBezTo>
                    <a:pt x="32036" y="3768"/>
                    <a:pt x="31625" y="3116"/>
                    <a:pt x="31094" y="2550"/>
                  </a:cubicBezTo>
                  <a:cubicBezTo>
                    <a:pt x="30187" y="1643"/>
                    <a:pt x="29145" y="997"/>
                    <a:pt x="27957" y="621"/>
                  </a:cubicBezTo>
                  <a:cubicBezTo>
                    <a:pt x="26770" y="246"/>
                    <a:pt x="25537" y="55"/>
                    <a:pt x="24255" y="50"/>
                  </a:cubicBezTo>
                  <a:lnTo>
                    <a:pt x="9089" y="10"/>
                  </a:lnTo>
                  <a:lnTo>
                    <a:pt x="0" y="29796"/>
                  </a:lnTo>
                  <a:lnTo>
                    <a:pt x="8923" y="29821"/>
                  </a:lnTo>
                  <a:lnTo>
                    <a:pt x="11549" y="21349"/>
                  </a:lnTo>
                  <a:lnTo>
                    <a:pt x="21875" y="21374"/>
                  </a:lnTo>
                  <a:close/>
                  <a:moveTo>
                    <a:pt x="13367" y="15226"/>
                  </a:moveTo>
                  <a:lnTo>
                    <a:pt x="16394" y="5431"/>
                  </a:lnTo>
                  <a:lnTo>
                    <a:pt x="21960" y="5446"/>
                  </a:lnTo>
                  <a:cubicBezTo>
                    <a:pt x="22331" y="5451"/>
                    <a:pt x="22666" y="5536"/>
                    <a:pt x="22957" y="5712"/>
                  </a:cubicBezTo>
                  <a:cubicBezTo>
                    <a:pt x="23253" y="5887"/>
                    <a:pt x="23503" y="6113"/>
                    <a:pt x="23719" y="6393"/>
                  </a:cubicBezTo>
                  <a:cubicBezTo>
                    <a:pt x="23929" y="6674"/>
                    <a:pt x="24094" y="6989"/>
                    <a:pt x="24215" y="7335"/>
                  </a:cubicBezTo>
                  <a:cubicBezTo>
                    <a:pt x="24335" y="7681"/>
                    <a:pt x="24395" y="8017"/>
                    <a:pt x="24390" y="8337"/>
                  </a:cubicBezTo>
                  <a:cubicBezTo>
                    <a:pt x="24390" y="9269"/>
                    <a:pt x="24220" y="10151"/>
                    <a:pt x="23884" y="10978"/>
                  </a:cubicBezTo>
                  <a:cubicBezTo>
                    <a:pt x="23548" y="11804"/>
                    <a:pt x="23072" y="12546"/>
                    <a:pt x="22456" y="13212"/>
                  </a:cubicBezTo>
                  <a:cubicBezTo>
                    <a:pt x="22216" y="13478"/>
                    <a:pt x="21980" y="13738"/>
                    <a:pt x="21755" y="13994"/>
                  </a:cubicBezTo>
                  <a:cubicBezTo>
                    <a:pt x="21529" y="14244"/>
                    <a:pt x="21249" y="14465"/>
                    <a:pt x="20913" y="14650"/>
                  </a:cubicBezTo>
                  <a:cubicBezTo>
                    <a:pt x="20577" y="14835"/>
                    <a:pt x="20171" y="14981"/>
                    <a:pt x="19690" y="15086"/>
                  </a:cubicBezTo>
                  <a:cubicBezTo>
                    <a:pt x="19209" y="15191"/>
                    <a:pt x="18598" y="15241"/>
                    <a:pt x="17847" y="15241"/>
                  </a:cubicBezTo>
                  <a:lnTo>
                    <a:pt x="13367" y="15226"/>
                  </a:lnTo>
                  <a:close/>
                  <a:moveTo>
                    <a:pt x="57798" y="11714"/>
                  </a:moveTo>
                  <a:cubicBezTo>
                    <a:pt x="55504" y="11709"/>
                    <a:pt x="53670" y="11694"/>
                    <a:pt x="52297" y="11679"/>
                  </a:cubicBezTo>
                  <a:cubicBezTo>
                    <a:pt x="50924" y="11659"/>
                    <a:pt x="49847" y="11649"/>
                    <a:pt x="49076" y="11649"/>
                  </a:cubicBezTo>
                  <a:cubicBezTo>
                    <a:pt x="48329" y="11649"/>
                    <a:pt x="47788" y="11654"/>
                    <a:pt x="47452" y="11664"/>
                  </a:cubicBezTo>
                  <a:cubicBezTo>
                    <a:pt x="47122" y="11674"/>
                    <a:pt x="46836" y="11694"/>
                    <a:pt x="46596" y="11724"/>
                  </a:cubicBezTo>
                  <a:cubicBezTo>
                    <a:pt x="46836" y="11373"/>
                    <a:pt x="47051" y="10942"/>
                    <a:pt x="47237" y="10421"/>
                  </a:cubicBezTo>
                  <a:cubicBezTo>
                    <a:pt x="47427" y="9905"/>
                    <a:pt x="47648" y="9404"/>
                    <a:pt x="47903" y="8923"/>
                  </a:cubicBezTo>
                  <a:cubicBezTo>
                    <a:pt x="48159" y="8442"/>
                    <a:pt x="48464" y="8032"/>
                    <a:pt x="48825" y="7686"/>
                  </a:cubicBezTo>
                  <a:cubicBezTo>
                    <a:pt x="49186" y="7340"/>
                    <a:pt x="49647" y="7170"/>
                    <a:pt x="50208" y="7170"/>
                  </a:cubicBezTo>
                  <a:lnTo>
                    <a:pt x="62934" y="7205"/>
                  </a:lnTo>
                  <a:lnTo>
                    <a:pt x="65118" y="50"/>
                  </a:lnTo>
                  <a:lnTo>
                    <a:pt x="47908" y="0"/>
                  </a:lnTo>
                  <a:cubicBezTo>
                    <a:pt x="46014" y="-5"/>
                    <a:pt x="44286" y="241"/>
                    <a:pt x="42723" y="747"/>
                  </a:cubicBezTo>
                  <a:cubicBezTo>
                    <a:pt x="41159" y="1248"/>
                    <a:pt x="39736" y="1959"/>
                    <a:pt x="38454" y="2876"/>
                  </a:cubicBezTo>
                  <a:cubicBezTo>
                    <a:pt x="37171" y="3788"/>
                    <a:pt x="36014" y="4890"/>
                    <a:pt x="34982" y="6163"/>
                  </a:cubicBezTo>
                  <a:cubicBezTo>
                    <a:pt x="33955" y="7440"/>
                    <a:pt x="33038" y="8853"/>
                    <a:pt x="32231" y="10401"/>
                  </a:cubicBezTo>
                  <a:cubicBezTo>
                    <a:pt x="32151" y="10557"/>
                    <a:pt x="32191" y="10672"/>
                    <a:pt x="32351" y="10742"/>
                  </a:cubicBezTo>
                  <a:cubicBezTo>
                    <a:pt x="32507" y="10807"/>
                    <a:pt x="32657" y="10802"/>
                    <a:pt x="32792" y="10722"/>
                  </a:cubicBezTo>
                  <a:cubicBezTo>
                    <a:pt x="32842" y="10722"/>
                    <a:pt x="32913" y="10682"/>
                    <a:pt x="32988" y="10602"/>
                  </a:cubicBezTo>
                  <a:cubicBezTo>
                    <a:pt x="33474" y="10096"/>
                    <a:pt x="33945" y="9720"/>
                    <a:pt x="34416" y="9464"/>
                  </a:cubicBezTo>
                  <a:cubicBezTo>
                    <a:pt x="34882" y="9214"/>
                    <a:pt x="35337" y="9024"/>
                    <a:pt x="35778" y="8888"/>
                  </a:cubicBezTo>
                  <a:cubicBezTo>
                    <a:pt x="36219" y="8758"/>
                    <a:pt x="36645" y="8653"/>
                    <a:pt x="37056" y="8573"/>
                  </a:cubicBezTo>
                  <a:cubicBezTo>
                    <a:pt x="37472" y="8492"/>
                    <a:pt x="37868" y="8387"/>
                    <a:pt x="38238" y="8257"/>
                  </a:cubicBezTo>
                  <a:cubicBezTo>
                    <a:pt x="37407" y="10121"/>
                    <a:pt x="36685" y="12035"/>
                    <a:pt x="36084" y="13994"/>
                  </a:cubicBezTo>
                  <a:cubicBezTo>
                    <a:pt x="35478" y="15953"/>
                    <a:pt x="34982" y="17947"/>
                    <a:pt x="34606" y="19971"/>
                  </a:cubicBezTo>
                  <a:cubicBezTo>
                    <a:pt x="34416" y="20983"/>
                    <a:pt x="34350" y="22065"/>
                    <a:pt x="34416" y="23213"/>
                  </a:cubicBezTo>
                  <a:cubicBezTo>
                    <a:pt x="34476" y="24360"/>
                    <a:pt x="34706" y="25427"/>
                    <a:pt x="35107" y="26414"/>
                  </a:cubicBezTo>
                  <a:cubicBezTo>
                    <a:pt x="35503" y="27406"/>
                    <a:pt x="36094" y="28248"/>
                    <a:pt x="36881" y="28944"/>
                  </a:cubicBezTo>
                  <a:cubicBezTo>
                    <a:pt x="37667" y="29641"/>
                    <a:pt x="38684" y="30057"/>
                    <a:pt x="39937" y="30192"/>
                  </a:cubicBezTo>
                  <a:cubicBezTo>
                    <a:pt x="45538" y="30823"/>
                    <a:pt x="51115" y="30718"/>
                    <a:pt x="56666" y="29881"/>
                  </a:cubicBezTo>
                  <a:lnTo>
                    <a:pt x="58811" y="22481"/>
                  </a:lnTo>
                  <a:cubicBezTo>
                    <a:pt x="56596" y="22902"/>
                    <a:pt x="54336" y="23142"/>
                    <a:pt x="52042" y="23203"/>
                  </a:cubicBezTo>
                  <a:cubicBezTo>
                    <a:pt x="49752" y="23263"/>
                    <a:pt x="47467" y="23117"/>
                    <a:pt x="45203" y="22762"/>
                  </a:cubicBezTo>
                  <a:cubicBezTo>
                    <a:pt x="44827" y="22707"/>
                    <a:pt x="44496" y="22506"/>
                    <a:pt x="44201" y="22161"/>
                  </a:cubicBezTo>
                  <a:cubicBezTo>
                    <a:pt x="43910" y="21815"/>
                    <a:pt x="43790" y="21449"/>
                    <a:pt x="43845" y="21078"/>
                  </a:cubicBezTo>
                  <a:cubicBezTo>
                    <a:pt x="43930" y="20467"/>
                    <a:pt x="44060" y="19851"/>
                    <a:pt x="44251" y="19240"/>
                  </a:cubicBezTo>
                  <a:cubicBezTo>
                    <a:pt x="44441" y="18628"/>
                    <a:pt x="44601" y="18012"/>
                    <a:pt x="44737" y="17401"/>
                  </a:cubicBezTo>
                  <a:lnTo>
                    <a:pt x="56025" y="17431"/>
                  </a:lnTo>
                  <a:lnTo>
                    <a:pt x="57798" y="11714"/>
                  </a:lnTo>
                  <a:close/>
                  <a:moveTo>
                    <a:pt x="80841" y="30032"/>
                  </a:moveTo>
                  <a:lnTo>
                    <a:pt x="89243" y="30052"/>
                  </a:lnTo>
                  <a:lnTo>
                    <a:pt x="86227" y="20758"/>
                  </a:lnTo>
                  <a:cubicBezTo>
                    <a:pt x="87244" y="20232"/>
                    <a:pt x="88171" y="19530"/>
                    <a:pt x="89018" y="18668"/>
                  </a:cubicBezTo>
                  <a:cubicBezTo>
                    <a:pt x="89859" y="17802"/>
                    <a:pt x="90591" y="16890"/>
                    <a:pt x="91207" y="15933"/>
                  </a:cubicBezTo>
                  <a:cubicBezTo>
                    <a:pt x="92089" y="14600"/>
                    <a:pt x="92755" y="13177"/>
                    <a:pt x="93201" y="11654"/>
                  </a:cubicBezTo>
                  <a:cubicBezTo>
                    <a:pt x="93642" y="10136"/>
                    <a:pt x="93867" y="8588"/>
                    <a:pt x="93872" y="7014"/>
                  </a:cubicBezTo>
                  <a:cubicBezTo>
                    <a:pt x="93877" y="5867"/>
                    <a:pt x="93627" y="4865"/>
                    <a:pt x="93121" y="4013"/>
                  </a:cubicBezTo>
                  <a:cubicBezTo>
                    <a:pt x="92615" y="3157"/>
                    <a:pt x="91964" y="2445"/>
                    <a:pt x="91167" y="1884"/>
                  </a:cubicBezTo>
                  <a:cubicBezTo>
                    <a:pt x="90365" y="1323"/>
                    <a:pt x="89463" y="907"/>
                    <a:pt x="88446" y="636"/>
                  </a:cubicBezTo>
                  <a:cubicBezTo>
                    <a:pt x="87434" y="366"/>
                    <a:pt x="86422" y="231"/>
                    <a:pt x="85405" y="226"/>
                  </a:cubicBezTo>
                  <a:lnTo>
                    <a:pt x="70319" y="185"/>
                  </a:lnTo>
                  <a:lnTo>
                    <a:pt x="61231" y="29972"/>
                  </a:lnTo>
                  <a:lnTo>
                    <a:pt x="69873" y="29997"/>
                  </a:lnTo>
                  <a:lnTo>
                    <a:pt x="72459" y="21519"/>
                  </a:lnTo>
                  <a:lnTo>
                    <a:pt x="77980" y="21539"/>
                  </a:lnTo>
                  <a:lnTo>
                    <a:pt x="80841" y="30032"/>
                  </a:lnTo>
                  <a:close/>
                  <a:moveTo>
                    <a:pt x="74317" y="15402"/>
                  </a:moveTo>
                  <a:lnTo>
                    <a:pt x="77309" y="5607"/>
                  </a:lnTo>
                  <a:lnTo>
                    <a:pt x="82830" y="5622"/>
                  </a:lnTo>
                  <a:cubicBezTo>
                    <a:pt x="83206" y="5622"/>
                    <a:pt x="83541" y="5712"/>
                    <a:pt x="83852" y="5887"/>
                  </a:cubicBezTo>
                  <a:cubicBezTo>
                    <a:pt x="84158" y="6057"/>
                    <a:pt x="84418" y="6288"/>
                    <a:pt x="84629" y="6569"/>
                  </a:cubicBezTo>
                  <a:cubicBezTo>
                    <a:pt x="84839" y="6849"/>
                    <a:pt x="85009" y="7165"/>
                    <a:pt x="85125" y="7510"/>
                  </a:cubicBezTo>
                  <a:cubicBezTo>
                    <a:pt x="85245" y="7856"/>
                    <a:pt x="85305" y="8192"/>
                    <a:pt x="85305" y="8513"/>
                  </a:cubicBezTo>
                  <a:cubicBezTo>
                    <a:pt x="85300" y="9444"/>
                    <a:pt x="85130" y="10326"/>
                    <a:pt x="84794" y="11153"/>
                  </a:cubicBezTo>
                  <a:cubicBezTo>
                    <a:pt x="84458" y="11980"/>
                    <a:pt x="83982" y="12721"/>
                    <a:pt x="83371" y="13388"/>
                  </a:cubicBezTo>
                  <a:cubicBezTo>
                    <a:pt x="83130" y="13653"/>
                    <a:pt x="82895" y="13914"/>
                    <a:pt x="82664" y="14164"/>
                  </a:cubicBezTo>
                  <a:cubicBezTo>
                    <a:pt x="82439" y="14420"/>
                    <a:pt x="82158" y="14640"/>
                    <a:pt x="81823" y="14825"/>
                  </a:cubicBezTo>
                  <a:cubicBezTo>
                    <a:pt x="81492" y="15011"/>
                    <a:pt x="81076" y="15156"/>
                    <a:pt x="80580" y="15261"/>
                  </a:cubicBezTo>
                  <a:cubicBezTo>
                    <a:pt x="80089" y="15367"/>
                    <a:pt x="79468" y="15417"/>
                    <a:pt x="78721" y="15417"/>
                  </a:cubicBezTo>
                  <a:lnTo>
                    <a:pt x="74317" y="15402"/>
                  </a:lnTo>
                  <a:close/>
                  <a:moveTo>
                    <a:pt x="92124" y="30062"/>
                  </a:moveTo>
                  <a:lnTo>
                    <a:pt x="103091" y="30092"/>
                  </a:lnTo>
                  <a:cubicBezTo>
                    <a:pt x="105491" y="30102"/>
                    <a:pt x="107455" y="30022"/>
                    <a:pt x="108973" y="29851"/>
                  </a:cubicBezTo>
                  <a:cubicBezTo>
                    <a:pt x="110497" y="29681"/>
                    <a:pt x="111724" y="29370"/>
                    <a:pt x="112661" y="28919"/>
                  </a:cubicBezTo>
                  <a:cubicBezTo>
                    <a:pt x="114184" y="28203"/>
                    <a:pt x="115392" y="27161"/>
                    <a:pt x="116288" y="25788"/>
                  </a:cubicBezTo>
                  <a:cubicBezTo>
                    <a:pt x="117190" y="24420"/>
                    <a:pt x="117907" y="22917"/>
                    <a:pt x="118443" y="21294"/>
                  </a:cubicBezTo>
                  <a:cubicBezTo>
                    <a:pt x="118904" y="20011"/>
                    <a:pt x="119104" y="18779"/>
                    <a:pt x="119054" y="17591"/>
                  </a:cubicBezTo>
                  <a:cubicBezTo>
                    <a:pt x="119004" y="16404"/>
                    <a:pt x="118728" y="15462"/>
                    <a:pt x="118222" y="14770"/>
                  </a:cubicBezTo>
                  <a:cubicBezTo>
                    <a:pt x="117586" y="13859"/>
                    <a:pt x="116629" y="13217"/>
                    <a:pt x="115346" y="12841"/>
                  </a:cubicBezTo>
                  <a:cubicBezTo>
                    <a:pt x="114069" y="12461"/>
                    <a:pt x="112240" y="12270"/>
                    <a:pt x="109865" y="12265"/>
                  </a:cubicBezTo>
                  <a:cubicBezTo>
                    <a:pt x="109304" y="12260"/>
                    <a:pt x="108823" y="12260"/>
                    <a:pt x="108427" y="12260"/>
                  </a:cubicBezTo>
                  <a:cubicBezTo>
                    <a:pt x="108026" y="12260"/>
                    <a:pt x="107676" y="12250"/>
                    <a:pt x="107385" y="12235"/>
                  </a:cubicBezTo>
                  <a:cubicBezTo>
                    <a:pt x="107090" y="12220"/>
                    <a:pt x="106839" y="12195"/>
                    <a:pt x="106624" y="12155"/>
                  </a:cubicBezTo>
                  <a:cubicBezTo>
                    <a:pt x="106413" y="12115"/>
                    <a:pt x="106198" y="12040"/>
                    <a:pt x="105987" y="11930"/>
                  </a:cubicBezTo>
                  <a:cubicBezTo>
                    <a:pt x="105481" y="11689"/>
                    <a:pt x="105141" y="11348"/>
                    <a:pt x="104965" y="10907"/>
                  </a:cubicBezTo>
                  <a:cubicBezTo>
                    <a:pt x="104795" y="10467"/>
                    <a:pt x="104855" y="9915"/>
                    <a:pt x="105151" y="9249"/>
                  </a:cubicBezTo>
                  <a:cubicBezTo>
                    <a:pt x="105421" y="8638"/>
                    <a:pt x="105897" y="8197"/>
                    <a:pt x="106578" y="7931"/>
                  </a:cubicBezTo>
                  <a:cubicBezTo>
                    <a:pt x="107260" y="7666"/>
                    <a:pt x="108067" y="7480"/>
                    <a:pt x="108998" y="7380"/>
                  </a:cubicBezTo>
                  <a:lnTo>
                    <a:pt x="121845" y="7375"/>
                  </a:lnTo>
                  <a:lnTo>
                    <a:pt x="123588" y="215"/>
                  </a:lnTo>
                  <a:lnTo>
                    <a:pt x="108938" y="175"/>
                  </a:lnTo>
                  <a:cubicBezTo>
                    <a:pt x="106619" y="140"/>
                    <a:pt x="104670" y="356"/>
                    <a:pt x="103096" y="817"/>
                  </a:cubicBezTo>
                  <a:cubicBezTo>
                    <a:pt x="101518" y="1278"/>
                    <a:pt x="100155" y="1959"/>
                    <a:pt x="99008" y="2846"/>
                  </a:cubicBezTo>
                  <a:cubicBezTo>
                    <a:pt x="97856" y="3738"/>
                    <a:pt x="96839" y="4835"/>
                    <a:pt x="95957" y="6143"/>
                  </a:cubicBezTo>
                  <a:cubicBezTo>
                    <a:pt x="95070" y="7445"/>
                    <a:pt x="94188" y="8938"/>
                    <a:pt x="93301" y="10617"/>
                  </a:cubicBezTo>
                  <a:cubicBezTo>
                    <a:pt x="93246" y="10777"/>
                    <a:pt x="93301" y="10887"/>
                    <a:pt x="93462" y="10958"/>
                  </a:cubicBezTo>
                  <a:cubicBezTo>
                    <a:pt x="93622" y="11023"/>
                    <a:pt x="93767" y="11018"/>
                    <a:pt x="93903" y="10937"/>
                  </a:cubicBezTo>
                  <a:cubicBezTo>
                    <a:pt x="93958" y="10937"/>
                    <a:pt x="94023" y="10897"/>
                    <a:pt x="94103" y="10817"/>
                  </a:cubicBezTo>
                  <a:cubicBezTo>
                    <a:pt x="94504" y="10311"/>
                    <a:pt x="95005" y="9865"/>
                    <a:pt x="95606" y="9479"/>
                  </a:cubicBezTo>
                  <a:cubicBezTo>
                    <a:pt x="96207" y="9099"/>
                    <a:pt x="96884" y="8758"/>
                    <a:pt x="97630" y="8467"/>
                  </a:cubicBezTo>
                  <a:cubicBezTo>
                    <a:pt x="97360" y="9239"/>
                    <a:pt x="97204" y="10001"/>
                    <a:pt x="97164" y="10747"/>
                  </a:cubicBezTo>
                  <a:cubicBezTo>
                    <a:pt x="97119" y="11494"/>
                    <a:pt x="97159" y="12200"/>
                    <a:pt x="97279" y="12866"/>
                  </a:cubicBezTo>
                  <a:cubicBezTo>
                    <a:pt x="97395" y="13533"/>
                    <a:pt x="97560" y="14164"/>
                    <a:pt x="97770" y="14750"/>
                  </a:cubicBezTo>
                  <a:cubicBezTo>
                    <a:pt x="97986" y="15337"/>
                    <a:pt x="98196" y="15873"/>
                    <a:pt x="98407" y="16354"/>
                  </a:cubicBezTo>
                  <a:cubicBezTo>
                    <a:pt x="98592" y="16805"/>
                    <a:pt x="98938" y="17180"/>
                    <a:pt x="99444" y="17476"/>
                  </a:cubicBezTo>
                  <a:cubicBezTo>
                    <a:pt x="99950" y="17771"/>
                    <a:pt x="100546" y="18022"/>
                    <a:pt x="101223" y="18222"/>
                  </a:cubicBezTo>
                  <a:cubicBezTo>
                    <a:pt x="101904" y="18423"/>
                    <a:pt x="102650" y="18573"/>
                    <a:pt x="103462" y="18668"/>
                  </a:cubicBezTo>
                  <a:cubicBezTo>
                    <a:pt x="104279" y="18764"/>
                    <a:pt x="105075" y="18834"/>
                    <a:pt x="105867" y="18874"/>
                  </a:cubicBezTo>
                  <a:cubicBezTo>
                    <a:pt x="106654" y="18919"/>
                    <a:pt x="107390" y="18939"/>
                    <a:pt x="108087" y="18944"/>
                  </a:cubicBezTo>
                  <a:cubicBezTo>
                    <a:pt x="108778" y="18944"/>
                    <a:pt x="109369" y="18934"/>
                    <a:pt x="109845" y="18909"/>
                  </a:cubicBezTo>
                  <a:cubicBezTo>
                    <a:pt x="110406" y="19199"/>
                    <a:pt x="110772" y="19485"/>
                    <a:pt x="110947" y="19751"/>
                  </a:cubicBezTo>
                  <a:cubicBezTo>
                    <a:pt x="111118" y="20016"/>
                    <a:pt x="111098" y="20497"/>
                    <a:pt x="110882" y="21189"/>
                  </a:cubicBezTo>
                  <a:cubicBezTo>
                    <a:pt x="110692" y="21750"/>
                    <a:pt x="110331" y="22166"/>
                    <a:pt x="109795" y="22431"/>
                  </a:cubicBezTo>
                  <a:cubicBezTo>
                    <a:pt x="109264" y="22692"/>
                    <a:pt x="108633" y="22872"/>
                    <a:pt x="107911" y="22962"/>
                  </a:cubicBezTo>
                  <a:cubicBezTo>
                    <a:pt x="107195" y="23052"/>
                    <a:pt x="106433" y="23097"/>
                    <a:pt x="105632" y="23097"/>
                  </a:cubicBezTo>
                  <a:cubicBezTo>
                    <a:pt x="104830" y="23092"/>
                    <a:pt x="104073" y="23092"/>
                    <a:pt x="103352" y="23092"/>
                  </a:cubicBezTo>
                  <a:lnTo>
                    <a:pt x="93867" y="23062"/>
                  </a:lnTo>
                  <a:lnTo>
                    <a:pt x="92124" y="30062"/>
                  </a:lnTo>
                  <a:close/>
                  <a:moveTo>
                    <a:pt x="153986" y="6864"/>
                  </a:moveTo>
                  <a:lnTo>
                    <a:pt x="153986" y="5787"/>
                  </a:lnTo>
                  <a:cubicBezTo>
                    <a:pt x="153645" y="4344"/>
                    <a:pt x="152994" y="3242"/>
                    <a:pt x="152037" y="2480"/>
                  </a:cubicBezTo>
                  <a:cubicBezTo>
                    <a:pt x="151080" y="1714"/>
                    <a:pt x="149977" y="1157"/>
                    <a:pt x="148740" y="812"/>
                  </a:cubicBezTo>
                  <a:cubicBezTo>
                    <a:pt x="147497" y="456"/>
                    <a:pt x="146195" y="256"/>
                    <a:pt x="144817" y="195"/>
                  </a:cubicBezTo>
                  <a:cubicBezTo>
                    <a:pt x="143444" y="140"/>
                    <a:pt x="142171" y="110"/>
                    <a:pt x="140999" y="105"/>
                  </a:cubicBezTo>
                  <a:cubicBezTo>
                    <a:pt x="138624" y="100"/>
                    <a:pt x="136595" y="276"/>
                    <a:pt x="134912" y="631"/>
                  </a:cubicBezTo>
                  <a:cubicBezTo>
                    <a:pt x="133233" y="982"/>
                    <a:pt x="131835" y="1448"/>
                    <a:pt x="130728" y="2019"/>
                  </a:cubicBezTo>
                  <a:cubicBezTo>
                    <a:pt x="129616" y="2590"/>
                    <a:pt x="128749" y="3222"/>
                    <a:pt x="128118" y="3913"/>
                  </a:cubicBezTo>
                  <a:cubicBezTo>
                    <a:pt x="127491" y="4604"/>
                    <a:pt x="127040" y="5281"/>
                    <a:pt x="126775" y="5947"/>
                  </a:cubicBezTo>
                  <a:cubicBezTo>
                    <a:pt x="126264" y="7175"/>
                    <a:pt x="125753" y="8487"/>
                    <a:pt x="125242" y="9885"/>
                  </a:cubicBezTo>
                  <a:cubicBezTo>
                    <a:pt x="124731" y="11288"/>
                    <a:pt x="124250" y="12716"/>
                    <a:pt x="123809" y="14184"/>
                  </a:cubicBezTo>
                  <a:cubicBezTo>
                    <a:pt x="123363" y="15652"/>
                    <a:pt x="122972" y="17125"/>
                    <a:pt x="122636" y="18603"/>
                  </a:cubicBezTo>
                  <a:cubicBezTo>
                    <a:pt x="122296" y="20081"/>
                    <a:pt x="122060" y="21514"/>
                    <a:pt x="121920" y="22902"/>
                  </a:cubicBezTo>
                  <a:cubicBezTo>
                    <a:pt x="121810" y="24104"/>
                    <a:pt x="121910" y="25127"/>
                    <a:pt x="122216" y="25963"/>
                  </a:cubicBezTo>
                  <a:cubicBezTo>
                    <a:pt x="122516" y="26805"/>
                    <a:pt x="122977" y="27516"/>
                    <a:pt x="123588" y="28093"/>
                  </a:cubicBezTo>
                  <a:cubicBezTo>
                    <a:pt x="124200" y="28664"/>
                    <a:pt x="124926" y="29120"/>
                    <a:pt x="125763" y="29460"/>
                  </a:cubicBezTo>
                  <a:cubicBezTo>
                    <a:pt x="126605" y="29796"/>
                    <a:pt x="127501" y="30052"/>
                    <a:pt x="128463" y="30227"/>
                  </a:cubicBezTo>
                  <a:cubicBezTo>
                    <a:pt x="129425" y="30402"/>
                    <a:pt x="130397" y="30513"/>
                    <a:pt x="131384" y="30553"/>
                  </a:cubicBezTo>
                  <a:cubicBezTo>
                    <a:pt x="132371" y="30598"/>
                    <a:pt x="133318" y="30623"/>
                    <a:pt x="134225" y="30623"/>
                  </a:cubicBezTo>
                  <a:cubicBezTo>
                    <a:pt x="135483" y="30628"/>
                    <a:pt x="136725" y="30578"/>
                    <a:pt x="137968" y="30473"/>
                  </a:cubicBezTo>
                  <a:cubicBezTo>
                    <a:pt x="139210" y="30372"/>
                    <a:pt x="140458" y="30212"/>
                    <a:pt x="141710" y="30007"/>
                  </a:cubicBezTo>
                  <a:cubicBezTo>
                    <a:pt x="143259" y="29741"/>
                    <a:pt x="144692" y="29145"/>
                    <a:pt x="145999" y="28213"/>
                  </a:cubicBezTo>
                  <a:cubicBezTo>
                    <a:pt x="147312" y="27286"/>
                    <a:pt x="148299" y="26089"/>
                    <a:pt x="148970" y="24621"/>
                  </a:cubicBezTo>
                  <a:cubicBezTo>
                    <a:pt x="150233" y="21745"/>
                    <a:pt x="151270" y="18834"/>
                    <a:pt x="152077" y="15888"/>
                  </a:cubicBezTo>
                  <a:cubicBezTo>
                    <a:pt x="152888" y="12942"/>
                    <a:pt x="153525" y="9935"/>
                    <a:pt x="153986" y="6864"/>
                  </a:cubicBezTo>
                  <a:close/>
                  <a:moveTo>
                    <a:pt x="140333" y="22115"/>
                  </a:moveTo>
                  <a:cubicBezTo>
                    <a:pt x="140197" y="22732"/>
                    <a:pt x="139902" y="23208"/>
                    <a:pt x="139451" y="23553"/>
                  </a:cubicBezTo>
                  <a:cubicBezTo>
                    <a:pt x="138995" y="23899"/>
                    <a:pt x="138469" y="24150"/>
                    <a:pt x="137868" y="24310"/>
                  </a:cubicBezTo>
                  <a:cubicBezTo>
                    <a:pt x="137266" y="24470"/>
                    <a:pt x="136635" y="24565"/>
                    <a:pt x="135984" y="24606"/>
                  </a:cubicBezTo>
                  <a:cubicBezTo>
                    <a:pt x="135332" y="24641"/>
                    <a:pt x="134751" y="24661"/>
                    <a:pt x="134245" y="24661"/>
                  </a:cubicBezTo>
                  <a:cubicBezTo>
                    <a:pt x="133709" y="24711"/>
                    <a:pt x="133218" y="24671"/>
                    <a:pt x="132762" y="24535"/>
                  </a:cubicBezTo>
                  <a:cubicBezTo>
                    <a:pt x="132311" y="24400"/>
                    <a:pt x="131935" y="24195"/>
                    <a:pt x="131645" y="23914"/>
                  </a:cubicBezTo>
                  <a:cubicBezTo>
                    <a:pt x="131349" y="23633"/>
                    <a:pt x="131144" y="23283"/>
                    <a:pt x="131029" y="22872"/>
                  </a:cubicBezTo>
                  <a:cubicBezTo>
                    <a:pt x="130908" y="22456"/>
                    <a:pt x="130918" y="21980"/>
                    <a:pt x="131049" y="21449"/>
                  </a:cubicBezTo>
                  <a:cubicBezTo>
                    <a:pt x="131540" y="19184"/>
                    <a:pt x="132131" y="16945"/>
                    <a:pt x="132832" y="14730"/>
                  </a:cubicBezTo>
                  <a:cubicBezTo>
                    <a:pt x="133529" y="12521"/>
                    <a:pt x="134285" y="10371"/>
                    <a:pt x="135092" y="8292"/>
                  </a:cubicBezTo>
                  <a:cubicBezTo>
                    <a:pt x="135277" y="7786"/>
                    <a:pt x="135573" y="7380"/>
                    <a:pt x="135974" y="7075"/>
                  </a:cubicBezTo>
                  <a:cubicBezTo>
                    <a:pt x="136375" y="6769"/>
                    <a:pt x="136820" y="6533"/>
                    <a:pt x="137317" y="6358"/>
                  </a:cubicBezTo>
                  <a:cubicBezTo>
                    <a:pt x="137813" y="6188"/>
                    <a:pt x="138324" y="6078"/>
                    <a:pt x="138860" y="6022"/>
                  </a:cubicBezTo>
                  <a:cubicBezTo>
                    <a:pt x="139391" y="5972"/>
                    <a:pt x="139887" y="5947"/>
                    <a:pt x="140338" y="5947"/>
                  </a:cubicBezTo>
                  <a:cubicBezTo>
                    <a:pt x="140739" y="5947"/>
                    <a:pt x="141219" y="5977"/>
                    <a:pt x="141781" y="6032"/>
                  </a:cubicBezTo>
                  <a:cubicBezTo>
                    <a:pt x="142342" y="6088"/>
                    <a:pt x="142853" y="6203"/>
                    <a:pt x="143319" y="6378"/>
                  </a:cubicBezTo>
                  <a:cubicBezTo>
                    <a:pt x="143785" y="6548"/>
                    <a:pt x="144150" y="6819"/>
                    <a:pt x="144416" y="7180"/>
                  </a:cubicBezTo>
                  <a:cubicBezTo>
                    <a:pt x="144687" y="7540"/>
                    <a:pt x="144752" y="8027"/>
                    <a:pt x="144616" y="8643"/>
                  </a:cubicBezTo>
                  <a:cubicBezTo>
                    <a:pt x="144156" y="10963"/>
                    <a:pt x="143559" y="13232"/>
                    <a:pt x="142833" y="15462"/>
                  </a:cubicBezTo>
                  <a:cubicBezTo>
                    <a:pt x="142106" y="17686"/>
                    <a:pt x="141275" y="19906"/>
                    <a:pt x="140333" y="22115"/>
                  </a:cubicBezTo>
                  <a:close/>
                  <a:moveTo>
                    <a:pt x="173806" y="3602"/>
                  </a:moveTo>
                  <a:cubicBezTo>
                    <a:pt x="173701" y="3121"/>
                    <a:pt x="173506" y="2696"/>
                    <a:pt x="173225" y="2320"/>
                  </a:cubicBezTo>
                  <a:cubicBezTo>
                    <a:pt x="172950" y="1944"/>
                    <a:pt x="172609" y="1618"/>
                    <a:pt x="172208" y="1338"/>
                  </a:cubicBezTo>
                  <a:cubicBezTo>
                    <a:pt x="171812" y="1057"/>
                    <a:pt x="171371" y="842"/>
                    <a:pt x="170890" y="691"/>
                  </a:cubicBezTo>
                  <a:cubicBezTo>
                    <a:pt x="170409" y="546"/>
                    <a:pt x="169933" y="471"/>
                    <a:pt x="169452" y="466"/>
                  </a:cubicBezTo>
                  <a:lnTo>
                    <a:pt x="160489" y="441"/>
                  </a:lnTo>
                  <a:lnTo>
                    <a:pt x="151435" y="30232"/>
                  </a:lnTo>
                  <a:lnTo>
                    <a:pt x="160279" y="30257"/>
                  </a:lnTo>
                  <a:lnTo>
                    <a:pt x="166581" y="9545"/>
                  </a:lnTo>
                  <a:lnTo>
                    <a:pt x="170725" y="30287"/>
                  </a:lnTo>
                  <a:lnTo>
                    <a:pt x="181372" y="30317"/>
                  </a:lnTo>
                  <a:lnTo>
                    <a:pt x="190380" y="526"/>
                  </a:lnTo>
                  <a:lnTo>
                    <a:pt x="181818" y="501"/>
                  </a:lnTo>
                  <a:lnTo>
                    <a:pt x="176487" y="17777"/>
                  </a:lnTo>
                  <a:lnTo>
                    <a:pt x="173806" y="3602"/>
                  </a:lnTo>
                  <a:close/>
                  <a:moveTo>
                    <a:pt x="209925" y="24074"/>
                  </a:moveTo>
                  <a:lnTo>
                    <a:pt x="209905" y="30397"/>
                  </a:lnTo>
                  <a:lnTo>
                    <a:pt x="218192" y="30422"/>
                  </a:lnTo>
                  <a:lnTo>
                    <a:pt x="218277" y="566"/>
                  </a:lnTo>
                  <a:lnTo>
                    <a:pt x="209635" y="541"/>
                  </a:lnTo>
                  <a:cubicBezTo>
                    <a:pt x="209444" y="541"/>
                    <a:pt x="209114" y="581"/>
                    <a:pt x="208633" y="661"/>
                  </a:cubicBezTo>
                  <a:cubicBezTo>
                    <a:pt x="208152" y="737"/>
                    <a:pt x="207576" y="962"/>
                    <a:pt x="206909" y="1338"/>
                  </a:cubicBezTo>
                  <a:cubicBezTo>
                    <a:pt x="206243" y="1709"/>
                    <a:pt x="205511" y="2275"/>
                    <a:pt x="204720" y="3031"/>
                  </a:cubicBezTo>
                  <a:cubicBezTo>
                    <a:pt x="203933" y="3788"/>
                    <a:pt x="203121" y="4845"/>
                    <a:pt x="202290" y="6208"/>
                  </a:cubicBezTo>
                  <a:lnTo>
                    <a:pt x="187735" y="30337"/>
                  </a:lnTo>
                  <a:lnTo>
                    <a:pt x="197139" y="30362"/>
                  </a:lnTo>
                  <a:lnTo>
                    <a:pt x="200762" y="24049"/>
                  </a:lnTo>
                  <a:lnTo>
                    <a:pt x="209925" y="24074"/>
                  </a:lnTo>
                  <a:close/>
                  <a:moveTo>
                    <a:pt x="203818" y="18658"/>
                  </a:moveTo>
                  <a:lnTo>
                    <a:pt x="210131" y="7430"/>
                  </a:lnTo>
                  <a:lnTo>
                    <a:pt x="210101" y="18673"/>
                  </a:lnTo>
                  <a:lnTo>
                    <a:pt x="203818" y="18658"/>
                  </a:lnTo>
                  <a:close/>
                  <a:moveTo>
                    <a:pt x="231344" y="21299"/>
                  </a:moveTo>
                  <a:cubicBezTo>
                    <a:pt x="231399" y="20602"/>
                    <a:pt x="231515" y="19936"/>
                    <a:pt x="231690" y="19295"/>
                  </a:cubicBezTo>
                  <a:cubicBezTo>
                    <a:pt x="231865" y="18658"/>
                    <a:pt x="232021" y="17992"/>
                    <a:pt x="232156" y="17296"/>
                  </a:cubicBezTo>
                  <a:lnTo>
                    <a:pt x="237246" y="621"/>
                  </a:lnTo>
                  <a:lnTo>
                    <a:pt x="228323" y="596"/>
                  </a:lnTo>
                  <a:cubicBezTo>
                    <a:pt x="227406" y="3527"/>
                    <a:pt x="226625" y="6027"/>
                    <a:pt x="225978" y="8097"/>
                  </a:cubicBezTo>
                  <a:cubicBezTo>
                    <a:pt x="225332" y="10161"/>
                    <a:pt x="224801" y="11894"/>
                    <a:pt x="224385" y="13292"/>
                  </a:cubicBezTo>
                  <a:cubicBezTo>
                    <a:pt x="223964" y="14690"/>
                    <a:pt x="223643" y="15802"/>
                    <a:pt x="223413" y="16629"/>
                  </a:cubicBezTo>
                  <a:cubicBezTo>
                    <a:pt x="223183" y="17456"/>
                    <a:pt x="223002" y="18102"/>
                    <a:pt x="222867" y="18568"/>
                  </a:cubicBezTo>
                  <a:cubicBezTo>
                    <a:pt x="222732" y="19039"/>
                    <a:pt x="222636" y="19375"/>
                    <a:pt x="222586" y="19590"/>
                  </a:cubicBezTo>
                  <a:cubicBezTo>
                    <a:pt x="222531" y="19806"/>
                    <a:pt x="222491" y="19991"/>
                    <a:pt x="222461" y="20151"/>
                  </a:cubicBezTo>
                  <a:cubicBezTo>
                    <a:pt x="221654" y="23193"/>
                    <a:pt x="221679" y="25582"/>
                    <a:pt x="222541" y="27336"/>
                  </a:cubicBezTo>
                  <a:cubicBezTo>
                    <a:pt x="223403" y="29085"/>
                    <a:pt x="225006" y="30112"/>
                    <a:pt x="227356" y="30407"/>
                  </a:cubicBezTo>
                  <a:cubicBezTo>
                    <a:pt x="230102" y="30818"/>
                    <a:pt x="232837" y="30984"/>
                    <a:pt x="235558" y="30913"/>
                  </a:cubicBezTo>
                  <a:cubicBezTo>
                    <a:pt x="238278" y="30843"/>
                    <a:pt x="241124" y="30558"/>
                    <a:pt x="244085" y="30057"/>
                  </a:cubicBezTo>
                  <a:lnTo>
                    <a:pt x="246230" y="22662"/>
                  </a:lnTo>
                  <a:cubicBezTo>
                    <a:pt x="244010" y="23107"/>
                    <a:pt x="241796" y="23408"/>
                    <a:pt x="239581" y="23563"/>
                  </a:cubicBezTo>
                  <a:cubicBezTo>
                    <a:pt x="237367" y="23714"/>
                    <a:pt x="235127" y="23613"/>
                    <a:pt x="232857" y="23263"/>
                  </a:cubicBezTo>
                  <a:cubicBezTo>
                    <a:pt x="232487" y="23183"/>
                    <a:pt x="232126" y="22927"/>
                    <a:pt x="231780" y="22496"/>
                  </a:cubicBezTo>
                  <a:cubicBezTo>
                    <a:pt x="231434" y="22070"/>
                    <a:pt x="231289" y="21670"/>
                    <a:pt x="231344" y="21299"/>
                  </a:cubicBezTo>
                  <a:close/>
                  <a:moveTo>
                    <a:pt x="291633" y="777"/>
                  </a:moveTo>
                  <a:lnTo>
                    <a:pt x="276266" y="737"/>
                  </a:lnTo>
                  <a:lnTo>
                    <a:pt x="276266" y="656"/>
                  </a:lnTo>
                  <a:cubicBezTo>
                    <a:pt x="273947" y="621"/>
                    <a:pt x="272003" y="827"/>
                    <a:pt x="270439" y="1278"/>
                  </a:cubicBezTo>
                  <a:cubicBezTo>
                    <a:pt x="268881" y="1729"/>
                    <a:pt x="267528" y="2400"/>
                    <a:pt x="266396" y="3287"/>
                  </a:cubicBezTo>
                  <a:cubicBezTo>
                    <a:pt x="265259" y="4179"/>
                    <a:pt x="264262" y="5276"/>
                    <a:pt x="263405" y="6584"/>
                  </a:cubicBezTo>
                  <a:cubicBezTo>
                    <a:pt x="262543" y="7886"/>
                    <a:pt x="261676" y="9379"/>
                    <a:pt x="260790" y="11058"/>
                  </a:cubicBezTo>
                  <a:cubicBezTo>
                    <a:pt x="260734" y="11243"/>
                    <a:pt x="260810" y="11363"/>
                    <a:pt x="261010" y="11419"/>
                  </a:cubicBezTo>
                  <a:cubicBezTo>
                    <a:pt x="261206" y="11469"/>
                    <a:pt x="261376" y="11419"/>
                    <a:pt x="261511" y="11258"/>
                  </a:cubicBezTo>
                  <a:cubicBezTo>
                    <a:pt x="261937" y="10727"/>
                    <a:pt x="262393" y="10231"/>
                    <a:pt x="262874" y="9780"/>
                  </a:cubicBezTo>
                  <a:cubicBezTo>
                    <a:pt x="263355" y="9329"/>
                    <a:pt x="264001" y="8943"/>
                    <a:pt x="264818" y="8628"/>
                  </a:cubicBezTo>
                  <a:cubicBezTo>
                    <a:pt x="265635" y="8307"/>
                    <a:pt x="266687" y="8077"/>
                    <a:pt x="267979" y="7936"/>
                  </a:cubicBezTo>
                  <a:cubicBezTo>
                    <a:pt x="269277" y="7791"/>
                    <a:pt x="270966" y="7751"/>
                    <a:pt x="273045" y="7806"/>
                  </a:cubicBezTo>
                  <a:lnTo>
                    <a:pt x="266015" y="30563"/>
                  </a:lnTo>
                  <a:lnTo>
                    <a:pt x="275059" y="30588"/>
                  </a:lnTo>
                  <a:lnTo>
                    <a:pt x="282008" y="7836"/>
                  </a:lnTo>
                  <a:lnTo>
                    <a:pt x="289453" y="7856"/>
                  </a:lnTo>
                  <a:lnTo>
                    <a:pt x="291633" y="777"/>
                  </a:lnTo>
                  <a:close/>
                  <a:moveTo>
                    <a:pt x="307120" y="30678"/>
                  </a:moveTo>
                  <a:lnTo>
                    <a:pt x="315522" y="30703"/>
                  </a:lnTo>
                  <a:lnTo>
                    <a:pt x="312506" y="21409"/>
                  </a:lnTo>
                  <a:cubicBezTo>
                    <a:pt x="313523" y="20878"/>
                    <a:pt x="314450" y="20181"/>
                    <a:pt x="315296" y="19315"/>
                  </a:cubicBezTo>
                  <a:cubicBezTo>
                    <a:pt x="316138" y="18453"/>
                    <a:pt x="316865" y="17541"/>
                    <a:pt x="317486" y="16579"/>
                  </a:cubicBezTo>
                  <a:cubicBezTo>
                    <a:pt x="318368" y="15251"/>
                    <a:pt x="319034" y="13823"/>
                    <a:pt x="319475" y="12305"/>
                  </a:cubicBezTo>
                  <a:cubicBezTo>
                    <a:pt x="319921" y="10787"/>
                    <a:pt x="320146" y="9239"/>
                    <a:pt x="320151" y="7666"/>
                  </a:cubicBezTo>
                  <a:cubicBezTo>
                    <a:pt x="320156" y="6518"/>
                    <a:pt x="319901" y="5516"/>
                    <a:pt x="319400" y="4660"/>
                  </a:cubicBezTo>
                  <a:cubicBezTo>
                    <a:pt x="318894" y="3803"/>
                    <a:pt x="318242" y="3096"/>
                    <a:pt x="317441" y="2535"/>
                  </a:cubicBezTo>
                  <a:cubicBezTo>
                    <a:pt x="316644" y="1969"/>
                    <a:pt x="315737" y="1553"/>
                    <a:pt x="314725" y="1283"/>
                  </a:cubicBezTo>
                  <a:cubicBezTo>
                    <a:pt x="313713" y="1017"/>
                    <a:pt x="312701" y="877"/>
                    <a:pt x="311684" y="877"/>
                  </a:cubicBezTo>
                  <a:lnTo>
                    <a:pt x="296598" y="832"/>
                  </a:lnTo>
                  <a:lnTo>
                    <a:pt x="287504" y="30623"/>
                  </a:lnTo>
                  <a:lnTo>
                    <a:pt x="296152" y="30648"/>
                  </a:lnTo>
                  <a:lnTo>
                    <a:pt x="298737" y="22171"/>
                  </a:lnTo>
                  <a:lnTo>
                    <a:pt x="304259" y="22186"/>
                  </a:lnTo>
                  <a:lnTo>
                    <a:pt x="307120" y="30678"/>
                  </a:lnTo>
                  <a:close/>
                  <a:moveTo>
                    <a:pt x="300596" y="16053"/>
                  </a:moveTo>
                  <a:lnTo>
                    <a:pt x="303587" y="6258"/>
                  </a:lnTo>
                  <a:lnTo>
                    <a:pt x="309109" y="6273"/>
                  </a:lnTo>
                  <a:cubicBezTo>
                    <a:pt x="309484" y="6273"/>
                    <a:pt x="309820" y="6358"/>
                    <a:pt x="310126" y="6533"/>
                  </a:cubicBezTo>
                  <a:cubicBezTo>
                    <a:pt x="310436" y="6709"/>
                    <a:pt x="310692" y="6934"/>
                    <a:pt x="310907" y="7215"/>
                  </a:cubicBezTo>
                  <a:cubicBezTo>
                    <a:pt x="311118" y="7500"/>
                    <a:pt x="311283" y="7811"/>
                    <a:pt x="311403" y="8157"/>
                  </a:cubicBezTo>
                  <a:cubicBezTo>
                    <a:pt x="311524" y="8508"/>
                    <a:pt x="311584" y="8838"/>
                    <a:pt x="311579" y="9159"/>
                  </a:cubicBezTo>
                  <a:cubicBezTo>
                    <a:pt x="311579" y="10096"/>
                    <a:pt x="311408" y="10973"/>
                    <a:pt x="311073" y="11799"/>
                  </a:cubicBezTo>
                  <a:cubicBezTo>
                    <a:pt x="310737" y="12626"/>
                    <a:pt x="310261" y="13372"/>
                    <a:pt x="309645" y="14039"/>
                  </a:cubicBezTo>
                  <a:cubicBezTo>
                    <a:pt x="309404" y="14304"/>
                    <a:pt x="309169" y="14565"/>
                    <a:pt x="308943" y="14815"/>
                  </a:cubicBezTo>
                  <a:cubicBezTo>
                    <a:pt x="308718" y="15066"/>
                    <a:pt x="308437" y="15286"/>
                    <a:pt x="308102" y="15472"/>
                  </a:cubicBezTo>
                  <a:cubicBezTo>
                    <a:pt x="307766" y="15657"/>
                    <a:pt x="307355" y="15802"/>
                    <a:pt x="306859" y="15913"/>
                  </a:cubicBezTo>
                  <a:cubicBezTo>
                    <a:pt x="306368" y="16018"/>
                    <a:pt x="305747" y="16068"/>
                    <a:pt x="305000" y="16063"/>
                  </a:cubicBezTo>
                  <a:lnTo>
                    <a:pt x="300596" y="16053"/>
                  </a:lnTo>
                  <a:close/>
                  <a:moveTo>
                    <a:pt x="340433" y="24450"/>
                  </a:moveTo>
                  <a:lnTo>
                    <a:pt x="340413" y="30773"/>
                  </a:lnTo>
                  <a:lnTo>
                    <a:pt x="348700" y="30798"/>
                  </a:lnTo>
                  <a:lnTo>
                    <a:pt x="348785" y="942"/>
                  </a:lnTo>
                  <a:lnTo>
                    <a:pt x="340137" y="917"/>
                  </a:lnTo>
                  <a:cubicBezTo>
                    <a:pt x="339952" y="917"/>
                    <a:pt x="339621" y="957"/>
                    <a:pt x="339140" y="1032"/>
                  </a:cubicBezTo>
                  <a:cubicBezTo>
                    <a:pt x="338659" y="1112"/>
                    <a:pt x="338083" y="1338"/>
                    <a:pt x="337417" y="1709"/>
                  </a:cubicBezTo>
                  <a:cubicBezTo>
                    <a:pt x="336750" y="2084"/>
                    <a:pt x="336019" y="2646"/>
                    <a:pt x="335232" y="3407"/>
                  </a:cubicBezTo>
                  <a:cubicBezTo>
                    <a:pt x="334441" y="4164"/>
                    <a:pt x="333629" y="5221"/>
                    <a:pt x="332802" y="6579"/>
                  </a:cubicBezTo>
                  <a:lnTo>
                    <a:pt x="318242" y="30713"/>
                  </a:lnTo>
                  <a:lnTo>
                    <a:pt x="327647" y="30738"/>
                  </a:lnTo>
                  <a:lnTo>
                    <a:pt x="331269" y="24425"/>
                  </a:lnTo>
                  <a:lnTo>
                    <a:pt x="340433" y="24450"/>
                  </a:lnTo>
                  <a:close/>
                  <a:moveTo>
                    <a:pt x="334325" y="19029"/>
                  </a:moveTo>
                  <a:lnTo>
                    <a:pt x="340638" y="7801"/>
                  </a:lnTo>
                  <a:lnTo>
                    <a:pt x="340608" y="19049"/>
                  </a:lnTo>
                  <a:lnTo>
                    <a:pt x="334325" y="19029"/>
                  </a:lnTo>
                  <a:close/>
                  <a:moveTo>
                    <a:pt x="351340" y="30808"/>
                  </a:moveTo>
                  <a:lnTo>
                    <a:pt x="360384" y="30833"/>
                  </a:lnTo>
                  <a:lnTo>
                    <a:pt x="369477" y="1042"/>
                  </a:lnTo>
                  <a:lnTo>
                    <a:pt x="360549" y="1017"/>
                  </a:lnTo>
                  <a:lnTo>
                    <a:pt x="351340" y="30808"/>
                  </a:lnTo>
                  <a:close/>
                  <a:moveTo>
                    <a:pt x="387915" y="4219"/>
                  </a:moveTo>
                  <a:cubicBezTo>
                    <a:pt x="387810" y="3738"/>
                    <a:pt x="387620" y="3307"/>
                    <a:pt x="387339" y="2936"/>
                  </a:cubicBezTo>
                  <a:cubicBezTo>
                    <a:pt x="387058" y="2560"/>
                    <a:pt x="386723" y="2235"/>
                    <a:pt x="386322" y="1949"/>
                  </a:cubicBezTo>
                  <a:cubicBezTo>
                    <a:pt x="385921" y="1668"/>
                    <a:pt x="385480" y="1453"/>
                    <a:pt x="385004" y="1308"/>
                  </a:cubicBezTo>
                  <a:cubicBezTo>
                    <a:pt x="384523" y="1157"/>
                    <a:pt x="384042" y="1082"/>
                    <a:pt x="383561" y="1082"/>
                  </a:cubicBezTo>
                  <a:lnTo>
                    <a:pt x="374598" y="1057"/>
                  </a:lnTo>
                  <a:lnTo>
                    <a:pt x="365549" y="30848"/>
                  </a:lnTo>
                  <a:lnTo>
                    <a:pt x="374393" y="30873"/>
                  </a:lnTo>
                  <a:lnTo>
                    <a:pt x="380695" y="10161"/>
                  </a:lnTo>
                  <a:lnTo>
                    <a:pt x="384839" y="30903"/>
                  </a:lnTo>
                  <a:lnTo>
                    <a:pt x="395481" y="30933"/>
                  </a:lnTo>
                  <a:lnTo>
                    <a:pt x="404494" y="1142"/>
                  </a:lnTo>
                  <a:lnTo>
                    <a:pt x="395932" y="1117"/>
                  </a:lnTo>
                  <a:lnTo>
                    <a:pt x="390596" y="18393"/>
                  </a:lnTo>
                  <a:lnTo>
                    <a:pt x="387915" y="4219"/>
                  </a:lnTo>
                  <a:close/>
                  <a:moveTo>
                    <a:pt x="401849" y="30954"/>
                  </a:moveTo>
                  <a:lnTo>
                    <a:pt x="410892" y="30979"/>
                  </a:lnTo>
                  <a:lnTo>
                    <a:pt x="419981" y="1188"/>
                  </a:lnTo>
                  <a:lnTo>
                    <a:pt x="411058" y="1162"/>
                  </a:lnTo>
                  <a:lnTo>
                    <a:pt x="401849" y="30954"/>
                  </a:lnTo>
                  <a:close/>
                  <a:moveTo>
                    <a:pt x="438424" y="4364"/>
                  </a:moveTo>
                  <a:cubicBezTo>
                    <a:pt x="438319" y="3883"/>
                    <a:pt x="438123" y="3452"/>
                    <a:pt x="437848" y="3081"/>
                  </a:cubicBezTo>
                  <a:cubicBezTo>
                    <a:pt x="437567" y="2706"/>
                    <a:pt x="437226" y="2375"/>
                    <a:pt x="436826" y="2094"/>
                  </a:cubicBezTo>
                  <a:cubicBezTo>
                    <a:pt x="436430" y="1814"/>
                    <a:pt x="435989" y="1598"/>
                    <a:pt x="435508" y="1453"/>
                  </a:cubicBezTo>
                  <a:cubicBezTo>
                    <a:pt x="435027" y="1303"/>
                    <a:pt x="434551" y="1228"/>
                    <a:pt x="434070" y="1228"/>
                  </a:cubicBezTo>
                  <a:lnTo>
                    <a:pt x="425106" y="1203"/>
                  </a:lnTo>
                  <a:lnTo>
                    <a:pt x="416053" y="30989"/>
                  </a:lnTo>
                  <a:lnTo>
                    <a:pt x="424896" y="31019"/>
                  </a:lnTo>
                  <a:lnTo>
                    <a:pt x="431199" y="10306"/>
                  </a:lnTo>
                  <a:lnTo>
                    <a:pt x="435342" y="31049"/>
                  </a:lnTo>
                  <a:lnTo>
                    <a:pt x="445989" y="31079"/>
                  </a:lnTo>
                  <a:lnTo>
                    <a:pt x="454998" y="1288"/>
                  </a:lnTo>
                  <a:lnTo>
                    <a:pt x="446435" y="1263"/>
                  </a:lnTo>
                  <a:lnTo>
                    <a:pt x="441104" y="18538"/>
                  </a:lnTo>
                  <a:lnTo>
                    <a:pt x="438424" y="4364"/>
                  </a:lnTo>
                  <a:close/>
                  <a:moveTo>
                    <a:pt x="463185" y="22281"/>
                  </a:moveTo>
                  <a:cubicBezTo>
                    <a:pt x="463430" y="20041"/>
                    <a:pt x="463906" y="17847"/>
                    <a:pt x="464602" y="15702"/>
                  </a:cubicBezTo>
                  <a:cubicBezTo>
                    <a:pt x="465304" y="13558"/>
                    <a:pt x="466216" y="11514"/>
                    <a:pt x="467343" y="9570"/>
                  </a:cubicBezTo>
                  <a:cubicBezTo>
                    <a:pt x="467528" y="9224"/>
                    <a:pt x="467799" y="8933"/>
                    <a:pt x="468145" y="8708"/>
                  </a:cubicBezTo>
                  <a:cubicBezTo>
                    <a:pt x="468490" y="8482"/>
                    <a:pt x="468866" y="8372"/>
                    <a:pt x="469267" y="8372"/>
                  </a:cubicBezTo>
                  <a:lnTo>
                    <a:pt x="482514" y="8412"/>
                  </a:lnTo>
                  <a:lnTo>
                    <a:pt x="484694" y="1253"/>
                  </a:lnTo>
                  <a:lnTo>
                    <a:pt x="467007" y="1203"/>
                  </a:lnTo>
                  <a:cubicBezTo>
                    <a:pt x="466181" y="1198"/>
                    <a:pt x="465364" y="1333"/>
                    <a:pt x="464562" y="1593"/>
                  </a:cubicBezTo>
                  <a:cubicBezTo>
                    <a:pt x="463761" y="1859"/>
                    <a:pt x="462999" y="2220"/>
                    <a:pt x="462278" y="2671"/>
                  </a:cubicBezTo>
                  <a:cubicBezTo>
                    <a:pt x="461556" y="3121"/>
                    <a:pt x="460910" y="3653"/>
                    <a:pt x="460334" y="4264"/>
                  </a:cubicBezTo>
                  <a:cubicBezTo>
                    <a:pt x="459758" y="4875"/>
                    <a:pt x="459282" y="5531"/>
                    <a:pt x="458906" y="6223"/>
                  </a:cubicBezTo>
                  <a:cubicBezTo>
                    <a:pt x="457673" y="8568"/>
                    <a:pt x="456611" y="10983"/>
                    <a:pt x="455724" y="13478"/>
                  </a:cubicBezTo>
                  <a:cubicBezTo>
                    <a:pt x="454837" y="15968"/>
                    <a:pt x="454151" y="18533"/>
                    <a:pt x="453660" y="21173"/>
                  </a:cubicBezTo>
                  <a:cubicBezTo>
                    <a:pt x="453470" y="22186"/>
                    <a:pt x="453414" y="23268"/>
                    <a:pt x="453490" y="24415"/>
                  </a:cubicBezTo>
                  <a:cubicBezTo>
                    <a:pt x="453570" y="25562"/>
                    <a:pt x="453805" y="26630"/>
                    <a:pt x="454201" y="27622"/>
                  </a:cubicBezTo>
                  <a:cubicBezTo>
                    <a:pt x="454602" y="28609"/>
                    <a:pt x="455193" y="29450"/>
                    <a:pt x="455975" y="30147"/>
                  </a:cubicBezTo>
                  <a:cubicBezTo>
                    <a:pt x="456761" y="30843"/>
                    <a:pt x="457783" y="31259"/>
                    <a:pt x="459036" y="31394"/>
                  </a:cubicBezTo>
                  <a:cubicBezTo>
                    <a:pt x="464422" y="32026"/>
                    <a:pt x="469773" y="31946"/>
                    <a:pt x="475084" y="31159"/>
                  </a:cubicBezTo>
                  <a:lnTo>
                    <a:pt x="476888" y="31164"/>
                  </a:lnTo>
                  <a:lnTo>
                    <a:pt x="481287" y="17571"/>
                  </a:lnTo>
                  <a:lnTo>
                    <a:pt x="472363" y="17546"/>
                  </a:lnTo>
                  <a:lnTo>
                    <a:pt x="470099" y="24345"/>
                  </a:lnTo>
                  <a:cubicBezTo>
                    <a:pt x="469167" y="24340"/>
                    <a:pt x="468235" y="24350"/>
                    <a:pt x="467298" y="24375"/>
                  </a:cubicBezTo>
                  <a:cubicBezTo>
                    <a:pt x="466366" y="24400"/>
                    <a:pt x="465444" y="24345"/>
                    <a:pt x="464537" y="24205"/>
                  </a:cubicBezTo>
                  <a:cubicBezTo>
                    <a:pt x="464137" y="24155"/>
                    <a:pt x="463801" y="23909"/>
                    <a:pt x="463520" y="23483"/>
                  </a:cubicBezTo>
                  <a:cubicBezTo>
                    <a:pt x="463240" y="23057"/>
                    <a:pt x="463129" y="22657"/>
                    <a:pt x="463185" y="22281"/>
                  </a:cubicBezTo>
                  <a:close/>
                </a:path>
              </a:pathLst>
            </a:custGeom>
            <a:grpFill/>
            <a:ln w="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A3DA479B-5821-984D-8EE7-9BBA53836D24}"/>
              </a:ext>
            </a:extLst>
          </p:cNvPr>
          <p:cNvSpPr/>
          <p:nvPr/>
        </p:nvSpPr>
        <p:spPr>
          <a:xfrm>
            <a:off x="1361435" y="1700298"/>
            <a:ext cx="1326990" cy="75751"/>
          </a:xfrm>
          <a:custGeom>
            <a:avLst/>
            <a:gdLst>
              <a:gd name="connsiteX0" fmla="*/ 18438 w 679588"/>
              <a:gd name="connsiteY0" fmla="*/ 10386 h 38794"/>
              <a:gd name="connsiteX1" fmla="*/ 18438 w 679588"/>
              <a:gd name="connsiteY1" fmla="*/ 7906 h 38794"/>
              <a:gd name="connsiteX2" fmla="*/ 9269 w 679588"/>
              <a:gd name="connsiteY2" fmla="*/ 0 h 38794"/>
              <a:gd name="connsiteX3" fmla="*/ 0 w 679588"/>
              <a:gd name="connsiteY3" fmla="*/ 7896 h 38794"/>
              <a:gd name="connsiteX4" fmla="*/ 4755 w 679588"/>
              <a:gd name="connsiteY4" fmla="*/ 17827 h 38794"/>
              <a:gd name="connsiteX5" fmla="*/ 10026 w 679588"/>
              <a:gd name="connsiteY5" fmla="*/ 23253 h 38794"/>
              <a:gd name="connsiteX6" fmla="*/ 12100 w 679588"/>
              <a:gd name="connsiteY6" fmla="*/ 28063 h 38794"/>
              <a:gd name="connsiteX7" fmla="*/ 9259 w 679588"/>
              <a:gd name="connsiteY7" fmla="*/ 31304 h 38794"/>
              <a:gd name="connsiteX8" fmla="*/ 6423 w 679588"/>
              <a:gd name="connsiteY8" fmla="*/ 28063 h 38794"/>
              <a:gd name="connsiteX9" fmla="*/ 6428 w 679588"/>
              <a:gd name="connsiteY9" fmla="*/ 24771 h 38794"/>
              <a:gd name="connsiteX10" fmla="*/ 45 w 679588"/>
              <a:gd name="connsiteY10" fmla="*/ 24766 h 38794"/>
              <a:gd name="connsiteX11" fmla="*/ 40 w 679588"/>
              <a:gd name="connsiteY11" fmla="*/ 28463 h 38794"/>
              <a:gd name="connsiteX12" fmla="*/ 9259 w 679588"/>
              <a:gd name="connsiteY12" fmla="*/ 36420 h 38794"/>
              <a:gd name="connsiteX13" fmla="*/ 18633 w 679588"/>
              <a:gd name="connsiteY13" fmla="*/ 28473 h 38794"/>
              <a:gd name="connsiteX14" fmla="*/ 14535 w 679588"/>
              <a:gd name="connsiteY14" fmla="*/ 19455 h 38794"/>
              <a:gd name="connsiteX15" fmla="*/ 8202 w 679588"/>
              <a:gd name="connsiteY15" fmla="*/ 12205 h 38794"/>
              <a:gd name="connsiteX16" fmla="*/ 6433 w 679588"/>
              <a:gd name="connsiteY16" fmla="*/ 7851 h 38794"/>
              <a:gd name="connsiteX17" fmla="*/ 9269 w 679588"/>
              <a:gd name="connsiteY17" fmla="*/ 5065 h 38794"/>
              <a:gd name="connsiteX18" fmla="*/ 12105 w 679588"/>
              <a:gd name="connsiteY18" fmla="*/ 8913 h 38794"/>
              <a:gd name="connsiteX19" fmla="*/ 12105 w 679588"/>
              <a:gd name="connsiteY19" fmla="*/ 10381 h 38794"/>
              <a:gd name="connsiteX20" fmla="*/ 18438 w 679588"/>
              <a:gd name="connsiteY20" fmla="*/ 10386 h 38794"/>
              <a:gd name="connsiteX21" fmla="*/ 38143 w 679588"/>
              <a:gd name="connsiteY21" fmla="*/ 5531 h 38794"/>
              <a:gd name="connsiteX22" fmla="*/ 38148 w 679588"/>
              <a:gd name="connsiteY22" fmla="*/ 461 h 38794"/>
              <a:gd name="connsiteX23" fmla="*/ 22847 w 679588"/>
              <a:gd name="connsiteY23" fmla="*/ 456 h 38794"/>
              <a:gd name="connsiteX24" fmla="*/ 22837 w 679588"/>
              <a:gd name="connsiteY24" fmla="*/ 35919 h 38794"/>
              <a:gd name="connsiteX25" fmla="*/ 38845 w 679588"/>
              <a:gd name="connsiteY25" fmla="*/ 35924 h 38794"/>
              <a:gd name="connsiteX26" fmla="*/ 38845 w 679588"/>
              <a:gd name="connsiteY26" fmla="*/ 30858 h 38794"/>
              <a:gd name="connsiteX27" fmla="*/ 29170 w 679588"/>
              <a:gd name="connsiteY27" fmla="*/ 30853 h 38794"/>
              <a:gd name="connsiteX28" fmla="*/ 29175 w 679588"/>
              <a:gd name="connsiteY28" fmla="*/ 19305 h 38794"/>
              <a:gd name="connsiteX29" fmla="*/ 35608 w 679588"/>
              <a:gd name="connsiteY29" fmla="*/ 19310 h 38794"/>
              <a:gd name="connsiteX30" fmla="*/ 35608 w 679588"/>
              <a:gd name="connsiteY30" fmla="*/ 14239 h 38794"/>
              <a:gd name="connsiteX31" fmla="*/ 29175 w 679588"/>
              <a:gd name="connsiteY31" fmla="*/ 14239 h 38794"/>
              <a:gd name="connsiteX32" fmla="*/ 29180 w 679588"/>
              <a:gd name="connsiteY32" fmla="*/ 5526 h 38794"/>
              <a:gd name="connsiteX33" fmla="*/ 38143 w 679588"/>
              <a:gd name="connsiteY33" fmla="*/ 5531 h 38794"/>
              <a:gd name="connsiteX34" fmla="*/ 57854 w 679588"/>
              <a:gd name="connsiteY34" fmla="*/ 5536 h 38794"/>
              <a:gd name="connsiteX35" fmla="*/ 57854 w 679588"/>
              <a:gd name="connsiteY35" fmla="*/ 471 h 38794"/>
              <a:gd name="connsiteX36" fmla="*/ 42552 w 679588"/>
              <a:gd name="connsiteY36" fmla="*/ 466 h 38794"/>
              <a:gd name="connsiteX37" fmla="*/ 42542 w 679588"/>
              <a:gd name="connsiteY37" fmla="*/ 35924 h 38794"/>
              <a:gd name="connsiteX38" fmla="*/ 58550 w 679588"/>
              <a:gd name="connsiteY38" fmla="*/ 35929 h 38794"/>
              <a:gd name="connsiteX39" fmla="*/ 58555 w 679588"/>
              <a:gd name="connsiteY39" fmla="*/ 30863 h 38794"/>
              <a:gd name="connsiteX40" fmla="*/ 48875 w 679588"/>
              <a:gd name="connsiteY40" fmla="*/ 30863 h 38794"/>
              <a:gd name="connsiteX41" fmla="*/ 48880 w 679588"/>
              <a:gd name="connsiteY41" fmla="*/ 19310 h 38794"/>
              <a:gd name="connsiteX42" fmla="*/ 55313 w 679588"/>
              <a:gd name="connsiteY42" fmla="*/ 19315 h 38794"/>
              <a:gd name="connsiteX43" fmla="*/ 55313 w 679588"/>
              <a:gd name="connsiteY43" fmla="*/ 14249 h 38794"/>
              <a:gd name="connsiteX44" fmla="*/ 48880 w 679588"/>
              <a:gd name="connsiteY44" fmla="*/ 14244 h 38794"/>
              <a:gd name="connsiteX45" fmla="*/ 48885 w 679588"/>
              <a:gd name="connsiteY45" fmla="*/ 5531 h 38794"/>
              <a:gd name="connsiteX46" fmla="*/ 57854 w 679588"/>
              <a:gd name="connsiteY46" fmla="*/ 5536 h 38794"/>
              <a:gd name="connsiteX47" fmla="*/ 89819 w 679588"/>
              <a:gd name="connsiteY47" fmla="*/ 481 h 38794"/>
              <a:gd name="connsiteX48" fmla="*/ 70469 w 679588"/>
              <a:gd name="connsiteY48" fmla="*/ 471 h 38794"/>
              <a:gd name="connsiteX49" fmla="*/ 70464 w 679588"/>
              <a:gd name="connsiteY49" fmla="*/ 5486 h 38794"/>
              <a:gd name="connsiteX50" fmla="*/ 76953 w 679588"/>
              <a:gd name="connsiteY50" fmla="*/ 5491 h 38794"/>
              <a:gd name="connsiteX51" fmla="*/ 76943 w 679588"/>
              <a:gd name="connsiteY51" fmla="*/ 35939 h 38794"/>
              <a:gd name="connsiteX52" fmla="*/ 83276 w 679588"/>
              <a:gd name="connsiteY52" fmla="*/ 35939 h 38794"/>
              <a:gd name="connsiteX53" fmla="*/ 83281 w 679588"/>
              <a:gd name="connsiteY53" fmla="*/ 5491 h 38794"/>
              <a:gd name="connsiteX54" fmla="*/ 89819 w 679588"/>
              <a:gd name="connsiteY54" fmla="*/ 5496 h 38794"/>
              <a:gd name="connsiteX55" fmla="*/ 89819 w 679588"/>
              <a:gd name="connsiteY55" fmla="*/ 481 h 38794"/>
              <a:gd name="connsiteX56" fmla="*/ 106538 w 679588"/>
              <a:gd name="connsiteY56" fmla="*/ 486 h 38794"/>
              <a:gd name="connsiteX57" fmla="*/ 106533 w 679588"/>
              <a:gd name="connsiteY57" fmla="*/ 14264 h 38794"/>
              <a:gd name="connsiteX58" fmla="*/ 99845 w 679588"/>
              <a:gd name="connsiteY58" fmla="*/ 14264 h 38794"/>
              <a:gd name="connsiteX59" fmla="*/ 99850 w 679588"/>
              <a:gd name="connsiteY59" fmla="*/ 481 h 38794"/>
              <a:gd name="connsiteX60" fmla="*/ 93517 w 679588"/>
              <a:gd name="connsiteY60" fmla="*/ 481 h 38794"/>
              <a:gd name="connsiteX61" fmla="*/ 93507 w 679588"/>
              <a:gd name="connsiteY61" fmla="*/ 35944 h 38794"/>
              <a:gd name="connsiteX62" fmla="*/ 99840 w 679588"/>
              <a:gd name="connsiteY62" fmla="*/ 35944 h 38794"/>
              <a:gd name="connsiteX63" fmla="*/ 99845 w 679588"/>
              <a:gd name="connsiteY63" fmla="*/ 19280 h 38794"/>
              <a:gd name="connsiteX64" fmla="*/ 106533 w 679588"/>
              <a:gd name="connsiteY64" fmla="*/ 19280 h 38794"/>
              <a:gd name="connsiteX65" fmla="*/ 106523 w 679588"/>
              <a:gd name="connsiteY65" fmla="*/ 35949 h 38794"/>
              <a:gd name="connsiteX66" fmla="*/ 112856 w 679588"/>
              <a:gd name="connsiteY66" fmla="*/ 35949 h 38794"/>
              <a:gd name="connsiteX67" fmla="*/ 112871 w 679588"/>
              <a:gd name="connsiteY67" fmla="*/ 486 h 38794"/>
              <a:gd name="connsiteX68" fmla="*/ 106538 w 679588"/>
              <a:gd name="connsiteY68" fmla="*/ 486 h 38794"/>
              <a:gd name="connsiteX69" fmla="*/ 133028 w 679588"/>
              <a:gd name="connsiteY69" fmla="*/ 5561 h 38794"/>
              <a:gd name="connsiteX70" fmla="*/ 133033 w 679588"/>
              <a:gd name="connsiteY70" fmla="*/ 496 h 38794"/>
              <a:gd name="connsiteX71" fmla="*/ 117731 w 679588"/>
              <a:gd name="connsiteY71" fmla="*/ 491 h 38794"/>
              <a:gd name="connsiteX72" fmla="*/ 117721 w 679588"/>
              <a:gd name="connsiteY72" fmla="*/ 35949 h 38794"/>
              <a:gd name="connsiteX73" fmla="*/ 133729 w 679588"/>
              <a:gd name="connsiteY73" fmla="*/ 35954 h 38794"/>
              <a:gd name="connsiteX74" fmla="*/ 133729 w 679588"/>
              <a:gd name="connsiteY74" fmla="*/ 30888 h 38794"/>
              <a:gd name="connsiteX75" fmla="*/ 124054 w 679588"/>
              <a:gd name="connsiteY75" fmla="*/ 30888 h 38794"/>
              <a:gd name="connsiteX76" fmla="*/ 124059 w 679588"/>
              <a:gd name="connsiteY76" fmla="*/ 19335 h 38794"/>
              <a:gd name="connsiteX77" fmla="*/ 130493 w 679588"/>
              <a:gd name="connsiteY77" fmla="*/ 19340 h 38794"/>
              <a:gd name="connsiteX78" fmla="*/ 130493 w 679588"/>
              <a:gd name="connsiteY78" fmla="*/ 14274 h 38794"/>
              <a:gd name="connsiteX79" fmla="*/ 124059 w 679588"/>
              <a:gd name="connsiteY79" fmla="*/ 14269 h 38794"/>
              <a:gd name="connsiteX80" fmla="*/ 124064 w 679588"/>
              <a:gd name="connsiteY80" fmla="*/ 5556 h 38794"/>
              <a:gd name="connsiteX81" fmla="*/ 133028 w 679588"/>
              <a:gd name="connsiteY81" fmla="*/ 5561 h 38794"/>
              <a:gd name="connsiteX82" fmla="*/ 167724 w 679588"/>
              <a:gd name="connsiteY82" fmla="*/ 35969 h 38794"/>
              <a:gd name="connsiteX83" fmla="*/ 161040 w 679588"/>
              <a:gd name="connsiteY83" fmla="*/ 20818 h 38794"/>
              <a:gd name="connsiteX84" fmla="*/ 166361 w 679588"/>
              <a:gd name="connsiteY84" fmla="*/ 10637 h 38794"/>
              <a:gd name="connsiteX85" fmla="*/ 157398 w 679588"/>
              <a:gd name="connsiteY85" fmla="*/ 501 h 38794"/>
              <a:gd name="connsiteX86" fmla="*/ 146811 w 679588"/>
              <a:gd name="connsiteY86" fmla="*/ 496 h 38794"/>
              <a:gd name="connsiteX87" fmla="*/ 146801 w 679588"/>
              <a:gd name="connsiteY87" fmla="*/ 35959 h 38794"/>
              <a:gd name="connsiteX88" fmla="*/ 153084 w 679588"/>
              <a:gd name="connsiteY88" fmla="*/ 35964 h 38794"/>
              <a:gd name="connsiteX89" fmla="*/ 153089 w 679588"/>
              <a:gd name="connsiteY89" fmla="*/ 21674 h 38794"/>
              <a:gd name="connsiteX90" fmla="*/ 155113 w 679588"/>
              <a:gd name="connsiteY90" fmla="*/ 21674 h 38794"/>
              <a:gd name="connsiteX91" fmla="*/ 161135 w 679588"/>
              <a:gd name="connsiteY91" fmla="*/ 35964 h 38794"/>
              <a:gd name="connsiteX92" fmla="*/ 167724 w 679588"/>
              <a:gd name="connsiteY92" fmla="*/ 35969 h 38794"/>
              <a:gd name="connsiteX93" fmla="*/ 153094 w 679588"/>
              <a:gd name="connsiteY93" fmla="*/ 5566 h 38794"/>
              <a:gd name="connsiteX94" fmla="*/ 157197 w 679588"/>
              <a:gd name="connsiteY94" fmla="*/ 5566 h 38794"/>
              <a:gd name="connsiteX95" fmla="*/ 160334 w 679588"/>
              <a:gd name="connsiteY95" fmla="*/ 10632 h 38794"/>
              <a:gd name="connsiteX96" fmla="*/ 155113 w 679588"/>
              <a:gd name="connsiteY96" fmla="*/ 16308 h 38794"/>
              <a:gd name="connsiteX97" fmla="*/ 153089 w 679588"/>
              <a:gd name="connsiteY97" fmla="*/ 16303 h 38794"/>
              <a:gd name="connsiteX98" fmla="*/ 153094 w 679588"/>
              <a:gd name="connsiteY98" fmla="*/ 5566 h 38794"/>
              <a:gd name="connsiteX99" fmla="*/ 186071 w 679588"/>
              <a:gd name="connsiteY99" fmla="*/ 5576 h 38794"/>
              <a:gd name="connsiteX100" fmla="*/ 186071 w 679588"/>
              <a:gd name="connsiteY100" fmla="*/ 511 h 38794"/>
              <a:gd name="connsiteX101" fmla="*/ 170775 w 679588"/>
              <a:gd name="connsiteY101" fmla="*/ 506 h 38794"/>
              <a:gd name="connsiteX102" fmla="*/ 170760 w 679588"/>
              <a:gd name="connsiteY102" fmla="*/ 35969 h 38794"/>
              <a:gd name="connsiteX103" fmla="*/ 186768 w 679588"/>
              <a:gd name="connsiteY103" fmla="*/ 35974 h 38794"/>
              <a:gd name="connsiteX104" fmla="*/ 186773 w 679588"/>
              <a:gd name="connsiteY104" fmla="*/ 30908 h 38794"/>
              <a:gd name="connsiteX105" fmla="*/ 177098 w 679588"/>
              <a:gd name="connsiteY105" fmla="*/ 30903 h 38794"/>
              <a:gd name="connsiteX106" fmla="*/ 177103 w 679588"/>
              <a:gd name="connsiteY106" fmla="*/ 19355 h 38794"/>
              <a:gd name="connsiteX107" fmla="*/ 183531 w 679588"/>
              <a:gd name="connsiteY107" fmla="*/ 19355 h 38794"/>
              <a:gd name="connsiteX108" fmla="*/ 183536 w 679588"/>
              <a:gd name="connsiteY108" fmla="*/ 14289 h 38794"/>
              <a:gd name="connsiteX109" fmla="*/ 177103 w 679588"/>
              <a:gd name="connsiteY109" fmla="*/ 14289 h 38794"/>
              <a:gd name="connsiteX110" fmla="*/ 177103 w 679588"/>
              <a:gd name="connsiteY110" fmla="*/ 5576 h 38794"/>
              <a:gd name="connsiteX111" fmla="*/ 186071 w 679588"/>
              <a:gd name="connsiteY111" fmla="*/ 5576 h 38794"/>
              <a:gd name="connsiteX112" fmla="*/ 208257 w 679588"/>
              <a:gd name="connsiteY112" fmla="*/ 10446 h 38794"/>
              <a:gd name="connsiteX113" fmla="*/ 208257 w 679588"/>
              <a:gd name="connsiteY113" fmla="*/ 7966 h 38794"/>
              <a:gd name="connsiteX114" fmla="*/ 199093 w 679588"/>
              <a:gd name="connsiteY114" fmla="*/ 60 h 38794"/>
              <a:gd name="connsiteX115" fmla="*/ 189819 w 679588"/>
              <a:gd name="connsiteY115" fmla="*/ 7961 h 38794"/>
              <a:gd name="connsiteX116" fmla="*/ 194579 w 679588"/>
              <a:gd name="connsiteY116" fmla="*/ 17892 h 38794"/>
              <a:gd name="connsiteX117" fmla="*/ 199845 w 679588"/>
              <a:gd name="connsiteY117" fmla="*/ 23313 h 38794"/>
              <a:gd name="connsiteX118" fmla="*/ 201919 w 679588"/>
              <a:gd name="connsiteY118" fmla="*/ 28123 h 38794"/>
              <a:gd name="connsiteX119" fmla="*/ 199083 w 679588"/>
              <a:gd name="connsiteY119" fmla="*/ 31364 h 38794"/>
              <a:gd name="connsiteX120" fmla="*/ 196247 w 679588"/>
              <a:gd name="connsiteY120" fmla="*/ 28123 h 38794"/>
              <a:gd name="connsiteX121" fmla="*/ 196247 w 679588"/>
              <a:gd name="connsiteY121" fmla="*/ 24831 h 38794"/>
              <a:gd name="connsiteX122" fmla="*/ 189864 w 679588"/>
              <a:gd name="connsiteY122" fmla="*/ 24826 h 38794"/>
              <a:gd name="connsiteX123" fmla="*/ 189864 w 679588"/>
              <a:gd name="connsiteY123" fmla="*/ 28528 h 38794"/>
              <a:gd name="connsiteX124" fmla="*/ 199083 w 679588"/>
              <a:gd name="connsiteY124" fmla="*/ 36485 h 38794"/>
              <a:gd name="connsiteX125" fmla="*/ 208457 w 679588"/>
              <a:gd name="connsiteY125" fmla="*/ 28533 h 38794"/>
              <a:gd name="connsiteX126" fmla="*/ 204354 w 679588"/>
              <a:gd name="connsiteY126" fmla="*/ 19515 h 38794"/>
              <a:gd name="connsiteX127" fmla="*/ 198026 w 679588"/>
              <a:gd name="connsiteY127" fmla="*/ 12270 h 38794"/>
              <a:gd name="connsiteX128" fmla="*/ 196252 w 679588"/>
              <a:gd name="connsiteY128" fmla="*/ 7911 h 38794"/>
              <a:gd name="connsiteX129" fmla="*/ 199093 w 679588"/>
              <a:gd name="connsiteY129" fmla="*/ 5126 h 38794"/>
              <a:gd name="connsiteX130" fmla="*/ 201924 w 679588"/>
              <a:gd name="connsiteY130" fmla="*/ 8973 h 38794"/>
              <a:gd name="connsiteX131" fmla="*/ 201924 w 679588"/>
              <a:gd name="connsiteY131" fmla="*/ 10446 h 38794"/>
              <a:gd name="connsiteX132" fmla="*/ 208257 w 679588"/>
              <a:gd name="connsiteY132" fmla="*/ 10446 h 38794"/>
              <a:gd name="connsiteX133" fmla="*/ 225031 w 679588"/>
              <a:gd name="connsiteY133" fmla="*/ 521 h 38794"/>
              <a:gd name="connsiteX134" fmla="*/ 225021 w 679588"/>
              <a:gd name="connsiteY134" fmla="*/ 28488 h 38794"/>
              <a:gd name="connsiteX135" fmla="*/ 222185 w 679588"/>
              <a:gd name="connsiteY135" fmla="*/ 31374 h 38794"/>
              <a:gd name="connsiteX136" fmla="*/ 218994 w 679588"/>
              <a:gd name="connsiteY136" fmla="*/ 28483 h 38794"/>
              <a:gd name="connsiteX137" fmla="*/ 219004 w 679588"/>
              <a:gd name="connsiteY137" fmla="*/ 521 h 38794"/>
              <a:gd name="connsiteX138" fmla="*/ 212671 w 679588"/>
              <a:gd name="connsiteY138" fmla="*/ 521 h 38794"/>
              <a:gd name="connsiteX139" fmla="*/ 212661 w 679588"/>
              <a:gd name="connsiteY139" fmla="*/ 28533 h 38794"/>
              <a:gd name="connsiteX140" fmla="*/ 222180 w 679588"/>
              <a:gd name="connsiteY140" fmla="*/ 36440 h 38794"/>
              <a:gd name="connsiteX141" fmla="*/ 231354 w 679588"/>
              <a:gd name="connsiteY141" fmla="*/ 28539 h 38794"/>
              <a:gd name="connsiteX142" fmla="*/ 231364 w 679588"/>
              <a:gd name="connsiteY142" fmla="*/ 526 h 38794"/>
              <a:gd name="connsiteX143" fmla="*/ 225031 w 679588"/>
              <a:gd name="connsiteY143" fmla="*/ 521 h 38794"/>
              <a:gd name="connsiteX144" fmla="*/ 242547 w 679588"/>
              <a:gd name="connsiteY144" fmla="*/ 30923 h 38794"/>
              <a:gd name="connsiteX145" fmla="*/ 242557 w 679588"/>
              <a:gd name="connsiteY145" fmla="*/ 531 h 38794"/>
              <a:gd name="connsiteX146" fmla="*/ 236224 w 679588"/>
              <a:gd name="connsiteY146" fmla="*/ 526 h 38794"/>
              <a:gd name="connsiteX147" fmla="*/ 236214 w 679588"/>
              <a:gd name="connsiteY147" fmla="*/ 35989 h 38794"/>
              <a:gd name="connsiteX148" fmla="*/ 250854 w 679588"/>
              <a:gd name="connsiteY148" fmla="*/ 35994 h 38794"/>
              <a:gd name="connsiteX149" fmla="*/ 250854 w 679588"/>
              <a:gd name="connsiteY149" fmla="*/ 30928 h 38794"/>
              <a:gd name="connsiteX150" fmla="*/ 242547 w 679588"/>
              <a:gd name="connsiteY150" fmla="*/ 30923 h 38794"/>
              <a:gd name="connsiteX151" fmla="*/ 272754 w 679588"/>
              <a:gd name="connsiteY151" fmla="*/ 536 h 38794"/>
              <a:gd name="connsiteX152" fmla="*/ 253399 w 679588"/>
              <a:gd name="connsiteY152" fmla="*/ 531 h 38794"/>
              <a:gd name="connsiteX153" fmla="*/ 253399 w 679588"/>
              <a:gd name="connsiteY153" fmla="*/ 5546 h 38794"/>
              <a:gd name="connsiteX154" fmla="*/ 259883 w 679588"/>
              <a:gd name="connsiteY154" fmla="*/ 5551 h 38794"/>
              <a:gd name="connsiteX155" fmla="*/ 259873 w 679588"/>
              <a:gd name="connsiteY155" fmla="*/ 35999 h 38794"/>
              <a:gd name="connsiteX156" fmla="*/ 266206 w 679588"/>
              <a:gd name="connsiteY156" fmla="*/ 35999 h 38794"/>
              <a:gd name="connsiteX157" fmla="*/ 266216 w 679588"/>
              <a:gd name="connsiteY157" fmla="*/ 5551 h 38794"/>
              <a:gd name="connsiteX158" fmla="*/ 272749 w 679588"/>
              <a:gd name="connsiteY158" fmla="*/ 5551 h 38794"/>
              <a:gd name="connsiteX159" fmla="*/ 272754 w 679588"/>
              <a:gd name="connsiteY159" fmla="*/ 536 h 38794"/>
              <a:gd name="connsiteX160" fmla="*/ 294228 w 679588"/>
              <a:gd name="connsiteY160" fmla="*/ 10477 h 38794"/>
              <a:gd name="connsiteX161" fmla="*/ 294228 w 679588"/>
              <a:gd name="connsiteY161" fmla="*/ 7991 h 38794"/>
              <a:gd name="connsiteX162" fmla="*/ 285064 w 679588"/>
              <a:gd name="connsiteY162" fmla="*/ 85 h 38794"/>
              <a:gd name="connsiteX163" fmla="*/ 275790 w 679588"/>
              <a:gd name="connsiteY163" fmla="*/ 7986 h 38794"/>
              <a:gd name="connsiteX164" fmla="*/ 280545 w 679588"/>
              <a:gd name="connsiteY164" fmla="*/ 17917 h 38794"/>
              <a:gd name="connsiteX165" fmla="*/ 285816 w 679588"/>
              <a:gd name="connsiteY165" fmla="*/ 23338 h 38794"/>
              <a:gd name="connsiteX166" fmla="*/ 287890 w 679588"/>
              <a:gd name="connsiteY166" fmla="*/ 28153 h 38794"/>
              <a:gd name="connsiteX167" fmla="*/ 285049 w 679588"/>
              <a:gd name="connsiteY167" fmla="*/ 31394 h 38794"/>
              <a:gd name="connsiteX168" fmla="*/ 282214 w 679588"/>
              <a:gd name="connsiteY168" fmla="*/ 28153 h 38794"/>
              <a:gd name="connsiteX169" fmla="*/ 282219 w 679588"/>
              <a:gd name="connsiteY169" fmla="*/ 24856 h 38794"/>
              <a:gd name="connsiteX170" fmla="*/ 275835 w 679588"/>
              <a:gd name="connsiteY170" fmla="*/ 24856 h 38794"/>
              <a:gd name="connsiteX171" fmla="*/ 275830 w 679588"/>
              <a:gd name="connsiteY171" fmla="*/ 28554 h 38794"/>
              <a:gd name="connsiteX172" fmla="*/ 285049 w 679588"/>
              <a:gd name="connsiteY172" fmla="*/ 36510 h 38794"/>
              <a:gd name="connsiteX173" fmla="*/ 294424 w 679588"/>
              <a:gd name="connsiteY173" fmla="*/ 28559 h 38794"/>
              <a:gd name="connsiteX174" fmla="*/ 290325 w 679588"/>
              <a:gd name="connsiteY174" fmla="*/ 19540 h 38794"/>
              <a:gd name="connsiteX175" fmla="*/ 283992 w 679588"/>
              <a:gd name="connsiteY175" fmla="*/ 12295 h 38794"/>
              <a:gd name="connsiteX176" fmla="*/ 282224 w 679588"/>
              <a:gd name="connsiteY176" fmla="*/ 7936 h 38794"/>
              <a:gd name="connsiteX177" fmla="*/ 285059 w 679588"/>
              <a:gd name="connsiteY177" fmla="*/ 5151 h 38794"/>
              <a:gd name="connsiteX178" fmla="*/ 287895 w 679588"/>
              <a:gd name="connsiteY178" fmla="*/ 9003 h 38794"/>
              <a:gd name="connsiteX179" fmla="*/ 287895 w 679588"/>
              <a:gd name="connsiteY179" fmla="*/ 10471 h 38794"/>
              <a:gd name="connsiteX180" fmla="*/ 294228 w 679588"/>
              <a:gd name="connsiteY180" fmla="*/ 10477 h 38794"/>
              <a:gd name="connsiteX181" fmla="*/ 298627 w 679588"/>
              <a:gd name="connsiteY181" fmla="*/ 29676 h 38794"/>
              <a:gd name="connsiteX182" fmla="*/ 298627 w 679588"/>
              <a:gd name="connsiteY182" fmla="*/ 36009 h 38794"/>
              <a:gd name="connsiteX183" fmla="*/ 303592 w 679588"/>
              <a:gd name="connsiteY183" fmla="*/ 36009 h 38794"/>
              <a:gd name="connsiteX184" fmla="*/ 300145 w 679588"/>
              <a:gd name="connsiteY184" fmla="*/ 38795 h 38794"/>
              <a:gd name="connsiteX185" fmla="*/ 301613 w 679588"/>
              <a:gd name="connsiteY185" fmla="*/ 38795 h 38794"/>
              <a:gd name="connsiteX186" fmla="*/ 304960 w 679588"/>
              <a:gd name="connsiteY186" fmla="*/ 36164 h 38794"/>
              <a:gd name="connsiteX187" fmla="*/ 304960 w 679588"/>
              <a:gd name="connsiteY187" fmla="*/ 29681 h 38794"/>
              <a:gd name="connsiteX188" fmla="*/ 298627 w 679588"/>
              <a:gd name="connsiteY188" fmla="*/ 29676 h 38794"/>
              <a:gd name="connsiteX189" fmla="*/ 334456 w 679588"/>
              <a:gd name="connsiteY189" fmla="*/ 5627 h 38794"/>
              <a:gd name="connsiteX190" fmla="*/ 334456 w 679588"/>
              <a:gd name="connsiteY190" fmla="*/ 561 h 38794"/>
              <a:gd name="connsiteX191" fmla="*/ 319209 w 679588"/>
              <a:gd name="connsiteY191" fmla="*/ 556 h 38794"/>
              <a:gd name="connsiteX192" fmla="*/ 319194 w 679588"/>
              <a:gd name="connsiteY192" fmla="*/ 36014 h 38794"/>
              <a:gd name="connsiteX193" fmla="*/ 325527 w 679588"/>
              <a:gd name="connsiteY193" fmla="*/ 36019 h 38794"/>
              <a:gd name="connsiteX194" fmla="*/ 325532 w 679588"/>
              <a:gd name="connsiteY194" fmla="*/ 19400 h 38794"/>
              <a:gd name="connsiteX195" fmla="*/ 331915 w 679588"/>
              <a:gd name="connsiteY195" fmla="*/ 19405 h 38794"/>
              <a:gd name="connsiteX196" fmla="*/ 331920 w 679588"/>
              <a:gd name="connsiteY196" fmla="*/ 14339 h 38794"/>
              <a:gd name="connsiteX197" fmla="*/ 325537 w 679588"/>
              <a:gd name="connsiteY197" fmla="*/ 14334 h 38794"/>
              <a:gd name="connsiteX198" fmla="*/ 325537 w 679588"/>
              <a:gd name="connsiteY198" fmla="*/ 5622 h 38794"/>
              <a:gd name="connsiteX199" fmla="*/ 334456 w 679588"/>
              <a:gd name="connsiteY199" fmla="*/ 5627 h 38794"/>
              <a:gd name="connsiteX200" fmla="*/ 353450 w 679588"/>
              <a:gd name="connsiteY200" fmla="*/ 5632 h 38794"/>
              <a:gd name="connsiteX201" fmla="*/ 353455 w 679588"/>
              <a:gd name="connsiteY201" fmla="*/ 566 h 38794"/>
              <a:gd name="connsiteX202" fmla="*/ 338153 w 679588"/>
              <a:gd name="connsiteY202" fmla="*/ 561 h 38794"/>
              <a:gd name="connsiteX203" fmla="*/ 338143 w 679588"/>
              <a:gd name="connsiteY203" fmla="*/ 36019 h 38794"/>
              <a:gd name="connsiteX204" fmla="*/ 354151 w 679588"/>
              <a:gd name="connsiteY204" fmla="*/ 36024 h 38794"/>
              <a:gd name="connsiteX205" fmla="*/ 354151 w 679588"/>
              <a:gd name="connsiteY205" fmla="*/ 30958 h 38794"/>
              <a:gd name="connsiteX206" fmla="*/ 344476 w 679588"/>
              <a:gd name="connsiteY206" fmla="*/ 30958 h 38794"/>
              <a:gd name="connsiteX207" fmla="*/ 344481 w 679588"/>
              <a:gd name="connsiteY207" fmla="*/ 19405 h 38794"/>
              <a:gd name="connsiteX208" fmla="*/ 350914 w 679588"/>
              <a:gd name="connsiteY208" fmla="*/ 19410 h 38794"/>
              <a:gd name="connsiteX209" fmla="*/ 350914 w 679588"/>
              <a:gd name="connsiteY209" fmla="*/ 14344 h 38794"/>
              <a:gd name="connsiteX210" fmla="*/ 344481 w 679588"/>
              <a:gd name="connsiteY210" fmla="*/ 14339 h 38794"/>
              <a:gd name="connsiteX211" fmla="*/ 344486 w 679588"/>
              <a:gd name="connsiteY211" fmla="*/ 5627 h 38794"/>
              <a:gd name="connsiteX212" fmla="*/ 353450 w 679588"/>
              <a:gd name="connsiteY212" fmla="*/ 5632 h 38794"/>
              <a:gd name="connsiteX213" fmla="*/ 373155 w 679588"/>
              <a:gd name="connsiteY213" fmla="*/ 5637 h 38794"/>
              <a:gd name="connsiteX214" fmla="*/ 373160 w 679588"/>
              <a:gd name="connsiteY214" fmla="*/ 571 h 38794"/>
              <a:gd name="connsiteX215" fmla="*/ 357859 w 679588"/>
              <a:gd name="connsiteY215" fmla="*/ 566 h 38794"/>
              <a:gd name="connsiteX216" fmla="*/ 357849 w 679588"/>
              <a:gd name="connsiteY216" fmla="*/ 36029 h 38794"/>
              <a:gd name="connsiteX217" fmla="*/ 373856 w 679588"/>
              <a:gd name="connsiteY217" fmla="*/ 36034 h 38794"/>
              <a:gd name="connsiteX218" fmla="*/ 373856 w 679588"/>
              <a:gd name="connsiteY218" fmla="*/ 30968 h 38794"/>
              <a:gd name="connsiteX219" fmla="*/ 364182 w 679588"/>
              <a:gd name="connsiteY219" fmla="*/ 30963 h 38794"/>
              <a:gd name="connsiteX220" fmla="*/ 364187 w 679588"/>
              <a:gd name="connsiteY220" fmla="*/ 19415 h 38794"/>
              <a:gd name="connsiteX221" fmla="*/ 370620 w 679588"/>
              <a:gd name="connsiteY221" fmla="*/ 19415 h 38794"/>
              <a:gd name="connsiteX222" fmla="*/ 370620 w 679588"/>
              <a:gd name="connsiteY222" fmla="*/ 14349 h 38794"/>
              <a:gd name="connsiteX223" fmla="*/ 364187 w 679588"/>
              <a:gd name="connsiteY223" fmla="*/ 14349 h 38794"/>
              <a:gd name="connsiteX224" fmla="*/ 364192 w 679588"/>
              <a:gd name="connsiteY224" fmla="*/ 5637 h 38794"/>
              <a:gd name="connsiteX225" fmla="*/ 373155 w 679588"/>
              <a:gd name="connsiteY225" fmla="*/ 5637 h 38794"/>
              <a:gd name="connsiteX226" fmla="*/ 383887 w 679588"/>
              <a:gd name="connsiteY226" fmla="*/ 30968 h 38794"/>
              <a:gd name="connsiteX227" fmla="*/ 383897 w 679588"/>
              <a:gd name="connsiteY227" fmla="*/ 576 h 38794"/>
              <a:gd name="connsiteX228" fmla="*/ 377569 w 679588"/>
              <a:gd name="connsiteY228" fmla="*/ 571 h 38794"/>
              <a:gd name="connsiteX229" fmla="*/ 377554 w 679588"/>
              <a:gd name="connsiteY229" fmla="*/ 36034 h 38794"/>
              <a:gd name="connsiteX230" fmla="*/ 392194 w 679588"/>
              <a:gd name="connsiteY230" fmla="*/ 36039 h 38794"/>
              <a:gd name="connsiteX231" fmla="*/ 392199 w 679588"/>
              <a:gd name="connsiteY231" fmla="*/ 30973 h 38794"/>
              <a:gd name="connsiteX232" fmla="*/ 383887 w 679588"/>
              <a:gd name="connsiteY232" fmla="*/ 30968 h 38794"/>
              <a:gd name="connsiteX233" fmla="*/ 423463 w 679588"/>
              <a:gd name="connsiteY233" fmla="*/ 586 h 38794"/>
              <a:gd name="connsiteX234" fmla="*/ 404113 w 679588"/>
              <a:gd name="connsiteY234" fmla="*/ 581 h 38794"/>
              <a:gd name="connsiteX235" fmla="*/ 404108 w 679588"/>
              <a:gd name="connsiteY235" fmla="*/ 5596 h 38794"/>
              <a:gd name="connsiteX236" fmla="*/ 410597 w 679588"/>
              <a:gd name="connsiteY236" fmla="*/ 5596 h 38794"/>
              <a:gd name="connsiteX237" fmla="*/ 410587 w 679588"/>
              <a:gd name="connsiteY237" fmla="*/ 36044 h 38794"/>
              <a:gd name="connsiteX238" fmla="*/ 416920 w 679588"/>
              <a:gd name="connsiteY238" fmla="*/ 36049 h 38794"/>
              <a:gd name="connsiteX239" fmla="*/ 416930 w 679588"/>
              <a:gd name="connsiteY239" fmla="*/ 5601 h 38794"/>
              <a:gd name="connsiteX240" fmla="*/ 423463 w 679588"/>
              <a:gd name="connsiteY240" fmla="*/ 5601 h 38794"/>
              <a:gd name="connsiteX241" fmla="*/ 423463 w 679588"/>
              <a:gd name="connsiteY241" fmla="*/ 586 h 38794"/>
              <a:gd name="connsiteX242" fmla="*/ 440182 w 679588"/>
              <a:gd name="connsiteY242" fmla="*/ 591 h 38794"/>
              <a:gd name="connsiteX243" fmla="*/ 440177 w 679588"/>
              <a:gd name="connsiteY243" fmla="*/ 14369 h 38794"/>
              <a:gd name="connsiteX244" fmla="*/ 433489 w 679588"/>
              <a:gd name="connsiteY244" fmla="*/ 14369 h 38794"/>
              <a:gd name="connsiteX245" fmla="*/ 433494 w 679588"/>
              <a:gd name="connsiteY245" fmla="*/ 591 h 38794"/>
              <a:gd name="connsiteX246" fmla="*/ 427161 w 679588"/>
              <a:gd name="connsiteY246" fmla="*/ 586 h 38794"/>
              <a:gd name="connsiteX247" fmla="*/ 427151 w 679588"/>
              <a:gd name="connsiteY247" fmla="*/ 36049 h 38794"/>
              <a:gd name="connsiteX248" fmla="*/ 433484 w 679588"/>
              <a:gd name="connsiteY248" fmla="*/ 36054 h 38794"/>
              <a:gd name="connsiteX249" fmla="*/ 433489 w 679588"/>
              <a:gd name="connsiteY249" fmla="*/ 19385 h 38794"/>
              <a:gd name="connsiteX250" fmla="*/ 440177 w 679588"/>
              <a:gd name="connsiteY250" fmla="*/ 19385 h 38794"/>
              <a:gd name="connsiteX251" fmla="*/ 440172 w 679588"/>
              <a:gd name="connsiteY251" fmla="*/ 36054 h 38794"/>
              <a:gd name="connsiteX252" fmla="*/ 446505 w 679588"/>
              <a:gd name="connsiteY252" fmla="*/ 36054 h 38794"/>
              <a:gd name="connsiteX253" fmla="*/ 446515 w 679588"/>
              <a:gd name="connsiteY253" fmla="*/ 596 h 38794"/>
              <a:gd name="connsiteX254" fmla="*/ 440182 w 679588"/>
              <a:gd name="connsiteY254" fmla="*/ 591 h 38794"/>
              <a:gd name="connsiteX255" fmla="*/ 466677 w 679588"/>
              <a:gd name="connsiteY255" fmla="*/ 5667 h 38794"/>
              <a:gd name="connsiteX256" fmla="*/ 466677 w 679588"/>
              <a:gd name="connsiteY256" fmla="*/ 601 h 38794"/>
              <a:gd name="connsiteX257" fmla="*/ 451380 w 679588"/>
              <a:gd name="connsiteY257" fmla="*/ 596 h 38794"/>
              <a:gd name="connsiteX258" fmla="*/ 451365 w 679588"/>
              <a:gd name="connsiteY258" fmla="*/ 36059 h 38794"/>
              <a:gd name="connsiteX259" fmla="*/ 467373 w 679588"/>
              <a:gd name="connsiteY259" fmla="*/ 36064 h 38794"/>
              <a:gd name="connsiteX260" fmla="*/ 467378 w 679588"/>
              <a:gd name="connsiteY260" fmla="*/ 30999 h 38794"/>
              <a:gd name="connsiteX261" fmla="*/ 457698 w 679588"/>
              <a:gd name="connsiteY261" fmla="*/ 30994 h 38794"/>
              <a:gd name="connsiteX262" fmla="*/ 457703 w 679588"/>
              <a:gd name="connsiteY262" fmla="*/ 19445 h 38794"/>
              <a:gd name="connsiteX263" fmla="*/ 464136 w 679588"/>
              <a:gd name="connsiteY263" fmla="*/ 19445 h 38794"/>
              <a:gd name="connsiteX264" fmla="*/ 464141 w 679588"/>
              <a:gd name="connsiteY264" fmla="*/ 14379 h 38794"/>
              <a:gd name="connsiteX265" fmla="*/ 457703 w 679588"/>
              <a:gd name="connsiteY265" fmla="*/ 14379 h 38794"/>
              <a:gd name="connsiteX266" fmla="*/ 457708 w 679588"/>
              <a:gd name="connsiteY266" fmla="*/ 5662 h 38794"/>
              <a:gd name="connsiteX267" fmla="*/ 466677 w 679588"/>
              <a:gd name="connsiteY267" fmla="*/ 5667 h 38794"/>
              <a:gd name="connsiteX268" fmla="*/ 499299 w 679588"/>
              <a:gd name="connsiteY268" fmla="*/ 6488 h 38794"/>
              <a:gd name="connsiteX269" fmla="*/ 491903 w 679588"/>
              <a:gd name="connsiteY269" fmla="*/ 611 h 38794"/>
              <a:gd name="connsiteX270" fmla="*/ 480455 w 679588"/>
              <a:gd name="connsiteY270" fmla="*/ 606 h 38794"/>
              <a:gd name="connsiteX271" fmla="*/ 480445 w 679588"/>
              <a:gd name="connsiteY271" fmla="*/ 36069 h 38794"/>
              <a:gd name="connsiteX272" fmla="*/ 491893 w 679588"/>
              <a:gd name="connsiteY272" fmla="*/ 36069 h 38794"/>
              <a:gd name="connsiteX273" fmla="*/ 499800 w 679588"/>
              <a:gd name="connsiteY273" fmla="*/ 25943 h 38794"/>
              <a:gd name="connsiteX274" fmla="*/ 499805 w 679588"/>
              <a:gd name="connsiteY274" fmla="*/ 10742 h 38794"/>
              <a:gd name="connsiteX275" fmla="*/ 499299 w 679588"/>
              <a:gd name="connsiteY275" fmla="*/ 6488 h 38794"/>
              <a:gd name="connsiteX276" fmla="*/ 486778 w 679588"/>
              <a:gd name="connsiteY276" fmla="*/ 31004 h 38794"/>
              <a:gd name="connsiteX277" fmla="*/ 486788 w 679588"/>
              <a:gd name="connsiteY277" fmla="*/ 5672 h 38794"/>
              <a:gd name="connsiteX278" fmla="*/ 490586 w 679588"/>
              <a:gd name="connsiteY278" fmla="*/ 5672 h 38794"/>
              <a:gd name="connsiteX279" fmla="*/ 493777 w 679588"/>
              <a:gd name="connsiteY279" fmla="*/ 10742 h 38794"/>
              <a:gd name="connsiteX280" fmla="*/ 493772 w 679588"/>
              <a:gd name="connsiteY280" fmla="*/ 25938 h 38794"/>
              <a:gd name="connsiteX281" fmla="*/ 490581 w 679588"/>
              <a:gd name="connsiteY281" fmla="*/ 31004 h 38794"/>
              <a:gd name="connsiteX282" fmla="*/ 486778 w 679588"/>
              <a:gd name="connsiteY282" fmla="*/ 31004 h 38794"/>
              <a:gd name="connsiteX283" fmla="*/ 510752 w 679588"/>
              <a:gd name="connsiteY283" fmla="*/ 616 h 38794"/>
              <a:gd name="connsiteX284" fmla="*/ 504419 w 679588"/>
              <a:gd name="connsiteY284" fmla="*/ 611 h 38794"/>
              <a:gd name="connsiteX285" fmla="*/ 504409 w 679588"/>
              <a:gd name="connsiteY285" fmla="*/ 36074 h 38794"/>
              <a:gd name="connsiteX286" fmla="*/ 510737 w 679588"/>
              <a:gd name="connsiteY286" fmla="*/ 36079 h 38794"/>
              <a:gd name="connsiteX287" fmla="*/ 510752 w 679588"/>
              <a:gd name="connsiteY287" fmla="*/ 616 h 38794"/>
              <a:gd name="connsiteX288" fmla="*/ 530863 w 679588"/>
              <a:gd name="connsiteY288" fmla="*/ 5687 h 38794"/>
              <a:gd name="connsiteX289" fmla="*/ 530863 w 679588"/>
              <a:gd name="connsiteY289" fmla="*/ 621 h 38794"/>
              <a:gd name="connsiteX290" fmla="*/ 515617 w 679588"/>
              <a:gd name="connsiteY290" fmla="*/ 616 h 38794"/>
              <a:gd name="connsiteX291" fmla="*/ 515602 w 679588"/>
              <a:gd name="connsiteY291" fmla="*/ 36079 h 38794"/>
              <a:gd name="connsiteX292" fmla="*/ 521935 w 679588"/>
              <a:gd name="connsiteY292" fmla="*/ 36079 h 38794"/>
              <a:gd name="connsiteX293" fmla="*/ 521940 w 679588"/>
              <a:gd name="connsiteY293" fmla="*/ 19465 h 38794"/>
              <a:gd name="connsiteX294" fmla="*/ 528323 w 679588"/>
              <a:gd name="connsiteY294" fmla="*/ 19465 h 38794"/>
              <a:gd name="connsiteX295" fmla="*/ 528323 w 679588"/>
              <a:gd name="connsiteY295" fmla="*/ 14400 h 38794"/>
              <a:gd name="connsiteX296" fmla="*/ 521940 w 679588"/>
              <a:gd name="connsiteY296" fmla="*/ 14400 h 38794"/>
              <a:gd name="connsiteX297" fmla="*/ 521945 w 679588"/>
              <a:gd name="connsiteY297" fmla="*/ 5687 h 38794"/>
              <a:gd name="connsiteX298" fmla="*/ 530863 w 679588"/>
              <a:gd name="connsiteY298" fmla="*/ 5687 h 38794"/>
              <a:gd name="connsiteX299" fmla="*/ 549807 w 679588"/>
              <a:gd name="connsiteY299" fmla="*/ 5692 h 38794"/>
              <a:gd name="connsiteX300" fmla="*/ 549812 w 679588"/>
              <a:gd name="connsiteY300" fmla="*/ 626 h 38794"/>
              <a:gd name="connsiteX301" fmla="*/ 534561 w 679588"/>
              <a:gd name="connsiteY301" fmla="*/ 621 h 38794"/>
              <a:gd name="connsiteX302" fmla="*/ 534551 w 679588"/>
              <a:gd name="connsiteY302" fmla="*/ 36084 h 38794"/>
              <a:gd name="connsiteX303" fmla="*/ 540884 w 679588"/>
              <a:gd name="connsiteY303" fmla="*/ 36089 h 38794"/>
              <a:gd name="connsiteX304" fmla="*/ 540889 w 679588"/>
              <a:gd name="connsiteY304" fmla="*/ 19470 h 38794"/>
              <a:gd name="connsiteX305" fmla="*/ 547272 w 679588"/>
              <a:gd name="connsiteY305" fmla="*/ 19470 h 38794"/>
              <a:gd name="connsiteX306" fmla="*/ 547272 w 679588"/>
              <a:gd name="connsiteY306" fmla="*/ 14405 h 38794"/>
              <a:gd name="connsiteX307" fmla="*/ 540889 w 679588"/>
              <a:gd name="connsiteY307" fmla="*/ 14405 h 38794"/>
              <a:gd name="connsiteX308" fmla="*/ 540894 w 679588"/>
              <a:gd name="connsiteY308" fmla="*/ 5692 h 38794"/>
              <a:gd name="connsiteX309" fmla="*/ 549807 w 679588"/>
              <a:gd name="connsiteY309" fmla="*/ 5692 h 38794"/>
              <a:gd name="connsiteX310" fmla="*/ 568806 w 679588"/>
              <a:gd name="connsiteY310" fmla="*/ 5702 h 38794"/>
              <a:gd name="connsiteX311" fmla="*/ 568806 w 679588"/>
              <a:gd name="connsiteY311" fmla="*/ 636 h 38794"/>
              <a:gd name="connsiteX312" fmla="*/ 553510 w 679588"/>
              <a:gd name="connsiteY312" fmla="*/ 631 h 38794"/>
              <a:gd name="connsiteX313" fmla="*/ 553495 w 679588"/>
              <a:gd name="connsiteY313" fmla="*/ 36089 h 38794"/>
              <a:gd name="connsiteX314" fmla="*/ 569507 w 679588"/>
              <a:gd name="connsiteY314" fmla="*/ 36094 h 38794"/>
              <a:gd name="connsiteX315" fmla="*/ 569507 w 679588"/>
              <a:gd name="connsiteY315" fmla="*/ 31029 h 38794"/>
              <a:gd name="connsiteX316" fmla="*/ 559833 w 679588"/>
              <a:gd name="connsiteY316" fmla="*/ 31029 h 38794"/>
              <a:gd name="connsiteX317" fmla="*/ 559833 w 679588"/>
              <a:gd name="connsiteY317" fmla="*/ 19475 h 38794"/>
              <a:gd name="connsiteX318" fmla="*/ 566266 w 679588"/>
              <a:gd name="connsiteY318" fmla="*/ 19480 h 38794"/>
              <a:gd name="connsiteX319" fmla="*/ 566271 w 679588"/>
              <a:gd name="connsiteY319" fmla="*/ 14415 h 38794"/>
              <a:gd name="connsiteX320" fmla="*/ 559838 w 679588"/>
              <a:gd name="connsiteY320" fmla="*/ 14410 h 38794"/>
              <a:gd name="connsiteX321" fmla="*/ 559838 w 679588"/>
              <a:gd name="connsiteY321" fmla="*/ 5697 h 38794"/>
              <a:gd name="connsiteX322" fmla="*/ 568806 w 679588"/>
              <a:gd name="connsiteY322" fmla="*/ 5702 h 38794"/>
              <a:gd name="connsiteX323" fmla="*/ 594123 w 679588"/>
              <a:gd name="connsiteY323" fmla="*/ 36104 h 38794"/>
              <a:gd name="connsiteX324" fmla="*/ 587444 w 679588"/>
              <a:gd name="connsiteY324" fmla="*/ 20953 h 38794"/>
              <a:gd name="connsiteX325" fmla="*/ 592765 w 679588"/>
              <a:gd name="connsiteY325" fmla="*/ 10772 h 38794"/>
              <a:gd name="connsiteX326" fmla="*/ 583802 w 679588"/>
              <a:gd name="connsiteY326" fmla="*/ 636 h 38794"/>
              <a:gd name="connsiteX327" fmla="*/ 573215 w 679588"/>
              <a:gd name="connsiteY327" fmla="*/ 636 h 38794"/>
              <a:gd name="connsiteX328" fmla="*/ 573200 w 679588"/>
              <a:gd name="connsiteY328" fmla="*/ 36099 h 38794"/>
              <a:gd name="connsiteX329" fmla="*/ 579483 w 679588"/>
              <a:gd name="connsiteY329" fmla="*/ 36099 h 38794"/>
              <a:gd name="connsiteX330" fmla="*/ 579488 w 679588"/>
              <a:gd name="connsiteY330" fmla="*/ 21815 h 38794"/>
              <a:gd name="connsiteX331" fmla="*/ 581517 w 679588"/>
              <a:gd name="connsiteY331" fmla="*/ 21815 h 38794"/>
              <a:gd name="connsiteX332" fmla="*/ 587539 w 679588"/>
              <a:gd name="connsiteY332" fmla="*/ 36104 h 38794"/>
              <a:gd name="connsiteX333" fmla="*/ 594123 w 679588"/>
              <a:gd name="connsiteY333" fmla="*/ 36104 h 38794"/>
              <a:gd name="connsiteX334" fmla="*/ 579493 w 679588"/>
              <a:gd name="connsiteY334" fmla="*/ 5702 h 38794"/>
              <a:gd name="connsiteX335" fmla="*/ 583596 w 679588"/>
              <a:gd name="connsiteY335" fmla="*/ 5707 h 38794"/>
              <a:gd name="connsiteX336" fmla="*/ 586738 w 679588"/>
              <a:gd name="connsiteY336" fmla="*/ 10772 h 38794"/>
              <a:gd name="connsiteX337" fmla="*/ 581517 w 679588"/>
              <a:gd name="connsiteY337" fmla="*/ 16444 h 38794"/>
              <a:gd name="connsiteX338" fmla="*/ 579493 w 679588"/>
              <a:gd name="connsiteY338" fmla="*/ 16444 h 38794"/>
              <a:gd name="connsiteX339" fmla="*/ 579493 w 679588"/>
              <a:gd name="connsiteY339" fmla="*/ 5702 h 38794"/>
              <a:gd name="connsiteX340" fmla="*/ 612476 w 679588"/>
              <a:gd name="connsiteY340" fmla="*/ 5717 h 38794"/>
              <a:gd name="connsiteX341" fmla="*/ 612476 w 679588"/>
              <a:gd name="connsiteY341" fmla="*/ 646 h 38794"/>
              <a:gd name="connsiteX342" fmla="*/ 597174 w 679588"/>
              <a:gd name="connsiteY342" fmla="*/ 641 h 38794"/>
              <a:gd name="connsiteX343" fmla="*/ 597164 w 679588"/>
              <a:gd name="connsiteY343" fmla="*/ 36104 h 38794"/>
              <a:gd name="connsiteX344" fmla="*/ 613172 w 679588"/>
              <a:gd name="connsiteY344" fmla="*/ 36109 h 38794"/>
              <a:gd name="connsiteX345" fmla="*/ 613177 w 679588"/>
              <a:gd name="connsiteY345" fmla="*/ 31044 h 38794"/>
              <a:gd name="connsiteX346" fmla="*/ 603497 w 679588"/>
              <a:gd name="connsiteY346" fmla="*/ 31039 h 38794"/>
              <a:gd name="connsiteX347" fmla="*/ 603502 w 679588"/>
              <a:gd name="connsiteY347" fmla="*/ 19490 h 38794"/>
              <a:gd name="connsiteX348" fmla="*/ 609935 w 679588"/>
              <a:gd name="connsiteY348" fmla="*/ 19495 h 38794"/>
              <a:gd name="connsiteX349" fmla="*/ 609940 w 679588"/>
              <a:gd name="connsiteY349" fmla="*/ 14425 h 38794"/>
              <a:gd name="connsiteX350" fmla="*/ 603502 w 679588"/>
              <a:gd name="connsiteY350" fmla="*/ 14425 h 38794"/>
              <a:gd name="connsiteX351" fmla="*/ 603507 w 679588"/>
              <a:gd name="connsiteY351" fmla="*/ 5712 h 38794"/>
              <a:gd name="connsiteX352" fmla="*/ 612476 w 679588"/>
              <a:gd name="connsiteY352" fmla="*/ 5717 h 38794"/>
              <a:gd name="connsiteX353" fmla="*/ 629546 w 679588"/>
              <a:gd name="connsiteY353" fmla="*/ 651 h 38794"/>
              <a:gd name="connsiteX354" fmla="*/ 629541 w 679588"/>
              <a:gd name="connsiteY354" fmla="*/ 20312 h 38794"/>
              <a:gd name="connsiteX355" fmla="*/ 629440 w 679588"/>
              <a:gd name="connsiteY355" fmla="*/ 20312 h 38794"/>
              <a:gd name="connsiteX356" fmla="*/ 623568 w 679588"/>
              <a:gd name="connsiteY356" fmla="*/ 651 h 38794"/>
              <a:gd name="connsiteX357" fmla="*/ 616885 w 679588"/>
              <a:gd name="connsiteY357" fmla="*/ 651 h 38794"/>
              <a:gd name="connsiteX358" fmla="*/ 616870 w 679588"/>
              <a:gd name="connsiteY358" fmla="*/ 36109 h 38794"/>
              <a:gd name="connsiteX359" fmla="*/ 623203 w 679588"/>
              <a:gd name="connsiteY359" fmla="*/ 36114 h 38794"/>
              <a:gd name="connsiteX360" fmla="*/ 623213 w 679588"/>
              <a:gd name="connsiteY360" fmla="*/ 15797 h 38794"/>
              <a:gd name="connsiteX361" fmla="*/ 623313 w 679588"/>
              <a:gd name="connsiteY361" fmla="*/ 15797 h 38794"/>
              <a:gd name="connsiteX362" fmla="*/ 629536 w 679588"/>
              <a:gd name="connsiteY362" fmla="*/ 36114 h 38794"/>
              <a:gd name="connsiteX363" fmla="*/ 635869 w 679588"/>
              <a:gd name="connsiteY363" fmla="*/ 36119 h 38794"/>
              <a:gd name="connsiteX364" fmla="*/ 635879 w 679588"/>
              <a:gd name="connsiteY364" fmla="*/ 656 h 38794"/>
              <a:gd name="connsiteX365" fmla="*/ 629546 w 679588"/>
              <a:gd name="connsiteY365" fmla="*/ 651 h 38794"/>
              <a:gd name="connsiteX366" fmla="*/ 659382 w 679588"/>
              <a:gd name="connsiteY366" fmla="*/ 10947 h 38794"/>
              <a:gd name="connsiteX367" fmla="*/ 659382 w 679588"/>
              <a:gd name="connsiteY367" fmla="*/ 8162 h 38794"/>
              <a:gd name="connsiteX368" fmla="*/ 650118 w 679588"/>
              <a:gd name="connsiteY368" fmla="*/ 205 h 38794"/>
              <a:gd name="connsiteX369" fmla="*/ 640488 w 679588"/>
              <a:gd name="connsiteY369" fmla="*/ 8157 h 38794"/>
              <a:gd name="connsiteX370" fmla="*/ 640483 w 679588"/>
              <a:gd name="connsiteY370" fmla="*/ 28669 h 38794"/>
              <a:gd name="connsiteX371" fmla="*/ 650103 w 679588"/>
              <a:gd name="connsiteY371" fmla="*/ 36580 h 38794"/>
              <a:gd name="connsiteX372" fmla="*/ 659377 w 679588"/>
              <a:gd name="connsiteY372" fmla="*/ 28629 h 38794"/>
              <a:gd name="connsiteX373" fmla="*/ 659377 w 679588"/>
              <a:gd name="connsiteY373" fmla="*/ 25843 h 38794"/>
              <a:gd name="connsiteX374" fmla="*/ 652994 w 679588"/>
              <a:gd name="connsiteY374" fmla="*/ 25838 h 38794"/>
              <a:gd name="connsiteX375" fmla="*/ 652994 w 679588"/>
              <a:gd name="connsiteY375" fmla="*/ 28624 h 38794"/>
              <a:gd name="connsiteX376" fmla="*/ 650108 w 679588"/>
              <a:gd name="connsiteY376" fmla="*/ 31510 h 38794"/>
              <a:gd name="connsiteX377" fmla="*/ 646916 w 679588"/>
              <a:gd name="connsiteY377" fmla="*/ 28624 h 38794"/>
              <a:gd name="connsiteX378" fmla="*/ 646921 w 679588"/>
              <a:gd name="connsiteY378" fmla="*/ 8157 h 38794"/>
              <a:gd name="connsiteX379" fmla="*/ 650113 w 679588"/>
              <a:gd name="connsiteY379" fmla="*/ 5271 h 38794"/>
              <a:gd name="connsiteX380" fmla="*/ 653004 w 679588"/>
              <a:gd name="connsiteY380" fmla="*/ 8157 h 38794"/>
              <a:gd name="connsiteX381" fmla="*/ 652999 w 679588"/>
              <a:gd name="connsiteY381" fmla="*/ 10942 h 38794"/>
              <a:gd name="connsiteX382" fmla="*/ 659382 w 679588"/>
              <a:gd name="connsiteY382" fmla="*/ 10947 h 38794"/>
              <a:gd name="connsiteX383" fmla="*/ 678887 w 679588"/>
              <a:gd name="connsiteY383" fmla="*/ 5737 h 38794"/>
              <a:gd name="connsiteX384" fmla="*/ 678892 w 679588"/>
              <a:gd name="connsiteY384" fmla="*/ 671 h 38794"/>
              <a:gd name="connsiteX385" fmla="*/ 663590 w 679588"/>
              <a:gd name="connsiteY385" fmla="*/ 666 h 38794"/>
              <a:gd name="connsiteX386" fmla="*/ 663580 w 679588"/>
              <a:gd name="connsiteY386" fmla="*/ 36124 h 38794"/>
              <a:gd name="connsiteX387" fmla="*/ 679588 w 679588"/>
              <a:gd name="connsiteY387" fmla="*/ 36129 h 38794"/>
              <a:gd name="connsiteX388" fmla="*/ 679588 w 679588"/>
              <a:gd name="connsiteY388" fmla="*/ 31064 h 38794"/>
              <a:gd name="connsiteX389" fmla="*/ 669913 w 679588"/>
              <a:gd name="connsiteY389" fmla="*/ 31064 h 38794"/>
              <a:gd name="connsiteX390" fmla="*/ 669918 w 679588"/>
              <a:gd name="connsiteY390" fmla="*/ 19510 h 38794"/>
              <a:gd name="connsiteX391" fmla="*/ 676352 w 679588"/>
              <a:gd name="connsiteY391" fmla="*/ 19515 h 38794"/>
              <a:gd name="connsiteX392" fmla="*/ 676352 w 679588"/>
              <a:gd name="connsiteY392" fmla="*/ 14450 h 38794"/>
              <a:gd name="connsiteX393" fmla="*/ 669918 w 679588"/>
              <a:gd name="connsiteY393" fmla="*/ 14445 h 38794"/>
              <a:gd name="connsiteX394" fmla="*/ 669923 w 679588"/>
              <a:gd name="connsiteY394" fmla="*/ 5732 h 38794"/>
              <a:gd name="connsiteX395" fmla="*/ 678887 w 679588"/>
              <a:gd name="connsiteY395" fmla="*/ 5737 h 3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679588" h="38794">
                <a:moveTo>
                  <a:pt x="18438" y="10386"/>
                </a:moveTo>
                <a:lnTo>
                  <a:pt x="18438" y="7906"/>
                </a:lnTo>
                <a:cubicBezTo>
                  <a:pt x="18438" y="3192"/>
                  <a:pt x="14640" y="0"/>
                  <a:pt x="9269" y="0"/>
                </a:cubicBezTo>
                <a:cubicBezTo>
                  <a:pt x="3848" y="-5"/>
                  <a:pt x="0" y="3086"/>
                  <a:pt x="0" y="7896"/>
                </a:cubicBezTo>
                <a:cubicBezTo>
                  <a:pt x="-5" y="12761"/>
                  <a:pt x="1413" y="13873"/>
                  <a:pt x="4755" y="17827"/>
                </a:cubicBezTo>
                <a:lnTo>
                  <a:pt x="10026" y="23253"/>
                </a:lnTo>
                <a:cubicBezTo>
                  <a:pt x="11338" y="24771"/>
                  <a:pt x="12100" y="26189"/>
                  <a:pt x="12100" y="28063"/>
                </a:cubicBezTo>
                <a:cubicBezTo>
                  <a:pt x="12100" y="30142"/>
                  <a:pt x="10832" y="31304"/>
                  <a:pt x="9259" y="31304"/>
                </a:cubicBezTo>
                <a:cubicBezTo>
                  <a:pt x="7641" y="31304"/>
                  <a:pt x="6423" y="30242"/>
                  <a:pt x="6423" y="28063"/>
                </a:cubicBezTo>
                <a:lnTo>
                  <a:pt x="6428" y="24771"/>
                </a:lnTo>
                <a:lnTo>
                  <a:pt x="45" y="24766"/>
                </a:lnTo>
                <a:lnTo>
                  <a:pt x="40" y="28463"/>
                </a:lnTo>
                <a:cubicBezTo>
                  <a:pt x="40" y="33529"/>
                  <a:pt x="4143" y="36420"/>
                  <a:pt x="9259" y="36420"/>
                </a:cubicBezTo>
                <a:cubicBezTo>
                  <a:pt x="14324" y="36425"/>
                  <a:pt x="18633" y="33589"/>
                  <a:pt x="18633" y="28473"/>
                </a:cubicBezTo>
                <a:cubicBezTo>
                  <a:pt x="18633" y="24265"/>
                  <a:pt x="17065" y="22341"/>
                  <a:pt x="14535" y="19455"/>
                </a:cubicBezTo>
                <a:lnTo>
                  <a:pt x="8202" y="12205"/>
                </a:lnTo>
                <a:cubicBezTo>
                  <a:pt x="6734" y="10537"/>
                  <a:pt x="6433" y="9369"/>
                  <a:pt x="6433" y="7851"/>
                </a:cubicBezTo>
                <a:cubicBezTo>
                  <a:pt x="6433" y="6228"/>
                  <a:pt x="7646" y="5065"/>
                  <a:pt x="9269" y="5065"/>
                </a:cubicBezTo>
                <a:cubicBezTo>
                  <a:pt x="10787" y="5065"/>
                  <a:pt x="12105" y="6433"/>
                  <a:pt x="12105" y="8913"/>
                </a:cubicBezTo>
                <a:lnTo>
                  <a:pt x="12105" y="10381"/>
                </a:lnTo>
                <a:lnTo>
                  <a:pt x="18438" y="10386"/>
                </a:lnTo>
                <a:close/>
                <a:moveTo>
                  <a:pt x="38143" y="5531"/>
                </a:moveTo>
                <a:lnTo>
                  <a:pt x="38148" y="461"/>
                </a:lnTo>
                <a:lnTo>
                  <a:pt x="22847" y="456"/>
                </a:lnTo>
                <a:lnTo>
                  <a:pt x="22837" y="35919"/>
                </a:lnTo>
                <a:lnTo>
                  <a:pt x="38845" y="35924"/>
                </a:lnTo>
                <a:lnTo>
                  <a:pt x="38845" y="30858"/>
                </a:lnTo>
                <a:lnTo>
                  <a:pt x="29170" y="30853"/>
                </a:lnTo>
                <a:lnTo>
                  <a:pt x="29175" y="19305"/>
                </a:lnTo>
                <a:lnTo>
                  <a:pt x="35608" y="19310"/>
                </a:lnTo>
                <a:lnTo>
                  <a:pt x="35608" y="14239"/>
                </a:lnTo>
                <a:lnTo>
                  <a:pt x="29175" y="14239"/>
                </a:lnTo>
                <a:lnTo>
                  <a:pt x="29180" y="5526"/>
                </a:lnTo>
                <a:lnTo>
                  <a:pt x="38143" y="5531"/>
                </a:lnTo>
                <a:close/>
                <a:moveTo>
                  <a:pt x="57854" y="5536"/>
                </a:moveTo>
                <a:lnTo>
                  <a:pt x="57854" y="471"/>
                </a:lnTo>
                <a:lnTo>
                  <a:pt x="42552" y="466"/>
                </a:lnTo>
                <a:lnTo>
                  <a:pt x="42542" y="35924"/>
                </a:lnTo>
                <a:lnTo>
                  <a:pt x="58550" y="35929"/>
                </a:lnTo>
                <a:lnTo>
                  <a:pt x="58555" y="30863"/>
                </a:lnTo>
                <a:lnTo>
                  <a:pt x="48875" y="30863"/>
                </a:lnTo>
                <a:lnTo>
                  <a:pt x="48880" y="19310"/>
                </a:lnTo>
                <a:lnTo>
                  <a:pt x="55313" y="19315"/>
                </a:lnTo>
                <a:lnTo>
                  <a:pt x="55313" y="14249"/>
                </a:lnTo>
                <a:lnTo>
                  <a:pt x="48880" y="14244"/>
                </a:lnTo>
                <a:lnTo>
                  <a:pt x="48885" y="5531"/>
                </a:lnTo>
                <a:lnTo>
                  <a:pt x="57854" y="5536"/>
                </a:lnTo>
                <a:close/>
                <a:moveTo>
                  <a:pt x="89819" y="481"/>
                </a:moveTo>
                <a:lnTo>
                  <a:pt x="70469" y="471"/>
                </a:lnTo>
                <a:lnTo>
                  <a:pt x="70464" y="5486"/>
                </a:lnTo>
                <a:lnTo>
                  <a:pt x="76953" y="5491"/>
                </a:lnTo>
                <a:lnTo>
                  <a:pt x="76943" y="35939"/>
                </a:lnTo>
                <a:lnTo>
                  <a:pt x="83276" y="35939"/>
                </a:lnTo>
                <a:lnTo>
                  <a:pt x="83281" y="5491"/>
                </a:lnTo>
                <a:lnTo>
                  <a:pt x="89819" y="5496"/>
                </a:lnTo>
                <a:lnTo>
                  <a:pt x="89819" y="481"/>
                </a:lnTo>
                <a:close/>
                <a:moveTo>
                  <a:pt x="106538" y="486"/>
                </a:moveTo>
                <a:lnTo>
                  <a:pt x="106533" y="14264"/>
                </a:lnTo>
                <a:lnTo>
                  <a:pt x="99845" y="14264"/>
                </a:lnTo>
                <a:lnTo>
                  <a:pt x="99850" y="481"/>
                </a:lnTo>
                <a:lnTo>
                  <a:pt x="93517" y="481"/>
                </a:lnTo>
                <a:lnTo>
                  <a:pt x="93507" y="35944"/>
                </a:lnTo>
                <a:lnTo>
                  <a:pt x="99840" y="35944"/>
                </a:lnTo>
                <a:lnTo>
                  <a:pt x="99845" y="19280"/>
                </a:lnTo>
                <a:lnTo>
                  <a:pt x="106533" y="19280"/>
                </a:lnTo>
                <a:lnTo>
                  <a:pt x="106523" y="35949"/>
                </a:lnTo>
                <a:lnTo>
                  <a:pt x="112856" y="35949"/>
                </a:lnTo>
                <a:lnTo>
                  <a:pt x="112871" y="486"/>
                </a:lnTo>
                <a:lnTo>
                  <a:pt x="106538" y="486"/>
                </a:lnTo>
                <a:close/>
                <a:moveTo>
                  <a:pt x="133028" y="5561"/>
                </a:moveTo>
                <a:lnTo>
                  <a:pt x="133033" y="496"/>
                </a:lnTo>
                <a:lnTo>
                  <a:pt x="117731" y="491"/>
                </a:lnTo>
                <a:lnTo>
                  <a:pt x="117721" y="35949"/>
                </a:lnTo>
                <a:lnTo>
                  <a:pt x="133729" y="35954"/>
                </a:lnTo>
                <a:lnTo>
                  <a:pt x="133729" y="30888"/>
                </a:lnTo>
                <a:lnTo>
                  <a:pt x="124054" y="30888"/>
                </a:lnTo>
                <a:lnTo>
                  <a:pt x="124059" y="19335"/>
                </a:lnTo>
                <a:lnTo>
                  <a:pt x="130493" y="19340"/>
                </a:lnTo>
                <a:lnTo>
                  <a:pt x="130493" y="14274"/>
                </a:lnTo>
                <a:lnTo>
                  <a:pt x="124059" y="14269"/>
                </a:lnTo>
                <a:lnTo>
                  <a:pt x="124064" y="5556"/>
                </a:lnTo>
                <a:lnTo>
                  <a:pt x="133028" y="5561"/>
                </a:lnTo>
                <a:close/>
                <a:moveTo>
                  <a:pt x="167724" y="35969"/>
                </a:moveTo>
                <a:lnTo>
                  <a:pt x="161040" y="20818"/>
                </a:lnTo>
                <a:cubicBezTo>
                  <a:pt x="164081" y="19300"/>
                  <a:pt x="166361" y="15903"/>
                  <a:pt x="166361" y="10637"/>
                </a:cubicBezTo>
                <a:cubicBezTo>
                  <a:pt x="166366" y="4960"/>
                  <a:pt x="163480" y="501"/>
                  <a:pt x="157398" y="501"/>
                </a:cubicBezTo>
                <a:lnTo>
                  <a:pt x="146811" y="496"/>
                </a:lnTo>
                <a:lnTo>
                  <a:pt x="146801" y="35959"/>
                </a:lnTo>
                <a:lnTo>
                  <a:pt x="153084" y="35964"/>
                </a:lnTo>
                <a:lnTo>
                  <a:pt x="153089" y="21674"/>
                </a:lnTo>
                <a:cubicBezTo>
                  <a:pt x="153339" y="21674"/>
                  <a:pt x="154251" y="21674"/>
                  <a:pt x="155113" y="21674"/>
                </a:cubicBezTo>
                <a:lnTo>
                  <a:pt x="161135" y="35964"/>
                </a:lnTo>
                <a:lnTo>
                  <a:pt x="167724" y="35969"/>
                </a:lnTo>
                <a:close/>
                <a:moveTo>
                  <a:pt x="153094" y="5566"/>
                </a:moveTo>
                <a:lnTo>
                  <a:pt x="157197" y="5566"/>
                </a:lnTo>
                <a:cubicBezTo>
                  <a:pt x="159677" y="5566"/>
                  <a:pt x="160334" y="7796"/>
                  <a:pt x="160334" y="10632"/>
                </a:cubicBezTo>
                <a:cubicBezTo>
                  <a:pt x="160334" y="15802"/>
                  <a:pt x="159216" y="16308"/>
                  <a:pt x="155113" y="16308"/>
                </a:cubicBezTo>
                <a:lnTo>
                  <a:pt x="153089" y="16303"/>
                </a:lnTo>
                <a:lnTo>
                  <a:pt x="153094" y="5566"/>
                </a:lnTo>
                <a:close/>
                <a:moveTo>
                  <a:pt x="186071" y="5576"/>
                </a:moveTo>
                <a:lnTo>
                  <a:pt x="186071" y="511"/>
                </a:lnTo>
                <a:lnTo>
                  <a:pt x="170775" y="506"/>
                </a:lnTo>
                <a:lnTo>
                  <a:pt x="170760" y="35969"/>
                </a:lnTo>
                <a:lnTo>
                  <a:pt x="186768" y="35974"/>
                </a:lnTo>
                <a:lnTo>
                  <a:pt x="186773" y="30908"/>
                </a:lnTo>
                <a:lnTo>
                  <a:pt x="177098" y="30903"/>
                </a:lnTo>
                <a:lnTo>
                  <a:pt x="177103" y="19355"/>
                </a:lnTo>
                <a:lnTo>
                  <a:pt x="183531" y="19355"/>
                </a:lnTo>
                <a:lnTo>
                  <a:pt x="183536" y="14289"/>
                </a:lnTo>
                <a:lnTo>
                  <a:pt x="177103" y="14289"/>
                </a:lnTo>
                <a:lnTo>
                  <a:pt x="177103" y="5576"/>
                </a:lnTo>
                <a:lnTo>
                  <a:pt x="186071" y="5576"/>
                </a:lnTo>
                <a:close/>
                <a:moveTo>
                  <a:pt x="208257" y="10446"/>
                </a:moveTo>
                <a:lnTo>
                  <a:pt x="208257" y="7966"/>
                </a:lnTo>
                <a:cubicBezTo>
                  <a:pt x="208262" y="3252"/>
                  <a:pt x="204464" y="60"/>
                  <a:pt x="199093" y="60"/>
                </a:cubicBezTo>
                <a:cubicBezTo>
                  <a:pt x="193672" y="55"/>
                  <a:pt x="189819" y="3146"/>
                  <a:pt x="189819" y="7961"/>
                </a:cubicBezTo>
                <a:cubicBezTo>
                  <a:pt x="189819" y="12821"/>
                  <a:pt x="191237" y="13939"/>
                  <a:pt x="194579" y="17892"/>
                </a:cubicBezTo>
                <a:lnTo>
                  <a:pt x="199845" y="23313"/>
                </a:lnTo>
                <a:cubicBezTo>
                  <a:pt x="201162" y="24831"/>
                  <a:pt x="201919" y="26249"/>
                  <a:pt x="201919" y="28123"/>
                </a:cubicBezTo>
                <a:cubicBezTo>
                  <a:pt x="201919" y="30202"/>
                  <a:pt x="200651" y="31369"/>
                  <a:pt x="199083" y="31364"/>
                </a:cubicBezTo>
                <a:cubicBezTo>
                  <a:pt x="197460" y="31364"/>
                  <a:pt x="196247" y="30302"/>
                  <a:pt x="196247" y="28123"/>
                </a:cubicBezTo>
                <a:lnTo>
                  <a:pt x="196247" y="24831"/>
                </a:lnTo>
                <a:lnTo>
                  <a:pt x="189864" y="24826"/>
                </a:lnTo>
                <a:lnTo>
                  <a:pt x="189864" y="28528"/>
                </a:lnTo>
                <a:cubicBezTo>
                  <a:pt x="189859" y="33594"/>
                  <a:pt x="193963" y="36480"/>
                  <a:pt x="199083" y="36485"/>
                </a:cubicBezTo>
                <a:cubicBezTo>
                  <a:pt x="204149" y="36485"/>
                  <a:pt x="208452" y="33649"/>
                  <a:pt x="208457" y="28533"/>
                </a:cubicBezTo>
                <a:cubicBezTo>
                  <a:pt x="208457" y="24330"/>
                  <a:pt x="206889" y="22401"/>
                  <a:pt x="204354" y="19515"/>
                </a:cubicBezTo>
                <a:lnTo>
                  <a:pt x="198026" y="12270"/>
                </a:lnTo>
                <a:cubicBezTo>
                  <a:pt x="196558" y="10597"/>
                  <a:pt x="196252" y="9429"/>
                  <a:pt x="196252" y="7911"/>
                </a:cubicBezTo>
                <a:cubicBezTo>
                  <a:pt x="196252" y="6288"/>
                  <a:pt x="197470" y="5126"/>
                  <a:pt x="199093" y="5126"/>
                </a:cubicBezTo>
                <a:cubicBezTo>
                  <a:pt x="200611" y="5126"/>
                  <a:pt x="201929" y="6493"/>
                  <a:pt x="201924" y="8973"/>
                </a:cubicBezTo>
                <a:lnTo>
                  <a:pt x="201924" y="10446"/>
                </a:lnTo>
                <a:lnTo>
                  <a:pt x="208257" y="10446"/>
                </a:lnTo>
                <a:close/>
                <a:moveTo>
                  <a:pt x="225031" y="521"/>
                </a:moveTo>
                <a:lnTo>
                  <a:pt x="225021" y="28488"/>
                </a:lnTo>
                <a:cubicBezTo>
                  <a:pt x="225021" y="29551"/>
                  <a:pt x="224009" y="31374"/>
                  <a:pt x="222185" y="31374"/>
                </a:cubicBezTo>
                <a:cubicBezTo>
                  <a:pt x="219956" y="31374"/>
                  <a:pt x="218994" y="29551"/>
                  <a:pt x="218994" y="28483"/>
                </a:cubicBezTo>
                <a:lnTo>
                  <a:pt x="219004" y="521"/>
                </a:lnTo>
                <a:lnTo>
                  <a:pt x="212671" y="521"/>
                </a:lnTo>
                <a:lnTo>
                  <a:pt x="212661" y="28533"/>
                </a:lnTo>
                <a:cubicBezTo>
                  <a:pt x="212661" y="32131"/>
                  <a:pt x="215241" y="36440"/>
                  <a:pt x="222180" y="36440"/>
                </a:cubicBezTo>
                <a:cubicBezTo>
                  <a:pt x="228513" y="36445"/>
                  <a:pt x="231354" y="32136"/>
                  <a:pt x="231354" y="28539"/>
                </a:cubicBezTo>
                <a:lnTo>
                  <a:pt x="231364" y="526"/>
                </a:lnTo>
                <a:lnTo>
                  <a:pt x="225031" y="521"/>
                </a:lnTo>
                <a:close/>
                <a:moveTo>
                  <a:pt x="242547" y="30923"/>
                </a:moveTo>
                <a:lnTo>
                  <a:pt x="242557" y="531"/>
                </a:lnTo>
                <a:lnTo>
                  <a:pt x="236224" y="526"/>
                </a:lnTo>
                <a:lnTo>
                  <a:pt x="236214" y="35989"/>
                </a:lnTo>
                <a:lnTo>
                  <a:pt x="250854" y="35994"/>
                </a:lnTo>
                <a:lnTo>
                  <a:pt x="250854" y="30928"/>
                </a:lnTo>
                <a:lnTo>
                  <a:pt x="242547" y="30923"/>
                </a:lnTo>
                <a:close/>
                <a:moveTo>
                  <a:pt x="272754" y="536"/>
                </a:moveTo>
                <a:lnTo>
                  <a:pt x="253399" y="531"/>
                </a:lnTo>
                <a:lnTo>
                  <a:pt x="253399" y="5546"/>
                </a:lnTo>
                <a:lnTo>
                  <a:pt x="259883" y="5551"/>
                </a:lnTo>
                <a:lnTo>
                  <a:pt x="259873" y="35999"/>
                </a:lnTo>
                <a:lnTo>
                  <a:pt x="266206" y="35999"/>
                </a:lnTo>
                <a:lnTo>
                  <a:pt x="266216" y="5551"/>
                </a:lnTo>
                <a:lnTo>
                  <a:pt x="272749" y="5551"/>
                </a:lnTo>
                <a:lnTo>
                  <a:pt x="272754" y="536"/>
                </a:lnTo>
                <a:close/>
                <a:moveTo>
                  <a:pt x="294228" y="10477"/>
                </a:moveTo>
                <a:lnTo>
                  <a:pt x="294228" y="7991"/>
                </a:lnTo>
                <a:cubicBezTo>
                  <a:pt x="294233" y="3282"/>
                  <a:pt x="290430" y="85"/>
                  <a:pt x="285064" y="85"/>
                </a:cubicBezTo>
                <a:cubicBezTo>
                  <a:pt x="279643" y="85"/>
                  <a:pt x="275790" y="3171"/>
                  <a:pt x="275790" y="7986"/>
                </a:cubicBezTo>
                <a:cubicBezTo>
                  <a:pt x="275785" y="12851"/>
                  <a:pt x="277203" y="13964"/>
                  <a:pt x="280545" y="17917"/>
                </a:cubicBezTo>
                <a:lnTo>
                  <a:pt x="285816" y="23338"/>
                </a:lnTo>
                <a:cubicBezTo>
                  <a:pt x="287134" y="24861"/>
                  <a:pt x="287890" y="26279"/>
                  <a:pt x="287890" y="28153"/>
                </a:cubicBezTo>
                <a:cubicBezTo>
                  <a:pt x="287890" y="30227"/>
                  <a:pt x="286623" y="31394"/>
                  <a:pt x="285049" y="31394"/>
                </a:cubicBezTo>
                <a:cubicBezTo>
                  <a:pt x="283431" y="31394"/>
                  <a:pt x="282214" y="30332"/>
                  <a:pt x="282214" y="28153"/>
                </a:cubicBezTo>
                <a:lnTo>
                  <a:pt x="282219" y="24856"/>
                </a:lnTo>
                <a:lnTo>
                  <a:pt x="275835" y="24856"/>
                </a:lnTo>
                <a:lnTo>
                  <a:pt x="275830" y="28554"/>
                </a:lnTo>
                <a:cubicBezTo>
                  <a:pt x="275830" y="33619"/>
                  <a:pt x="279934" y="36510"/>
                  <a:pt x="285049" y="36510"/>
                </a:cubicBezTo>
                <a:cubicBezTo>
                  <a:pt x="290115" y="36510"/>
                  <a:pt x="294424" y="33679"/>
                  <a:pt x="294424" y="28559"/>
                </a:cubicBezTo>
                <a:cubicBezTo>
                  <a:pt x="294429" y="24355"/>
                  <a:pt x="292855" y="22431"/>
                  <a:pt x="290325" y="19540"/>
                </a:cubicBezTo>
                <a:lnTo>
                  <a:pt x="283992" y="12295"/>
                </a:lnTo>
                <a:cubicBezTo>
                  <a:pt x="282524" y="10622"/>
                  <a:pt x="282224" y="9459"/>
                  <a:pt x="282224" y="7936"/>
                </a:cubicBezTo>
                <a:cubicBezTo>
                  <a:pt x="282224" y="6318"/>
                  <a:pt x="283441" y="5151"/>
                  <a:pt x="285059" y="5151"/>
                </a:cubicBezTo>
                <a:cubicBezTo>
                  <a:pt x="286583" y="5156"/>
                  <a:pt x="287895" y="6523"/>
                  <a:pt x="287895" y="9003"/>
                </a:cubicBezTo>
                <a:lnTo>
                  <a:pt x="287895" y="10471"/>
                </a:lnTo>
                <a:lnTo>
                  <a:pt x="294228" y="10477"/>
                </a:lnTo>
                <a:close/>
                <a:moveTo>
                  <a:pt x="298627" y="29676"/>
                </a:moveTo>
                <a:lnTo>
                  <a:pt x="298627" y="36009"/>
                </a:lnTo>
                <a:lnTo>
                  <a:pt x="303592" y="36009"/>
                </a:lnTo>
                <a:lnTo>
                  <a:pt x="300145" y="38795"/>
                </a:lnTo>
                <a:lnTo>
                  <a:pt x="301613" y="38795"/>
                </a:lnTo>
                <a:lnTo>
                  <a:pt x="304960" y="36164"/>
                </a:lnTo>
                <a:lnTo>
                  <a:pt x="304960" y="29681"/>
                </a:lnTo>
                <a:lnTo>
                  <a:pt x="298627" y="29676"/>
                </a:lnTo>
                <a:close/>
                <a:moveTo>
                  <a:pt x="334456" y="5627"/>
                </a:moveTo>
                <a:lnTo>
                  <a:pt x="334456" y="561"/>
                </a:lnTo>
                <a:lnTo>
                  <a:pt x="319209" y="556"/>
                </a:lnTo>
                <a:lnTo>
                  <a:pt x="319194" y="36014"/>
                </a:lnTo>
                <a:lnTo>
                  <a:pt x="325527" y="36019"/>
                </a:lnTo>
                <a:lnTo>
                  <a:pt x="325532" y="19400"/>
                </a:lnTo>
                <a:lnTo>
                  <a:pt x="331915" y="19405"/>
                </a:lnTo>
                <a:lnTo>
                  <a:pt x="331920" y="14339"/>
                </a:lnTo>
                <a:lnTo>
                  <a:pt x="325537" y="14334"/>
                </a:lnTo>
                <a:lnTo>
                  <a:pt x="325537" y="5622"/>
                </a:lnTo>
                <a:lnTo>
                  <a:pt x="334456" y="5627"/>
                </a:lnTo>
                <a:close/>
                <a:moveTo>
                  <a:pt x="353450" y="5632"/>
                </a:moveTo>
                <a:lnTo>
                  <a:pt x="353455" y="566"/>
                </a:lnTo>
                <a:lnTo>
                  <a:pt x="338153" y="561"/>
                </a:lnTo>
                <a:lnTo>
                  <a:pt x="338143" y="36019"/>
                </a:lnTo>
                <a:lnTo>
                  <a:pt x="354151" y="36024"/>
                </a:lnTo>
                <a:lnTo>
                  <a:pt x="354151" y="30958"/>
                </a:lnTo>
                <a:lnTo>
                  <a:pt x="344476" y="30958"/>
                </a:lnTo>
                <a:lnTo>
                  <a:pt x="344481" y="19405"/>
                </a:lnTo>
                <a:lnTo>
                  <a:pt x="350914" y="19410"/>
                </a:lnTo>
                <a:lnTo>
                  <a:pt x="350914" y="14344"/>
                </a:lnTo>
                <a:lnTo>
                  <a:pt x="344481" y="14339"/>
                </a:lnTo>
                <a:lnTo>
                  <a:pt x="344486" y="5627"/>
                </a:lnTo>
                <a:lnTo>
                  <a:pt x="353450" y="5632"/>
                </a:lnTo>
                <a:close/>
                <a:moveTo>
                  <a:pt x="373155" y="5637"/>
                </a:moveTo>
                <a:lnTo>
                  <a:pt x="373160" y="571"/>
                </a:lnTo>
                <a:lnTo>
                  <a:pt x="357859" y="566"/>
                </a:lnTo>
                <a:lnTo>
                  <a:pt x="357849" y="36029"/>
                </a:lnTo>
                <a:lnTo>
                  <a:pt x="373856" y="36034"/>
                </a:lnTo>
                <a:lnTo>
                  <a:pt x="373856" y="30968"/>
                </a:lnTo>
                <a:lnTo>
                  <a:pt x="364182" y="30963"/>
                </a:lnTo>
                <a:lnTo>
                  <a:pt x="364187" y="19415"/>
                </a:lnTo>
                <a:lnTo>
                  <a:pt x="370620" y="19415"/>
                </a:lnTo>
                <a:lnTo>
                  <a:pt x="370620" y="14349"/>
                </a:lnTo>
                <a:lnTo>
                  <a:pt x="364187" y="14349"/>
                </a:lnTo>
                <a:lnTo>
                  <a:pt x="364192" y="5637"/>
                </a:lnTo>
                <a:lnTo>
                  <a:pt x="373155" y="5637"/>
                </a:lnTo>
                <a:close/>
                <a:moveTo>
                  <a:pt x="383887" y="30968"/>
                </a:moveTo>
                <a:lnTo>
                  <a:pt x="383897" y="576"/>
                </a:lnTo>
                <a:lnTo>
                  <a:pt x="377569" y="571"/>
                </a:lnTo>
                <a:lnTo>
                  <a:pt x="377554" y="36034"/>
                </a:lnTo>
                <a:lnTo>
                  <a:pt x="392194" y="36039"/>
                </a:lnTo>
                <a:lnTo>
                  <a:pt x="392199" y="30973"/>
                </a:lnTo>
                <a:lnTo>
                  <a:pt x="383887" y="30968"/>
                </a:lnTo>
                <a:close/>
                <a:moveTo>
                  <a:pt x="423463" y="586"/>
                </a:moveTo>
                <a:lnTo>
                  <a:pt x="404113" y="581"/>
                </a:lnTo>
                <a:lnTo>
                  <a:pt x="404108" y="5596"/>
                </a:lnTo>
                <a:lnTo>
                  <a:pt x="410597" y="5596"/>
                </a:lnTo>
                <a:lnTo>
                  <a:pt x="410587" y="36044"/>
                </a:lnTo>
                <a:lnTo>
                  <a:pt x="416920" y="36049"/>
                </a:lnTo>
                <a:lnTo>
                  <a:pt x="416930" y="5601"/>
                </a:lnTo>
                <a:lnTo>
                  <a:pt x="423463" y="5601"/>
                </a:lnTo>
                <a:lnTo>
                  <a:pt x="423463" y="586"/>
                </a:lnTo>
                <a:close/>
                <a:moveTo>
                  <a:pt x="440182" y="591"/>
                </a:moveTo>
                <a:lnTo>
                  <a:pt x="440177" y="14369"/>
                </a:lnTo>
                <a:lnTo>
                  <a:pt x="433489" y="14369"/>
                </a:lnTo>
                <a:lnTo>
                  <a:pt x="433494" y="591"/>
                </a:lnTo>
                <a:lnTo>
                  <a:pt x="427161" y="586"/>
                </a:lnTo>
                <a:lnTo>
                  <a:pt x="427151" y="36049"/>
                </a:lnTo>
                <a:lnTo>
                  <a:pt x="433484" y="36054"/>
                </a:lnTo>
                <a:lnTo>
                  <a:pt x="433489" y="19385"/>
                </a:lnTo>
                <a:lnTo>
                  <a:pt x="440177" y="19385"/>
                </a:lnTo>
                <a:lnTo>
                  <a:pt x="440172" y="36054"/>
                </a:lnTo>
                <a:lnTo>
                  <a:pt x="446505" y="36054"/>
                </a:lnTo>
                <a:lnTo>
                  <a:pt x="446515" y="596"/>
                </a:lnTo>
                <a:lnTo>
                  <a:pt x="440182" y="591"/>
                </a:lnTo>
                <a:close/>
                <a:moveTo>
                  <a:pt x="466677" y="5667"/>
                </a:moveTo>
                <a:lnTo>
                  <a:pt x="466677" y="601"/>
                </a:lnTo>
                <a:lnTo>
                  <a:pt x="451380" y="596"/>
                </a:lnTo>
                <a:lnTo>
                  <a:pt x="451365" y="36059"/>
                </a:lnTo>
                <a:lnTo>
                  <a:pt x="467373" y="36064"/>
                </a:lnTo>
                <a:lnTo>
                  <a:pt x="467378" y="30999"/>
                </a:lnTo>
                <a:lnTo>
                  <a:pt x="457698" y="30994"/>
                </a:lnTo>
                <a:lnTo>
                  <a:pt x="457703" y="19445"/>
                </a:lnTo>
                <a:lnTo>
                  <a:pt x="464136" y="19445"/>
                </a:lnTo>
                <a:lnTo>
                  <a:pt x="464141" y="14379"/>
                </a:lnTo>
                <a:lnTo>
                  <a:pt x="457703" y="14379"/>
                </a:lnTo>
                <a:lnTo>
                  <a:pt x="457708" y="5662"/>
                </a:lnTo>
                <a:lnTo>
                  <a:pt x="466677" y="5667"/>
                </a:lnTo>
                <a:close/>
                <a:moveTo>
                  <a:pt x="499299" y="6488"/>
                </a:moveTo>
                <a:cubicBezTo>
                  <a:pt x="498492" y="3091"/>
                  <a:pt x="495501" y="611"/>
                  <a:pt x="491903" y="611"/>
                </a:cubicBezTo>
                <a:lnTo>
                  <a:pt x="480455" y="606"/>
                </a:lnTo>
                <a:lnTo>
                  <a:pt x="480445" y="36069"/>
                </a:lnTo>
                <a:lnTo>
                  <a:pt x="491893" y="36069"/>
                </a:lnTo>
                <a:cubicBezTo>
                  <a:pt x="497365" y="36074"/>
                  <a:pt x="499800" y="31359"/>
                  <a:pt x="499800" y="25943"/>
                </a:cubicBezTo>
                <a:lnTo>
                  <a:pt x="499805" y="10742"/>
                </a:lnTo>
                <a:cubicBezTo>
                  <a:pt x="499805" y="9274"/>
                  <a:pt x="499604" y="7856"/>
                  <a:pt x="499299" y="6488"/>
                </a:cubicBezTo>
                <a:close/>
                <a:moveTo>
                  <a:pt x="486778" y="31004"/>
                </a:moveTo>
                <a:lnTo>
                  <a:pt x="486788" y="5672"/>
                </a:lnTo>
                <a:lnTo>
                  <a:pt x="490586" y="5672"/>
                </a:lnTo>
                <a:cubicBezTo>
                  <a:pt x="493121" y="5677"/>
                  <a:pt x="493777" y="7906"/>
                  <a:pt x="493777" y="10742"/>
                </a:cubicBezTo>
                <a:lnTo>
                  <a:pt x="493772" y="25938"/>
                </a:lnTo>
                <a:cubicBezTo>
                  <a:pt x="493772" y="28774"/>
                  <a:pt x="493111" y="31004"/>
                  <a:pt x="490581" y="31004"/>
                </a:cubicBezTo>
                <a:lnTo>
                  <a:pt x="486778" y="31004"/>
                </a:lnTo>
                <a:close/>
                <a:moveTo>
                  <a:pt x="510752" y="616"/>
                </a:moveTo>
                <a:lnTo>
                  <a:pt x="504419" y="611"/>
                </a:lnTo>
                <a:lnTo>
                  <a:pt x="504409" y="36074"/>
                </a:lnTo>
                <a:lnTo>
                  <a:pt x="510737" y="36079"/>
                </a:lnTo>
                <a:lnTo>
                  <a:pt x="510752" y="616"/>
                </a:lnTo>
                <a:close/>
                <a:moveTo>
                  <a:pt x="530863" y="5687"/>
                </a:moveTo>
                <a:lnTo>
                  <a:pt x="530863" y="621"/>
                </a:lnTo>
                <a:lnTo>
                  <a:pt x="515617" y="616"/>
                </a:lnTo>
                <a:lnTo>
                  <a:pt x="515602" y="36079"/>
                </a:lnTo>
                <a:lnTo>
                  <a:pt x="521935" y="36079"/>
                </a:lnTo>
                <a:lnTo>
                  <a:pt x="521940" y="19465"/>
                </a:lnTo>
                <a:lnTo>
                  <a:pt x="528323" y="19465"/>
                </a:lnTo>
                <a:lnTo>
                  <a:pt x="528323" y="14400"/>
                </a:lnTo>
                <a:lnTo>
                  <a:pt x="521940" y="14400"/>
                </a:lnTo>
                <a:lnTo>
                  <a:pt x="521945" y="5687"/>
                </a:lnTo>
                <a:lnTo>
                  <a:pt x="530863" y="5687"/>
                </a:lnTo>
                <a:close/>
                <a:moveTo>
                  <a:pt x="549807" y="5692"/>
                </a:moveTo>
                <a:lnTo>
                  <a:pt x="549812" y="626"/>
                </a:lnTo>
                <a:lnTo>
                  <a:pt x="534561" y="621"/>
                </a:lnTo>
                <a:lnTo>
                  <a:pt x="534551" y="36084"/>
                </a:lnTo>
                <a:lnTo>
                  <a:pt x="540884" y="36089"/>
                </a:lnTo>
                <a:lnTo>
                  <a:pt x="540889" y="19470"/>
                </a:lnTo>
                <a:lnTo>
                  <a:pt x="547272" y="19470"/>
                </a:lnTo>
                <a:lnTo>
                  <a:pt x="547272" y="14405"/>
                </a:lnTo>
                <a:lnTo>
                  <a:pt x="540889" y="14405"/>
                </a:lnTo>
                <a:lnTo>
                  <a:pt x="540894" y="5692"/>
                </a:lnTo>
                <a:lnTo>
                  <a:pt x="549807" y="5692"/>
                </a:lnTo>
                <a:close/>
                <a:moveTo>
                  <a:pt x="568806" y="5702"/>
                </a:moveTo>
                <a:lnTo>
                  <a:pt x="568806" y="636"/>
                </a:lnTo>
                <a:lnTo>
                  <a:pt x="553510" y="631"/>
                </a:lnTo>
                <a:lnTo>
                  <a:pt x="553495" y="36089"/>
                </a:lnTo>
                <a:lnTo>
                  <a:pt x="569507" y="36094"/>
                </a:lnTo>
                <a:lnTo>
                  <a:pt x="569507" y="31029"/>
                </a:lnTo>
                <a:lnTo>
                  <a:pt x="559833" y="31029"/>
                </a:lnTo>
                <a:lnTo>
                  <a:pt x="559833" y="19475"/>
                </a:lnTo>
                <a:lnTo>
                  <a:pt x="566266" y="19480"/>
                </a:lnTo>
                <a:lnTo>
                  <a:pt x="566271" y="14415"/>
                </a:lnTo>
                <a:lnTo>
                  <a:pt x="559838" y="14410"/>
                </a:lnTo>
                <a:lnTo>
                  <a:pt x="559838" y="5697"/>
                </a:lnTo>
                <a:lnTo>
                  <a:pt x="568806" y="5702"/>
                </a:lnTo>
                <a:close/>
                <a:moveTo>
                  <a:pt x="594123" y="36104"/>
                </a:moveTo>
                <a:lnTo>
                  <a:pt x="587444" y="20953"/>
                </a:lnTo>
                <a:cubicBezTo>
                  <a:pt x="590486" y="19435"/>
                  <a:pt x="592765" y="16043"/>
                  <a:pt x="592765" y="10772"/>
                </a:cubicBezTo>
                <a:cubicBezTo>
                  <a:pt x="592770" y="5100"/>
                  <a:pt x="589884" y="641"/>
                  <a:pt x="583802" y="636"/>
                </a:cubicBezTo>
                <a:lnTo>
                  <a:pt x="573215" y="636"/>
                </a:lnTo>
                <a:lnTo>
                  <a:pt x="573200" y="36099"/>
                </a:lnTo>
                <a:lnTo>
                  <a:pt x="579483" y="36099"/>
                </a:lnTo>
                <a:lnTo>
                  <a:pt x="579488" y="21815"/>
                </a:lnTo>
                <a:cubicBezTo>
                  <a:pt x="579743" y="21815"/>
                  <a:pt x="580655" y="21815"/>
                  <a:pt x="581517" y="21815"/>
                </a:cubicBezTo>
                <a:lnTo>
                  <a:pt x="587539" y="36104"/>
                </a:lnTo>
                <a:lnTo>
                  <a:pt x="594123" y="36104"/>
                </a:lnTo>
                <a:close/>
                <a:moveTo>
                  <a:pt x="579493" y="5702"/>
                </a:moveTo>
                <a:lnTo>
                  <a:pt x="583596" y="5707"/>
                </a:lnTo>
                <a:cubicBezTo>
                  <a:pt x="586082" y="5707"/>
                  <a:pt x="586738" y="7936"/>
                  <a:pt x="586738" y="10772"/>
                </a:cubicBezTo>
                <a:cubicBezTo>
                  <a:pt x="586738" y="15938"/>
                  <a:pt x="585620" y="16444"/>
                  <a:pt x="581517" y="16444"/>
                </a:cubicBezTo>
                <a:lnTo>
                  <a:pt x="579493" y="16444"/>
                </a:lnTo>
                <a:lnTo>
                  <a:pt x="579493" y="5702"/>
                </a:lnTo>
                <a:close/>
                <a:moveTo>
                  <a:pt x="612476" y="5717"/>
                </a:moveTo>
                <a:lnTo>
                  <a:pt x="612476" y="646"/>
                </a:lnTo>
                <a:lnTo>
                  <a:pt x="597174" y="641"/>
                </a:lnTo>
                <a:lnTo>
                  <a:pt x="597164" y="36104"/>
                </a:lnTo>
                <a:lnTo>
                  <a:pt x="613172" y="36109"/>
                </a:lnTo>
                <a:lnTo>
                  <a:pt x="613177" y="31044"/>
                </a:lnTo>
                <a:lnTo>
                  <a:pt x="603497" y="31039"/>
                </a:lnTo>
                <a:lnTo>
                  <a:pt x="603502" y="19490"/>
                </a:lnTo>
                <a:lnTo>
                  <a:pt x="609935" y="19495"/>
                </a:lnTo>
                <a:lnTo>
                  <a:pt x="609940" y="14425"/>
                </a:lnTo>
                <a:lnTo>
                  <a:pt x="603502" y="14425"/>
                </a:lnTo>
                <a:lnTo>
                  <a:pt x="603507" y="5712"/>
                </a:lnTo>
                <a:lnTo>
                  <a:pt x="612476" y="5717"/>
                </a:lnTo>
                <a:close/>
                <a:moveTo>
                  <a:pt x="629546" y="651"/>
                </a:moveTo>
                <a:lnTo>
                  <a:pt x="629541" y="20312"/>
                </a:lnTo>
                <a:lnTo>
                  <a:pt x="629440" y="20312"/>
                </a:lnTo>
                <a:lnTo>
                  <a:pt x="623568" y="651"/>
                </a:lnTo>
                <a:lnTo>
                  <a:pt x="616885" y="651"/>
                </a:lnTo>
                <a:lnTo>
                  <a:pt x="616870" y="36109"/>
                </a:lnTo>
                <a:lnTo>
                  <a:pt x="623203" y="36114"/>
                </a:lnTo>
                <a:lnTo>
                  <a:pt x="623213" y="15797"/>
                </a:lnTo>
                <a:lnTo>
                  <a:pt x="623313" y="15797"/>
                </a:lnTo>
                <a:lnTo>
                  <a:pt x="629536" y="36114"/>
                </a:lnTo>
                <a:lnTo>
                  <a:pt x="635869" y="36119"/>
                </a:lnTo>
                <a:lnTo>
                  <a:pt x="635879" y="656"/>
                </a:lnTo>
                <a:lnTo>
                  <a:pt x="629546" y="651"/>
                </a:lnTo>
                <a:close/>
                <a:moveTo>
                  <a:pt x="659382" y="10947"/>
                </a:moveTo>
                <a:lnTo>
                  <a:pt x="659382" y="8162"/>
                </a:lnTo>
                <a:cubicBezTo>
                  <a:pt x="659387" y="4564"/>
                  <a:pt x="656501" y="205"/>
                  <a:pt x="650118" y="205"/>
                </a:cubicBezTo>
                <a:cubicBezTo>
                  <a:pt x="643123" y="200"/>
                  <a:pt x="640488" y="4559"/>
                  <a:pt x="640488" y="8157"/>
                </a:cubicBezTo>
                <a:lnTo>
                  <a:pt x="640483" y="28669"/>
                </a:lnTo>
                <a:cubicBezTo>
                  <a:pt x="640478" y="32216"/>
                  <a:pt x="643113" y="36575"/>
                  <a:pt x="650103" y="36580"/>
                </a:cubicBezTo>
                <a:cubicBezTo>
                  <a:pt x="656486" y="36580"/>
                  <a:pt x="659377" y="32221"/>
                  <a:pt x="659377" y="28629"/>
                </a:cubicBezTo>
                <a:lnTo>
                  <a:pt x="659377" y="25843"/>
                </a:lnTo>
                <a:lnTo>
                  <a:pt x="652994" y="25838"/>
                </a:lnTo>
                <a:lnTo>
                  <a:pt x="652994" y="28624"/>
                </a:lnTo>
                <a:cubicBezTo>
                  <a:pt x="652994" y="29691"/>
                  <a:pt x="651931" y="31515"/>
                  <a:pt x="650108" y="31510"/>
                </a:cubicBezTo>
                <a:cubicBezTo>
                  <a:pt x="647878" y="31510"/>
                  <a:pt x="646916" y="29686"/>
                  <a:pt x="646916" y="28624"/>
                </a:cubicBezTo>
                <a:lnTo>
                  <a:pt x="646921" y="8157"/>
                </a:lnTo>
                <a:cubicBezTo>
                  <a:pt x="646921" y="7095"/>
                  <a:pt x="647883" y="5271"/>
                  <a:pt x="650113" y="5271"/>
                </a:cubicBezTo>
                <a:cubicBezTo>
                  <a:pt x="651936" y="5271"/>
                  <a:pt x="653004" y="7095"/>
                  <a:pt x="653004" y="8157"/>
                </a:cubicBezTo>
                <a:lnTo>
                  <a:pt x="652999" y="10942"/>
                </a:lnTo>
                <a:lnTo>
                  <a:pt x="659382" y="10947"/>
                </a:lnTo>
                <a:close/>
                <a:moveTo>
                  <a:pt x="678887" y="5737"/>
                </a:moveTo>
                <a:lnTo>
                  <a:pt x="678892" y="671"/>
                </a:lnTo>
                <a:lnTo>
                  <a:pt x="663590" y="666"/>
                </a:lnTo>
                <a:lnTo>
                  <a:pt x="663580" y="36124"/>
                </a:lnTo>
                <a:lnTo>
                  <a:pt x="679588" y="36129"/>
                </a:lnTo>
                <a:lnTo>
                  <a:pt x="679588" y="31064"/>
                </a:lnTo>
                <a:lnTo>
                  <a:pt x="669913" y="31064"/>
                </a:lnTo>
                <a:lnTo>
                  <a:pt x="669918" y="19510"/>
                </a:lnTo>
                <a:lnTo>
                  <a:pt x="676352" y="19515"/>
                </a:lnTo>
                <a:lnTo>
                  <a:pt x="676352" y="14450"/>
                </a:lnTo>
                <a:lnTo>
                  <a:pt x="669918" y="14445"/>
                </a:lnTo>
                <a:lnTo>
                  <a:pt x="669923" y="5732"/>
                </a:lnTo>
                <a:lnTo>
                  <a:pt x="678887" y="5737"/>
                </a:lnTo>
                <a:close/>
              </a:path>
            </a:pathLst>
          </a:custGeom>
          <a:solidFill>
            <a:srgbClr val="E8AD00"/>
          </a:solidFill>
          <a:ln w="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E1C72FB-635D-D346-B15A-BA0D8471A3EA}"/>
              </a:ext>
            </a:extLst>
          </p:cNvPr>
          <p:cNvSpPr/>
          <p:nvPr/>
        </p:nvSpPr>
        <p:spPr>
          <a:xfrm>
            <a:off x="1333366" y="1638077"/>
            <a:ext cx="1363079" cy="11993"/>
          </a:xfrm>
          <a:custGeom>
            <a:avLst/>
            <a:gdLst>
              <a:gd name="connsiteX0" fmla="*/ 5 w 698070"/>
              <a:gd name="connsiteY0" fmla="*/ 6143 h 6142"/>
              <a:gd name="connsiteX1" fmla="*/ 698071 w 698070"/>
              <a:gd name="connsiteY1" fmla="*/ 5677 h 6142"/>
              <a:gd name="connsiteX2" fmla="*/ 698066 w 698070"/>
              <a:gd name="connsiteY2" fmla="*/ 0 h 6142"/>
              <a:gd name="connsiteX3" fmla="*/ 0 w 698070"/>
              <a:gd name="connsiteY3" fmla="*/ 471 h 6142"/>
              <a:gd name="connsiteX4" fmla="*/ 5 w 698070"/>
              <a:gd name="connsiteY4" fmla="*/ 6143 h 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070" h="6142">
                <a:moveTo>
                  <a:pt x="5" y="6143"/>
                </a:moveTo>
                <a:lnTo>
                  <a:pt x="698071" y="5677"/>
                </a:lnTo>
                <a:lnTo>
                  <a:pt x="698066" y="0"/>
                </a:lnTo>
                <a:lnTo>
                  <a:pt x="0" y="471"/>
                </a:lnTo>
                <a:lnTo>
                  <a:pt x="5" y="6143"/>
                </a:lnTo>
                <a:close/>
              </a:path>
            </a:pathLst>
          </a:custGeom>
          <a:solidFill>
            <a:srgbClr val="E8AD00"/>
          </a:solidFill>
          <a:ln w="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51B01B7-9174-1A40-AAC1-3A88BBB71230}"/>
              </a:ext>
            </a:extLst>
          </p:cNvPr>
          <p:cNvSpPr txBox="1"/>
          <p:nvPr/>
        </p:nvSpPr>
        <p:spPr>
          <a:xfrm>
            <a:off x="986319" y="476036"/>
            <a:ext cx="184731" cy="197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5ED52D96-D584-F145-9B34-51BDE96D4923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374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7C33DB-188B-AB4A-8312-6428BB7DCE06}"/>
              </a:ext>
            </a:extLst>
          </p:cNvPr>
          <p:cNvSpPr/>
          <p:nvPr/>
        </p:nvSpPr>
        <p:spPr>
          <a:xfrm>
            <a:off x="1" y="0"/>
            <a:ext cx="4064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0B5913A-AA7A-494F-A962-297A266ADF9C}"/>
              </a:ext>
            </a:extLst>
          </p:cNvPr>
          <p:cNvGrpSpPr/>
          <p:nvPr/>
        </p:nvGrpSpPr>
        <p:grpSpPr>
          <a:xfrm>
            <a:off x="955705" y="31662"/>
            <a:ext cx="2152590" cy="2222675"/>
            <a:chOff x="1399292" y="692155"/>
            <a:chExt cx="1239101" cy="127944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E763CD7-509B-5347-A4A5-74D5A9A5B995}"/>
                </a:ext>
              </a:extLst>
            </p:cNvPr>
            <p:cNvSpPr/>
            <p:nvPr/>
          </p:nvSpPr>
          <p:spPr>
            <a:xfrm>
              <a:off x="1399292" y="692155"/>
              <a:ext cx="1239101" cy="1279444"/>
            </a:xfrm>
            <a:custGeom>
              <a:avLst/>
              <a:gdLst>
                <a:gd name="connsiteX0" fmla="*/ 641308 w 1239101"/>
                <a:gd name="connsiteY0" fmla="*/ 2179 h 1279444"/>
                <a:gd name="connsiteX1" fmla="*/ 688805 w 1239101"/>
                <a:gd name="connsiteY1" fmla="*/ 34032 h 1279444"/>
                <a:gd name="connsiteX2" fmla="*/ 695663 w 1239101"/>
                <a:gd name="connsiteY2" fmla="*/ 44490 h 1279444"/>
                <a:gd name="connsiteX3" fmla="*/ 706248 w 1239101"/>
                <a:gd name="connsiteY3" fmla="*/ 46445 h 1279444"/>
                <a:gd name="connsiteX4" fmla="*/ 722330 w 1239101"/>
                <a:gd name="connsiteY4" fmla="*/ 55669 h 1279444"/>
                <a:gd name="connsiteX5" fmla="*/ 750996 w 1239101"/>
                <a:gd name="connsiteY5" fmla="*/ 54252 h 1279444"/>
                <a:gd name="connsiteX6" fmla="*/ 767432 w 1239101"/>
                <a:gd name="connsiteY6" fmla="*/ 64993 h 1279444"/>
                <a:gd name="connsiteX7" fmla="*/ 798889 w 1239101"/>
                <a:gd name="connsiteY7" fmla="*/ 67034 h 1279444"/>
                <a:gd name="connsiteX8" fmla="*/ 810990 w 1239101"/>
                <a:gd name="connsiteY8" fmla="*/ 77590 h 1279444"/>
                <a:gd name="connsiteX9" fmla="*/ 817536 w 1239101"/>
                <a:gd name="connsiteY9" fmla="*/ 77505 h 1279444"/>
                <a:gd name="connsiteX10" fmla="*/ 841313 w 1239101"/>
                <a:gd name="connsiteY10" fmla="*/ 81345 h 1279444"/>
                <a:gd name="connsiteX11" fmla="*/ 854293 w 1239101"/>
                <a:gd name="connsiteY11" fmla="*/ 93743 h 1279444"/>
                <a:gd name="connsiteX12" fmla="*/ 883114 w 1239101"/>
                <a:gd name="connsiteY12" fmla="*/ 99043 h 1279444"/>
                <a:gd name="connsiteX13" fmla="*/ 895526 w 1239101"/>
                <a:gd name="connsiteY13" fmla="*/ 112291 h 1279444"/>
                <a:gd name="connsiteX14" fmla="*/ 904581 w 1239101"/>
                <a:gd name="connsiteY14" fmla="*/ 113538 h 1279444"/>
                <a:gd name="connsiteX15" fmla="*/ 930015 w 1239101"/>
                <a:gd name="connsiteY15" fmla="*/ 125767 h 1279444"/>
                <a:gd name="connsiteX16" fmla="*/ 936604 w 1239101"/>
                <a:gd name="connsiteY16" fmla="*/ 134892 h 1279444"/>
                <a:gd name="connsiteX17" fmla="*/ 948493 w 1239101"/>
                <a:gd name="connsiteY17" fmla="*/ 137202 h 1279444"/>
                <a:gd name="connsiteX18" fmla="*/ 967919 w 1239101"/>
                <a:gd name="connsiteY18" fmla="*/ 148863 h 1279444"/>
                <a:gd name="connsiteX19" fmla="*/ 973941 w 1239101"/>
                <a:gd name="connsiteY19" fmla="*/ 159972 h 1279444"/>
                <a:gd name="connsiteX20" fmla="*/ 984144 w 1239101"/>
                <a:gd name="connsiteY20" fmla="*/ 162523 h 1279444"/>
                <a:gd name="connsiteX21" fmla="*/ 1003428 w 1239101"/>
                <a:gd name="connsiteY21" fmla="*/ 174298 h 1279444"/>
                <a:gd name="connsiteX22" fmla="*/ 1010669 w 1239101"/>
                <a:gd name="connsiteY22" fmla="*/ 188213 h 1279444"/>
                <a:gd name="connsiteX23" fmla="*/ 1036090 w 1239101"/>
                <a:gd name="connsiteY23" fmla="*/ 201135 h 1279444"/>
                <a:gd name="connsiteX24" fmla="*/ 1044492 w 1239101"/>
                <a:gd name="connsiteY24" fmla="*/ 218380 h 1279444"/>
                <a:gd name="connsiteX25" fmla="*/ 1059937 w 1239101"/>
                <a:gd name="connsiteY25" fmla="*/ 225436 h 1279444"/>
                <a:gd name="connsiteX26" fmla="*/ 1072392 w 1239101"/>
                <a:gd name="connsiteY26" fmla="*/ 238515 h 1279444"/>
                <a:gd name="connsiteX27" fmla="*/ 1076912 w 1239101"/>
                <a:gd name="connsiteY27" fmla="*/ 252061 h 1279444"/>
                <a:gd name="connsiteX28" fmla="*/ 1100647 w 1239101"/>
                <a:gd name="connsiteY28" fmla="*/ 269759 h 1279444"/>
                <a:gd name="connsiteX29" fmla="*/ 1105663 w 1239101"/>
                <a:gd name="connsiteY29" fmla="*/ 286366 h 1279444"/>
                <a:gd name="connsiteX30" fmla="*/ 1113187 w 1239101"/>
                <a:gd name="connsiteY30" fmla="*/ 291283 h 1279444"/>
                <a:gd name="connsiteX31" fmla="*/ 1129510 w 1239101"/>
                <a:gd name="connsiteY31" fmla="*/ 308882 h 1279444"/>
                <a:gd name="connsiteX32" fmla="*/ 1132259 w 1239101"/>
                <a:gd name="connsiteY32" fmla="*/ 324525 h 1279444"/>
                <a:gd name="connsiteX33" fmla="*/ 1151091 w 1239101"/>
                <a:gd name="connsiteY33" fmla="*/ 341203 h 1279444"/>
                <a:gd name="connsiteX34" fmla="*/ 1155979 w 1239101"/>
                <a:gd name="connsiteY34" fmla="*/ 363321 h 1279444"/>
                <a:gd name="connsiteX35" fmla="*/ 1174131 w 1239101"/>
                <a:gd name="connsiteY35" fmla="*/ 383244 h 1279444"/>
                <a:gd name="connsiteX36" fmla="*/ 1176582 w 1239101"/>
                <a:gd name="connsiteY36" fmla="*/ 404569 h 1279444"/>
                <a:gd name="connsiteX37" fmla="*/ 1193161 w 1239101"/>
                <a:gd name="connsiteY37" fmla="*/ 425215 h 1279444"/>
                <a:gd name="connsiteX38" fmla="*/ 1194152 w 1239101"/>
                <a:gd name="connsiteY38" fmla="*/ 446823 h 1279444"/>
                <a:gd name="connsiteX39" fmla="*/ 1209937 w 1239101"/>
                <a:gd name="connsiteY39" fmla="*/ 471975 h 1279444"/>
                <a:gd name="connsiteX40" fmla="*/ 1208506 w 1239101"/>
                <a:gd name="connsiteY40" fmla="*/ 490537 h 1279444"/>
                <a:gd name="connsiteX41" fmla="*/ 1222067 w 1239101"/>
                <a:gd name="connsiteY41" fmla="*/ 515263 h 1279444"/>
                <a:gd name="connsiteX42" fmla="*/ 1219615 w 1239101"/>
                <a:gd name="connsiteY42" fmla="*/ 534930 h 1279444"/>
                <a:gd name="connsiteX43" fmla="*/ 1231164 w 1239101"/>
                <a:gd name="connsiteY43" fmla="*/ 561938 h 1279444"/>
                <a:gd name="connsiteX44" fmla="*/ 1226870 w 1239101"/>
                <a:gd name="connsiteY44" fmla="*/ 580146 h 1279444"/>
                <a:gd name="connsiteX45" fmla="*/ 1236817 w 1239101"/>
                <a:gd name="connsiteY45" fmla="*/ 605892 h 1279444"/>
                <a:gd name="connsiteX46" fmla="*/ 1231249 w 1239101"/>
                <a:gd name="connsiteY46" fmla="*/ 625673 h 1279444"/>
                <a:gd name="connsiteX47" fmla="*/ 1239070 w 1239101"/>
                <a:gd name="connsiteY47" fmla="*/ 651278 h 1279444"/>
                <a:gd name="connsiteX48" fmla="*/ 1232170 w 1239101"/>
                <a:gd name="connsiteY48" fmla="*/ 671214 h 1279444"/>
                <a:gd name="connsiteX49" fmla="*/ 1237611 w 1239101"/>
                <a:gd name="connsiteY49" fmla="*/ 688317 h 1279444"/>
                <a:gd name="connsiteX50" fmla="*/ 1235939 w 1239101"/>
                <a:gd name="connsiteY50" fmla="*/ 706058 h 1279444"/>
                <a:gd name="connsiteX51" fmla="*/ 1229817 w 1239101"/>
                <a:gd name="connsiteY51" fmla="*/ 716727 h 1279444"/>
                <a:gd name="connsiteX52" fmla="*/ 1231886 w 1239101"/>
                <a:gd name="connsiteY52" fmla="*/ 725144 h 1279444"/>
                <a:gd name="connsiteX53" fmla="*/ 1231716 w 1239101"/>
                <a:gd name="connsiteY53" fmla="*/ 750295 h 1279444"/>
                <a:gd name="connsiteX54" fmla="*/ 1224036 w 1239101"/>
                <a:gd name="connsiteY54" fmla="*/ 762226 h 1279444"/>
                <a:gd name="connsiteX55" fmla="*/ 1225992 w 1239101"/>
                <a:gd name="connsiteY55" fmla="*/ 774511 h 1279444"/>
                <a:gd name="connsiteX56" fmla="*/ 1223795 w 1239101"/>
                <a:gd name="connsiteY56" fmla="*/ 794618 h 1279444"/>
                <a:gd name="connsiteX57" fmla="*/ 1214174 w 1239101"/>
                <a:gd name="connsiteY57" fmla="*/ 807498 h 1279444"/>
                <a:gd name="connsiteX58" fmla="*/ 1213338 w 1239101"/>
                <a:gd name="connsiteY58" fmla="*/ 836688 h 1279444"/>
                <a:gd name="connsiteX59" fmla="*/ 1201634 w 1239101"/>
                <a:gd name="connsiteY59" fmla="*/ 851439 h 1279444"/>
                <a:gd name="connsiteX60" fmla="*/ 1199154 w 1239101"/>
                <a:gd name="connsiteY60" fmla="*/ 878956 h 1279444"/>
                <a:gd name="connsiteX61" fmla="*/ 1185934 w 1239101"/>
                <a:gd name="connsiteY61" fmla="*/ 894217 h 1279444"/>
                <a:gd name="connsiteX62" fmla="*/ 1180039 w 1239101"/>
                <a:gd name="connsiteY62" fmla="*/ 923605 h 1279444"/>
                <a:gd name="connsiteX63" fmla="*/ 1166054 w 1239101"/>
                <a:gd name="connsiteY63" fmla="*/ 936471 h 1279444"/>
                <a:gd name="connsiteX64" fmla="*/ 1159862 w 1239101"/>
                <a:gd name="connsiteY64" fmla="*/ 963039 h 1279444"/>
                <a:gd name="connsiteX65" fmla="*/ 1144374 w 1239101"/>
                <a:gd name="connsiteY65" fmla="*/ 976231 h 1279444"/>
                <a:gd name="connsiteX66" fmla="*/ 1135107 w 1239101"/>
                <a:gd name="connsiteY66" fmla="*/ 1003465 h 1279444"/>
                <a:gd name="connsiteX67" fmla="*/ 1119181 w 1239101"/>
                <a:gd name="connsiteY67" fmla="*/ 1014489 h 1279444"/>
                <a:gd name="connsiteX68" fmla="*/ 1113541 w 1239101"/>
                <a:gd name="connsiteY68" fmla="*/ 1032881 h 1279444"/>
                <a:gd name="connsiteX69" fmla="*/ 1102219 w 1239101"/>
                <a:gd name="connsiteY69" fmla="*/ 1045691 h 1279444"/>
                <a:gd name="connsiteX70" fmla="*/ 1091677 w 1239101"/>
                <a:gd name="connsiteY70" fmla="*/ 1050749 h 1279444"/>
                <a:gd name="connsiteX71" fmla="*/ 1088857 w 1239101"/>
                <a:gd name="connsiteY71" fmla="*/ 1057792 h 1279444"/>
                <a:gd name="connsiteX72" fmla="*/ 1075538 w 1239101"/>
                <a:gd name="connsiteY72" fmla="*/ 1078536 h 1279444"/>
                <a:gd name="connsiteX73" fmla="*/ 1060731 w 1239101"/>
                <a:gd name="connsiteY73" fmla="*/ 1084912 h 1279444"/>
                <a:gd name="connsiteX74" fmla="*/ 1047114 w 1239101"/>
                <a:gd name="connsiteY74" fmla="*/ 1108165 h 1279444"/>
                <a:gd name="connsiteX75" fmla="*/ 1027503 w 1239101"/>
                <a:gd name="connsiteY75" fmla="*/ 1116893 h 1279444"/>
                <a:gd name="connsiteX76" fmla="*/ 1010924 w 1239101"/>
                <a:gd name="connsiteY76" fmla="*/ 1140018 h 1279444"/>
                <a:gd name="connsiteX77" fmla="*/ 991994 w 1239101"/>
                <a:gd name="connsiteY77" fmla="*/ 1146324 h 1279444"/>
                <a:gd name="connsiteX78" fmla="*/ 969960 w 1239101"/>
                <a:gd name="connsiteY78" fmla="*/ 1169959 h 1279444"/>
                <a:gd name="connsiteX79" fmla="*/ 954869 w 1239101"/>
                <a:gd name="connsiteY79" fmla="*/ 1172892 h 1279444"/>
                <a:gd name="connsiteX80" fmla="*/ 947557 w 1239101"/>
                <a:gd name="connsiteY80" fmla="*/ 1182896 h 1279444"/>
                <a:gd name="connsiteX81" fmla="*/ 930922 w 1239101"/>
                <a:gd name="connsiteY81" fmla="*/ 1194642 h 1279444"/>
                <a:gd name="connsiteX82" fmla="*/ 915548 w 1239101"/>
                <a:gd name="connsiteY82" fmla="*/ 1196272 h 1279444"/>
                <a:gd name="connsiteX83" fmla="*/ 890680 w 1239101"/>
                <a:gd name="connsiteY83" fmla="*/ 1216492 h 1279444"/>
                <a:gd name="connsiteX84" fmla="*/ 874286 w 1239101"/>
                <a:gd name="connsiteY84" fmla="*/ 1217498 h 1279444"/>
                <a:gd name="connsiteX85" fmla="*/ 855780 w 1239101"/>
                <a:gd name="connsiteY85" fmla="*/ 1232773 h 1279444"/>
                <a:gd name="connsiteX86" fmla="*/ 832556 w 1239101"/>
                <a:gd name="connsiteY86" fmla="*/ 1234459 h 1279444"/>
                <a:gd name="connsiteX87" fmla="*/ 808057 w 1239101"/>
                <a:gd name="connsiteY87" fmla="*/ 1250046 h 1279444"/>
                <a:gd name="connsiteX88" fmla="*/ 788786 w 1239101"/>
                <a:gd name="connsiteY88" fmla="*/ 1248785 h 1279444"/>
                <a:gd name="connsiteX89" fmla="*/ 765902 w 1239101"/>
                <a:gd name="connsiteY89" fmla="*/ 1262005 h 1279444"/>
                <a:gd name="connsiteX90" fmla="*/ 744548 w 1239101"/>
                <a:gd name="connsiteY90" fmla="*/ 1259710 h 1279444"/>
                <a:gd name="connsiteX91" fmla="*/ 718944 w 1239101"/>
                <a:gd name="connsiteY91" fmla="*/ 1271371 h 1279444"/>
                <a:gd name="connsiteX92" fmla="*/ 699220 w 1239101"/>
                <a:gd name="connsiteY92" fmla="*/ 1267460 h 1279444"/>
                <a:gd name="connsiteX93" fmla="*/ 674975 w 1239101"/>
                <a:gd name="connsiteY93" fmla="*/ 1276982 h 1279444"/>
                <a:gd name="connsiteX94" fmla="*/ 653792 w 1239101"/>
                <a:gd name="connsiteY94" fmla="*/ 1271669 h 1279444"/>
                <a:gd name="connsiteX95" fmla="*/ 632764 w 1239101"/>
                <a:gd name="connsiteY95" fmla="*/ 1279065 h 1279444"/>
                <a:gd name="connsiteX96" fmla="*/ 609951 w 1239101"/>
                <a:gd name="connsiteY96" fmla="*/ 1273412 h 1279444"/>
                <a:gd name="connsiteX97" fmla="*/ 601449 w 1239101"/>
                <a:gd name="connsiteY97" fmla="*/ 1274687 h 1279444"/>
                <a:gd name="connsiteX98" fmla="*/ 576397 w 1239101"/>
                <a:gd name="connsiteY98" fmla="*/ 1277337 h 1279444"/>
                <a:gd name="connsiteX99" fmla="*/ 561930 w 1239101"/>
                <a:gd name="connsiteY99" fmla="*/ 1269869 h 1279444"/>
                <a:gd name="connsiteX100" fmla="*/ 531068 w 1239101"/>
                <a:gd name="connsiteY100" fmla="*/ 1272731 h 1279444"/>
                <a:gd name="connsiteX101" fmla="*/ 516431 w 1239101"/>
                <a:gd name="connsiteY101" fmla="*/ 1263762 h 1279444"/>
                <a:gd name="connsiteX102" fmla="*/ 488800 w 1239101"/>
                <a:gd name="connsiteY102" fmla="*/ 1265533 h 1279444"/>
                <a:gd name="connsiteX103" fmla="*/ 472193 w 1239101"/>
                <a:gd name="connsiteY103" fmla="*/ 1254849 h 1279444"/>
                <a:gd name="connsiteX104" fmla="*/ 442763 w 1239101"/>
                <a:gd name="connsiteY104" fmla="*/ 1253687 h 1279444"/>
                <a:gd name="connsiteX105" fmla="*/ 427275 w 1239101"/>
                <a:gd name="connsiteY105" fmla="*/ 1241700 h 1279444"/>
                <a:gd name="connsiteX106" fmla="*/ 398227 w 1239101"/>
                <a:gd name="connsiteY106" fmla="*/ 1238497 h 1279444"/>
                <a:gd name="connsiteX107" fmla="*/ 385078 w 1239101"/>
                <a:gd name="connsiteY107" fmla="*/ 1226227 h 1279444"/>
                <a:gd name="connsiteX108" fmla="*/ 377710 w 1239101"/>
                <a:gd name="connsiteY108" fmla="*/ 1225787 h 1279444"/>
                <a:gd name="connsiteX109" fmla="*/ 353820 w 1239101"/>
                <a:gd name="connsiteY109" fmla="*/ 1219198 h 1279444"/>
                <a:gd name="connsiteX110" fmla="*/ 343221 w 1239101"/>
                <a:gd name="connsiteY110" fmla="*/ 1206913 h 1279444"/>
                <a:gd name="connsiteX111" fmla="*/ 330029 w 1239101"/>
                <a:gd name="connsiteY111" fmla="*/ 1205511 h 1279444"/>
                <a:gd name="connsiteX112" fmla="*/ 312926 w 1239101"/>
                <a:gd name="connsiteY112" fmla="*/ 1197788 h 1279444"/>
                <a:gd name="connsiteX113" fmla="*/ 303191 w 1239101"/>
                <a:gd name="connsiteY113" fmla="*/ 1184709 h 1279444"/>
                <a:gd name="connsiteX114" fmla="*/ 276581 w 1239101"/>
                <a:gd name="connsiteY114" fmla="*/ 1176023 h 1279444"/>
                <a:gd name="connsiteX115" fmla="*/ 264820 w 1239101"/>
                <a:gd name="connsiteY115" fmla="*/ 1159402 h 1279444"/>
                <a:gd name="connsiteX116" fmla="*/ 238025 w 1239101"/>
                <a:gd name="connsiteY116" fmla="*/ 1147967 h 1279444"/>
                <a:gd name="connsiteX117" fmla="*/ 228134 w 1239101"/>
                <a:gd name="connsiteY117" fmla="*/ 1131219 h 1279444"/>
                <a:gd name="connsiteX118" fmla="*/ 202615 w 1239101"/>
                <a:gd name="connsiteY118" fmla="*/ 1118197 h 1279444"/>
                <a:gd name="connsiteX119" fmla="*/ 194326 w 1239101"/>
                <a:gd name="connsiteY119" fmla="*/ 1101009 h 1279444"/>
                <a:gd name="connsiteX120" fmla="*/ 177889 w 1239101"/>
                <a:gd name="connsiteY120" fmla="*/ 1093343 h 1279444"/>
                <a:gd name="connsiteX121" fmla="*/ 167417 w 1239101"/>
                <a:gd name="connsiteY121" fmla="*/ 1082489 h 1279444"/>
                <a:gd name="connsiteX122" fmla="*/ 162444 w 1239101"/>
                <a:gd name="connsiteY122" fmla="*/ 1067696 h 1279444"/>
                <a:gd name="connsiteX123" fmla="*/ 139843 w 1239101"/>
                <a:gd name="connsiteY123" fmla="*/ 1052010 h 1279444"/>
                <a:gd name="connsiteX124" fmla="*/ 133538 w 1239101"/>
                <a:gd name="connsiteY124" fmla="*/ 1032796 h 1279444"/>
                <a:gd name="connsiteX125" fmla="*/ 111731 w 1239101"/>
                <a:gd name="connsiteY125" fmla="*/ 1014957 h 1279444"/>
                <a:gd name="connsiteX126" fmla="*/ 106389 w 1239101"/>
                <a:gd name="connsiteY126" fmla="*/ 994878 h 1279444"/>
                <a:gd name="connsiteX127" fmla="*/ 87189 w 1239101"/>
                <a:gd name="connsiteY127" fmla="*/ 977237 h 1279444"/>
                <a:gd name="connsiteX128" fmla="*/ 83094 w 1239101"/>
                <a:gd name="connsiteY128" fmla="*/ 956082 h 1279444"/>
                <a:gd name="connsiteX129" fmla="*/ 64631 w 1239101"/>
                <a:gd name="connsiteY129" fmla="*/ 935932 h 1279444"/>
                <a:gd name="connsiteX130" fmla="*/ 62278 w 1239101"/>
                <a:gd name="connsiteY130" fmla="*/ 914905 h 1279444"/>
                <a:gd name="connsiteX131" fmla="*/ 45317 w 1239101"/>
                <a:gd name="connsiteY131" fmla="*/ 892885 h 1279444"/>
                <a:gd name="connsiteX132" fmla="*/ 44538 w 1239101"/>
                <a:gd name="connsiteY132" fmla="*/ 872693 h 1279444"/>
                <a:gd name="connsiteX133" fmla="*/ 29447 w 1239101"/>
                <a:gd name="connsiteY133" fmla="*/ 849469 h 1279444"/>
                <a:gd name="connsiteX134" fmla="*/ 30312 w 1239101"/>
                <a:gd name="connsiteY134" fmla="*/ 828838 h 1279444"/>
                <a:gd name="connsiteX135" fmla="*/ 16666 w 1239101"/>
                <a:gd name="connsiteY135" fmla="*/ 801476 h 1279444"/>
                <a:gd name="connsiteX136" fmla="*/ 19061 w 1239101"/>
                <a:gd name="connsiteY136" fmla="*/ 784629 h 1279444"/>
                <a:gd name="connsiteX137" fmla="*/ 13691 w 1239101"/>
                <a:gd name="connsiteY137" fmla="*/ 775716 h 1279444"/>
                <a:gd name="connsiteX138" fmla="*/ 7555 w 1239101"/>
                <a:gd name="connsiteY138" fmla="*/ 756119 h 1279444"/>
                <a:gd name="connsiteX139" fmla="*/ 11877 w 1239101"/>
                <a:gd name="connsiteY139" fmla="*/ 739328 h 1279444"/>
                <a:gd name="connsiteX140" fmla="*/ 3843 w 1239101"/>
                <a:gd name="connsiteY140" fmla="*/ 723430 h 1279444"/>
                <a:gd name="connsiteX141" fmla="*/ 2596 w 1239101"/>
                <a:gd name="connsiteY141" fmla="*/ 708084 h 1279444"/>
                <a:gd name="connsiteX142" fmla="*/ 7640 w 1239101"/>
                <a:gd name="connsiteY142" fmla="*/ 693858 h 1279444"/>
                <a:gd name="connsiteX143" fmla="*/ 31 w 1239101"/>
                <a:gd name="connsiteY143" fmla="*/ 668239 h 1279444"/>
                <a:gd name="connsiteX144" fmla="*/ 6832 w 1239101"/>
                <a:gd name="connsiteY144" fmla="*/ 648203 h 1279444"/>
                <a:gd name="connsiteX145" fmla="*/ 1207 w 1239101"/>
                <a:gd name="connsiteY145" fmla="*/ 629981 h 1279444"/>
                <a:gd name="connsiteX146" fmla="*/ 3262 w 1239101"/>
                <a:gd name="connsiteY146" fmla="*/ 612736 h 1279444"/>
                <a:gd name="connsiteX147" fmla="*/ 9043 w 1239101"/>
                <a:gd name="connsiteY147" fmla="*/ 602761 h 1279444"/>
                <a:gd name="connsiteX148" fmla="*/ 5245 w 1239101"/>
                <a:gd name="connsiteY148" fmla="*/ 578998 h 1279444"/>
                <a:gd name="connsiteX149" fmla="*/ 15419 w 1239101"/>
                <a:gd name="connsiteY149" fmla="*/ 557191 h 1279444"/>
                <a:gd name="connsiteX150" fmla="*/ 13861 w 1239101"/>
                <a:gd name="connsiteY150" fmla="*/ 528342 h 1279444"/>
                <a:gd name="connsiteX151" fmla="*/ 24601 w 1239101"/>
                <a:gd name="connsiteY151" fmla="*/ 512061 h 1279444"/>
                <a:gd name="connsiteX152" fmla="*/ 23213 w 1239101"/>
                <a:gd name="connsiteY152" fmla="*/ 492620 h 1279444"/>
                <a:gd name="connsiteX153" fmla="*/ 28314 w 1239101"/>
                <a:gd name="connsiteY153" fmla="*/ 477628 h 1279444"/>
                <a:gd name="connsiteX154" fmla="*/ 37411 w 1239101"/>
                <a:gd name="connsiteY154" fmla="*/ 468106 h 1279444"/>
                <a:gd name="connsiteX155" fmla="*/ 36957 w 1239101"/>
                <a:gd name="connsiteY155" fmla="*/ 451400 h 1279444"/>
                <a:gd name="connsiteX156" fmla="*/ 47414 w 1239101"/>
                <a:gd name="connsiteY156" fmla="*/ 430146 h 1279444"/>
                <a:gd name="connsiteX157" fmla="*/ 53295 w 1239101"/>
                <a:gd name="connsiteY157" fmla="*/ 424379 h 1279444"/>
                <a:gd name="connsiteX158" fmla="*/ 54003 w 1239101"/>
                <a:gd name="connsiteY158" fmla="*/ 409585 h 1279444"/>
                <a:gd name="connsiteX159" fmla="*/ 60451 w 1239101"/>
                <a:gd name="connsiteY159" fmla="*/ 393560 h 1279444"/>
                <a:gd name="connsiteX160" fmla="*/ 72622 w 1239101"/>
                <a:gd name="connsiteY160" fmla="*/ 383131 h 1279444"/>
                <a:gd name="connsiteX161" fmla="*/ 78361 w 1239101"/>
                <a:gd name="connsiteY161" fmla="*/ 357639 h 1279444"/>
                <a:gd name="connsiteX162" fmla="*/ 94897 w 1239101"/>
                <a:gd name="connsiteY162" fmla="*/ 343130 h 1279444"/>
                <a:gd name="connsiteX163" fmla="*/ 103611 w 1239101"/>
                <a:gd name="connsiteY163" fmla="*/ 316306 h 1279444"/>
                <a:gd name="connsiteX164" fmla="*/ 119637 w 1239101"/>
                <a:gd name="connsiteY164" fmla="*/ 305127 h 1279444"/>
                <a:gd name="connsiteX165" fmla="*/ 130392 w 1239101"/>
                <a:gd name="connsiteY165" fmla="*/ 279295 h 1279444"/>
                <a:gd name="connsiteX166" fmla="*/ 147906 w 1239101"/>
                <a:gd name="connsiteY166" fmla="*/ 268455 h 1279444"/>
                <a:gd name="connsiteX167" fmla="*/ 160829 w 1239101"/>
                <a:gd name="connsiteY167" fmla="*/ 243163 h 1279444"/>
                <a:gd name="connsiteX168" fmla="*/ 178158 w 1239101"/>
                <a:gd name="connsiteY168" fmla="*/ 234788 h 1279444"/>
                <a:gd name="connsiteX169" fmla="*/ 185144 w 1239101"/>
                <a:gd name="connsiteY169" fmla="*/ 219287 h 1279444"/>
                <a:gd name="connsiteX170" fmla="*/ 197315 w 1239101"/>
                <a:gd name="connsiteY170" fmla="*/ 207342 h 1279444"/>
                <a:gd name="connsiteX171" fmla="*/ 211273 w 1239101"/>
                <a:gd name="connsiteY171" fmla="*/ 202737 h 1279444"/>
                <a:gd name="connsiteX172" fmla="*/ 227752 w 1239101"/>
                <a:gd name="connsiteY172" fmla="*/ 179725 h 1279444"/>
                <a:gd name="connsiteX173" fmla="*/ 246683 w 1239101"/>
                <a:gd name="connsiteY173" fmla="*/ 173434 h 1279444"/>
                <a:gd name="connsiteX174" fmla="*/ 264933 w 1239101"/>
                <a:gd name="connsiteY174" fmla="*/ 151655 h 1279444"/>
                <a:gd name="connsiteX175" fmla="*/ 283921 w 1239101"/>
                <a:gd name="connsiteY175" fmla="*/ 146993 h 1279444"/>
                <a:gd name="connsiteX176" fmla="*/ 302653 w 1239101"/>
                <a:gd name="connsiteY176" fmla="*/ 127085 h 1279444"/>
                <a:gd name="connsiteX177" fmla="*/ 323142 w 1239101"/>
                <a:gd name="connsiteY177" fmla="*/ 123287 h 1279444"/>
                <a:gd name="connsiteX178" fmla="*/ 343972 w 1239101"/>
                <a:gd name="connsiteY178" fmla="*/ 104654 h 1279444"/>
                <a:gd name="connsiteX179" fmla="*/ 364333 w 1239101"/>
                <a:gd name="connsiteY179" fmla="*/ 102571 h 1279444"/>
                <a:gd name="connsiteX180" fmla="*/ 384979 w 1239101"/>
                <a:gd name="connsiteY180" fmla="*/ 86078 h 1279444"/>
                <a:gd name="connsiteX181" fmla="*/ 406092 w 1239101"/>
                <a:gd name="connsiteY181" fmla="*/ 85114 h 1279444"/>
                <a:gd name="connsiteX182" fmla="*/ 427360 w 1239101"/>
                <a:gd name="connsiteY182" fmla="*/ 70505 h 1279444"/>
                <a:gd name="connsiteX183" fmla="*/ 449706 w 1239101"/>
                <a:gd name="connsiteY183" fmla="*/ 70916 h 1279444"/>
                <a:gd name="connsiteX184" fmla="*/ 474007 w 1239101"/>
                <a:gd name="connsiteY184" fmla="*/ 57356 h 1279444"/>
                <a:gd name="connsiteX185" fmla="*/ 494737 w 1239101"/>
                <a:gd name="connsiteY185" fmla="*/ 59736 h 1279444"/>
                <a:gd name="connsiteX186" fmla="*/ 522155 w 1239101"/>
                <a:gd name="connsiteY186" fmla="*/ 48018 h 1279444"/>
                <a:gd name="connsiteX187" fmla="*/ 539286 w 1239101"/>
                <a:gd name="connsiteY187" fmla="*/ 51957 h 1279444"/>
                <a:gd name="connsiteX188" fmla="*/ 551175 w 1239101"/>
                <a:gd name="connsiteY188" fmla="*/ 42647 h 1279444"/>
                <a:gd name="connsiteX189" fmla="*/ 564381 w 1239101"/>
                <a:gd name="connsiteY189" fmla="*/ 24652 h 1279444"/>
                <a:gd name="connsiteX190" fmla="*/ 641308 w 1239101"/>
                <a:gd name="connsiteY190" fmla="*/ 2179 h 127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1239101" h="1279444">
                  <a:moveTo>
                    <a:pt x="641308" y="2179"/>
                  </a:moveTo>
                  <a:cubicBezTo>
                    <a:pt x="660381" y="6557"/>
                    <a:pt x="677441" y="18148"/>
                    <a:pt x="688805" y="34032"/>
                  </a:cubicBezTo>
                  <a:cubicBezTo>
                    <a:pt x="691214" y="37419"/>
                    <a:pt x="693098" y="41216"/>
                    <a:pt x="695663" y="44490"/>
                  </a:cubicBezTo>
                  <a:cubicBezTo>
                    <a:pt x="698894" y="45836"/>
                    <a:pt x="702833" y="45552"/>
                    <a:pt x="706248" y="46445"/>
                  </a:cubicBezTo>
                  <a:cubicBezTo>
                    <a:pt x="712837" y="47749"/>
                    <a:pt x="717130" y="51815"/>
                    <a:pt x="722330" y="55669"/>
                  </a:cubicBezTo>
                  <a:cubicBezTo>
                    <a:pt x="732193" y="53742"/>
                    <a:pt x="740921" y="51248"/>
                    <a:pt x="750996" y="54252"/>
                  </a:cubicBezTo>
                  <a:cubicBezTo>
                    <a:pt x="757981" y="56095"/>
                    <a:pt x="761991" y="60742"/>
                    <a:pt x="767432" y="64993"/>
                  </a:cubicBezTo>
                  <a:cubicBezTo>
                    <a:pt x="778343" y="63038"/>
                    <a:pt x="788588" y="61932"/>
                    <a:pt x="798889" y="67034"/>
                  </a:cubicBezTo>
                  <a:cubicBezTo>
                    <a:pt x="804174" y="69442"/>
                    <a:pt x="806980" y="73736"/>
                    <a:pt x="810990" y="77590"/>
                  </a:cubicBezTo>
                  <a:cubicBezTo>
                    <a:pt x="813030" y="78185"/>
                    <a:pt x="815453" y="77632"/>
                    <a:pt x="817536" y="77505"/>
                  </a:cubicBezTo>
                  <a:cubicBezTo>
                    <a:pt x="825542" y="76272"/>
                    <a:pt x="834143" y="77547"/>
                    <a:pt x="841313" y="81345"/>
                  </a:cubicBezTo>
                  <a:cubicBezTo>
                    <a:pt x="846981" y="84406"/>
                    <a:pt x="850113" y="89082"/>
                    <a:pt x="854293" y="93743"/>
                  </a:cubicBezTo>
                  <a:cubicBezTo>
                    <a:pt x="864580" y="93545"/>
                    <a:pt x="874017" y="93545"/>
                    <a:pt x="883114" y="99043"/>
                  </a:cubicBezTo>
                  <a:cubicBezTo>
                    <a:pt x="888852" y="102217"/>
                    <a:pt x="891715" y="107275"/>
                    <a:pt x="895526" y="112291"/>
                  </a:cubicBezTo>
                  <a:cubicBezTo>
                    <a:pt x="898304" y="113383"/>
                    <a:pt x="901633" y="113184"/>
                    <a:pt x="904581" y="113538"/>
                  </a:cubicBezTo>
                  <a:cubicBezTo>
                    <a:pt x="913961" y="114105"/>
                    <a:pt x="924036" y="118342"/>
                    <a:pt x="930015" y="125767"/>
                  </a:cubicBezTo>
                  <a:cubicBezTo>
                    <a:pt x="932382" y="128516"/>
                    <a:pt x="933784" y="132710"/>
                    <a:pt x="936604" y="134892"/>
                  </a:cubicBezTo>
                  <a:cubicBezTo>
                    <a:pt x="940458" y="136040"/>
                    <a:pt x="944568" y="136252"/>
                    <a:pt x="948493" y="137202"/>
                  </a:cubicBezTo>
                  <a:cubicBezTo>
                    <a:pt x="956017" y="138902"/>
                    <a:pt x="963031" y="142813"/>
                    <a:pt x="967919" y="148863"/>
                  </a:cubicBezTo>
                  <a:cubicBezTo>
                    <a:pt x="970441" y="152165"/>
                    <a:pt x="972156" y="156232"/>
                    <a:pt x="973941" y="159972"/>
                  </a:cubicBezTo>
                  <a:cubicBezTo>
                    <a:pt x="977314" y="160950"/>
                    <a:pt x="980743" y="161687"/>
                    <a:pt x="984144" y="162523"/>
                  </a:cubicBezTo>
                  <a:cubicBezTo>
                    <a:pt x="991554" y="164365"/>
                    <a:pt x="998427" y="168517"/>
                    <a:pt x="1003428" y="174298"/>
                  </a:cubicBezTo>
                  <a:cubicBezTo>
                    <a:pt x="1006872" y="178124"/>
                    <a:pt x="1008586" y="183522"/>
                    <a:pt x="1010669" y="188213"/>
                  </a:cubicBezTo>
                  <a:cubicBezTo>
                    <a:pt x="1020234" y="191047"/>
                    <a:pt x="1029047" y="193597"/>
                    <a:pt x="1036090" y="201135"/>
                  </a:cubicBezTo>
                  <a:cubicBezTo>
                    <a:pt x="1041106" y="206010"/>
                    <a:pt x="1042452" y="211975"/>
                    <a:pt x="1044492" y="218380"/>
                  </a:cubicBezTo>
                  <a:cubicBezTo>
                    <a:pt x="1049735" y="220817"/>
                    <a:pt x="1055261" y="222362"/>
                    <a:pt x="1059937" y="225436"/>
                  </a:cubicBezTo>
                  <a:cubicBezTo>
                    <a:pt x="1064996" y="228695"/>
                    <a:pt x="1069544" y="233201"/>
                    <a:pt x="1072392" y="238515"/>
                  </a:cubicBezTo>
                  <a:cubicBezTo>
                    <a:pt x="1074532" y="242709"/>
                    <a:pt x="1075297" y="247626"/>
                    <a:pt x="1076912" y="252061"/>
                  </a:cubicBezTo>
                  <a:cubicBezTo>
                    <a:pt x="1086420" y="256170"/>
                    <a:pt x="1094965" y="260719"/>
                    <a:pt x="1100647" y="269759"/>
                  </a:cubicBezTo>
                  <a:cubicBezTo>
                    <a:pt x="1104132" y="274959"/>
                    <a:pt x="1104331" y="280471"/>
                    <a:pt x="1105663" y="286366"/>
                  </a:cubicBezTo>
                  <a:cubicBezTo>
                    <a:pt x="1107632" y="288520"/>
                    <a:pt x="1110750" y="289710"/>
                    <a:pt x="1113187" y="291283"/>
                  </a:cubicBezTo>
                  <a:cubicBezTo>
                    <a:pt x="1120300" y="295321"/>
                    <a:pt x="1126124" y="301414"/>
                    <a:pt x="1129510" y="308882"/>
                  </a:cubicBezTo>
                  <a:cubicBezTo>
                    <a:pt x="1131607" y="313558"/>
                    <a:pt x="1131664" y="319452"/>
                    <a:pt x="1132259" y="324525"/>
                  </a:cubicBezTo>
                  <a:cubicBezTo>
                    <a:pt x="1139599" y="329272"/>
                    <a:pt x="1146443" y="333480"/>
                    <a:pt x="1151091" y="341203"/>
                  </a:cubicBezTo>
                  <a:cubicBezTo>
                    <a:pt x="1155455" y="347990"/>
                    <a:pt x="1156036" y="355443"/>
                    <a:pt x="1155979" y="363321"/>
                  </a:cubicBezTo>
                  <a:cubicBezTo>
                    <a:pt x="1163064" y="369499"/>
                    <a:pt x="1170064" y="374374"/>
                    <a:pt x="1174131" y="383244"/>
                  </a:cubicBezTo>
                  <a:cubicBezTo>
                    <a:pt x="1177730" y="390315"/>
                    <a:pt x="1176639" y="396974"/>
                    <a:pt x="1176582" y="404569"/>
                  </a:cubicBezTo>
                  <a:cubicBezTo>
                    <a:pt x="1183341" y="410917"/>
                    <a:pt x="1189930" y="416118"/>
                    <a:pt x="1193161" y="425215"/>
                  </a:cubicBezTo>
                  <a:cubicBezTo>
                    <a:pt x="1196164" y="432455"/>
                    <a:pt x="1195059" y="439328"/>
                    <a:pt x="1194152" y="446823"/>
                  </a:cubicBezTo>
                  <a:cubicBezTo>
                    <a:pt x="1201266" y="454418"/>
                    <a:pt x="1207741" y="461390"/>
                    <a:pt x="1209937" y="471975"/>
                  </a:cubicBezTo>
                  <a:cubicBezTo>
                    <a:pt x="1211524" y="478592"/>
                    <a:pt x="1209484" y="484104"/>
                    <a:pt x="1208506" y="490537"/>
                  </a:cubicBezTo>
                  <a:cubicBezTo>
                    <a:pt x="1214798" y="498118"/>
                    <a:pt x="1220550" y="505132"/>
                    <a:pt x="1222067" y="515263"/>
                  </a:cubicBezTo>
                  <a:cubicBezTo>
                    <a:pt x="1223328" y="522305"/>
                    <a:pt x="1221160" y="528214"/>
                    <a:pt x="1219615" y="534930"/>
                  </a:cubicBezTo>
                  <a:cubicBezTo>
                    <a:pt x="1225241" y="543616"/>
                    <a:pt x="1230696" y="551141"/>
                    <a:pt x="1231164" y="561938"/>
                  </a:cubicBezTo>
                  <a:cubicBezTo>
                    <a:pt x="1231787" y="568697"/>
                    <a:pt x="1229109" y="574039"/>
                    <a:pt x="1226870" y="580146"/>
                  </a:cubicBezTo>
                  <a:cubicBezTo>
                    <a:pt x="1231915" y="588350"/>
                    <a:pt x="1236562" y="595903"/>
                    <a:pt x="1236817" y="605892"/>
                  </a:cubicBezTo>
                  <a:cubicBezTo>
                    <a:pt x="1237327" y="613416"/>
                    <a:pt x="1234153" y="619084"/>
                    <a:pt x="1231249" y="625673"/>
                  </a:cubicBezTo>
                  <a:cubicBezTo>
                    <a:pt x="1235344" y="634061"/>
                    <a:pt x="1239439" y="641586"/>
                    <a:pt x="1239070" y="651278"/>
                  </a:cubicBezTo>
                  <a:cubicBezTo>
                    <a:pt x="1239481" y="659113"/>
                    <a:pt x="1235726" y="664682"/>
                    <a:pt x="1232170" y="671214"/>
                  </a:cubicBezTo>
                  <a:cubicBezTo>
                    <a:pt x="1233969" y="677152"/>
                    <a:pt x="1236619" y="682182"/>
                    <a:pt x="1237611" y="688317"/>
                  </a:cubicBezTo>
                  <a:cubicBezTo>
                    <a:pt x="1238759" y="694212"/>
                    <a:pt x="1238064" y="700461"/>
                    <a:pt x="1235939" y="706058"/>
                  </a:cubicBezTo>
                  <a:cubicBezTo>
                    <a:pt x="1234408" y="709997"/>
                    <a:pt x="1231745" y="713072"/>
                    <a:pt x="1229817" y="716727"/>
                  </a:cubicBezTo>
                  <a:cubicBezTo>
                    <a:pt x="1229888" y="719561"/>
                    <a:pt x="1231178" y="722409"/>
                    <a:pt x="1231886" y="725144"/>
                  </a:cubicBezTo>
                  <a:cubicBezTo>
                    <a:pt x="1234423" y="733320"/>
                    <a:pt x="1234748" y="742204"/>
                    <a:pt x="1231716" y="750295"/>
                  </a:cubicBezTo>
                  <a:cubicBezTo>
                    <a:pt x="1229945" y="755014"/>
                    <a:pt x="1226615" y="758103"/>
                    <a:pt x="1224036" y="762226"/>
                  </a:cubicBezTo>
                  <a:cubicBezTo>
                    <a:pt x="1223937" y="766307"/>
                    <a:pt x="1225510" y="770459"/>
                    <a:pt x="1225992" y="774511"/>
                  </a:cubicBezTo>
                  <a:cubicBezTo>
                    <a:pt x="1227253" y="781214"/>
                    <a:pt x="1226431" y="788341"/>
                    <a:pt x="1223795" y="794618"/>
                  </a:cubicBezTo>
                  <a:cubicBezTo>
                    <a:pt x="1221727" y="799478"/>
                    <a:pt x="1217546" y="803403"/>
                    <a:pt x="1214174" y="807498"/>
                  </a:cubicBezTo>
                  <a:cubicBezTo>
                    <a:pt x="1215719" y="817616"/>
                    <a:pt x="1217235" y="826812"/>
                    <a:pt x="1213338" y="836688"/>
                  </a:cubicBezTo>
                  <a:cubicBezTo>
                    <a:pt x="1210958" y="843050"/>
                    <a:pt x="1206352" y="846876"/>
                    <a:pt x="1201634" y="851439"/>
                  </a:cubicBezTo>
                  <a:cubicBezTo>
                    <a:pt x="1201591" y="861074"/>
                    <a:pt x="1203533" y="869958"/>
                    <a:pt x="1199154" y="878956"/>
                  </a:cubicBezTo>
                  <a:cubicBezTo>
                    <a:pt x="1196420" y="885672"/>
                    <a:pt x="1191304" y="889711"/>
                    <a:pt x="1185934" y="894217"/>
                  </a:cubicBezTo>
                  <a:cubicBezTo>
                    <a:pt x="1185651" y="904731"/>
                    <a:pt x="1185651" y="914295"/>
                    <a:pt x="1180039" y="923605"/>
                  </a:cubicBezTo>
                  <a:cubicBezTo>
                    <a:pt x="1176639" y="929669"/>
                    <a:pt x="1171339" y="932390"/>
                    <a:pt x="1166054" y="936471"/>
                  </a:cubicBezTo>
                  <a:cubicBezTo>
                    <a:pt x="1165983" y="945950"/>
                    <a:pt x="1165147" y="954891"/>
                    <a:pt x="1159862" y="963039"/>
                  </a:cubicBezTo>
                  <a:cubicBezTo>
                    <a:pt x="1156093" y="969387"/>
                    <a:pt x="1150368" y="972405"/>
                    <a:pt x="1144374" y="976231"/>
                  </a:cubicBezTo>
                  <a:cubicBezTo>
                    <a:pt x="1142532" y="986178"/>
                    <a:pt x="1141639" y="995204"/>
                    <a:pt x="1135107" y="1003465"/>
                  </a:cubicBezTo>
                  <a:cubicBezTo>
                    <a:pt x="1130927" y="1009062"/>
                    <a:pt x="1125203" y="1011443"/>
                    <a:pt x="1119181" y="1014489"/>
                  </a:cubicBezTo>
                  <a:cubicBezTo>
                    <a:pt x="1117296" y="1020965"/>
                    <a:pt x="1116644" y="1027029"/>
                    <a:pt x="1113541" y="1032881"/>
                  </a:cubicBezTo>
                  <a:cubicBezTo>
                    <a:pt x="1110863" y="1037869"/>
                    <a:pt x="1107023" y="1042602"/>
                    <a:pt x="1102219" y="1045691"/>
                  </a:cubicBezTo>
                  <a:cubicBezTo>
                    <a:pt x="1098890" y="1047830"/>
                    <a:pt x="1095120" y="1048893"/>
                    <a:pt x="1091677" y="1050749"/>
                  </a:cubicBezTo>
                  <a:cubicBezTo>
                    <a:pt x="1090019" y="1052450"/>
                    <a:pt x="1089722" y="1055609"/>
                    <a:pt x="1088857" y="1057792"/>
                  </a:cubicBezTo>
                  <a:cubicBezTo>
                    <a:pt x="1086619" y="1065939"/>
                    <a:pt x="1082254" y="1073307"/>
                    <a:pt x="1075538" y="1078536"/>
                  </a:cubicBezTo>
                  <a:cubicBezTo>
                    <a:pt x="1071457" y="1081809"/>
                    <a:pt x="1065648" y="1083169"/>
                    <a:pt x="1060731" y="1084912"/>
                  </a:cubicBezTo>
                  <a:cubicBezTo>
                    <a:pt x="1057117" y="1093627"/>
                    <a:pt x="1054567" y="1101788"/>
                    <a:pt x="1047114" y="1108165"/>
                  </a:cubicBezTo>
                  <a:cubicBezTo>
                    <a:pt x="1041531" y="1113507"/>
                    <a:pt x="1034800" y="1115193"/>
                    <a:pt x="1027503" y="1116893"/>
                  </a:cubicBezTo>
                  <a:cubicBezTo>
                    <a:pt x="1023323" y="1125863"/>
                    <a:pt x="1019299" y="1134152"/>
                    <a:pt x="1010924" y="1140018"/>
                  </a:cubicBezTo>
                  <a:cubicBezTo>
                    <a:pt x="1005044" y="1144425"/>
                    <a:pt x="998809" y="1144538"/>
                    <a:pt x="991994" y="1146324"/>
                  </a:cubicBezTo>
                  <a:cubicBezTo>
                    <a:pt x="986765" y="1156455"/>
                    <a:pt x="980856" y="1165325"/>
                    <a:pt x="969960" y="1169959"/>
                  </a:cubicBezTo>
                  <a:cubicBezTo>
                    <a:pt x="965128" y="1172424"/>
                    <a:pt x="959715" y="1171291"/>
                    <a:pt x="954869" y="1172892"/>
                  </a:cubicBezTo>
                  <a:cubicBezTo>
                    <a:pt x="952148" y="1175995"/>
                    <a:pt x="950207" y="1179722"/>
                    <a:pt x="947557" y="1182896"/>
                  </a:cubicBezTo>
                  <a:cubicBezTo>
                    <a:pt x="943250" y="1188294"/>
                    <a:pt x="937497" y="1192460"/>
                    <a:pt x="930922" y="1194642"/>
                  </a:cubicBezTo>
                  <a:cubicBezTo>
                    <a:pt x="926090" y="1196272"/>
                    <a:pt x="920692" y="1195932"/>
                    <a:pt x="915548" y="1196272"/>
                  </a:cubicBezTo>
                  <a:cubicBezTo>
                    <a:pt x="908860" y="1205326"/>
                    <a:pt x="901888" y="1213190"/>
                    <a:pt x="890680" y="1216492"/>
                  </a:cubicBezTo>
                  <a:cubicBezTo>
                    <a:pt x="885310" y="1218292"/>
                    <a:pt x="879529" y="1216407"/>
                    <a:pt x="874286" y="1217498"/>
                  </a:cubicBezTo>
                  <a:cubicBezTo>
                    <a:pt x="868278" y="1223279"/>
                    <a:pt x="863843" y="1229471"/>
                    <a:pt x="855780" y="1232773"/>
                  </a:cubicBezTo>
                  <a:cubicBezTo>
                    <a:pt x="848044" y="1236330"/>
                    <a:pt x="840704" y="1235196"/>
                    <a:pt x="832556" y="1234459"/>
                  </a:cubicBezTo>
                  <a:cubicBezTo>
                    <a:pt x="824976" y="1241232"/>
                    <a:pt x="818387" y="1247722"/>
                    <a:pt x="808057" y="1250046"/>
                  </a:cubicBezTo>
                  <a:cubicBezTo>
                    <a:pt x="801213" y="1252030"/>
                    <a:pt x="795503" y="1249932"/>
                    <a:pt x="788786" y="1248785"/>
                  </a:cubicBezTo>
                  <a:cubicBezTo>
                    <a:pt x="781574" y="1254509"/>
                    <a:pt x="775268" y="1260106"/>
                    <a:pt x="765902" y="1262005"/>
                  </a:cubicBezTo>
                  <a:cubicBezTo>
                    <a:pt x="758364" y="1263875"/>
                    <a:pt x="751690" y="1261906"/>
                    <a:pt x="744548" y="1259710"/>
                  </a:cubicBezTo>
                  <a:cubicBezTo>
                    <a:pt x="736245" y="1264995"/>
                    <a:pt x="729160" y="1270408"/>
                    <a:pt x="718944" y="1271371"/>
                  </a:cubicBezTo>
                  <a:cubicBezTo>
                    <a:pt x="711689" y="1272434"/>
                    <a:pt x="705837" y="1269798"/>
                    <a:pt x="699220" y="1267460"/>
                  </a:cubicBezTo>
                  <a:cubicBezTo>
                    <a:pt x="691214" y="1271697"/>
                    <a:pt x="684384" y="1276401"/>
                    <a:pt x="674975" y="1276982"/>
                  </a:cubicBezTo>
                  <a:cubicBezTo>
                    <a:pt x="667040" y="1277918"/>
                    <a:pt x="660763" y="1274814"/>
                    <a:pt x="653792" y="1271669"/>
                  </a:cubicBezTo>
                  <a:cubicBezTo>
                    <a:pt x="646678" y="1274446"/>
                    <a:pt x="640543" y="1278215"/>
                    <a:pt x="632764" y="1279065"/>
                  </a:cubicBezTo>
                  <a:cubicBezTo>
                    <a:pt x="624446" y="1280454"/>
                    <a:pt x="616865" y="1277903"/>
                    <a:pt x="609951" y="1273412"/>
                  </a:cubicBezTo>
                  <a:cubicBezTo>
                    <a:pt x="607372" y="1271329"/>
                    <a:pt x="604127" y="1273922"/>
                    <a:pt x="601449" y="1274687"/>
                  </a:cubicBezTo>
                  <a:cubicBezTo>
                    <a:pt x="593486" y="1278158"/>
                    <a:pt x="584927" y="1279575"/>
                    <a:pt x="576397" y="1277337"/>
                  </a:cubicBezTo>
                  <a:cubicBezTo>
                    <a:pt x="570970" y="1275962"/>
                    <a:pt x="566804" y="1272646"/>
                    <a:pt x="561930" y="1269869"/>
                  </a:cubicBezTo>
                  <a:cubicBezTo>
                    <a:pt x="551685" y="1273383"/>
                    <a:pt x="541837" y="1275721"/>
                    <a:pt x="531068" y="1272731"/>
                  </a:cubicBezTo>
                  <a:cubicBezTo>
                    <a:pt x="525159" y="1271074"/>
                    <a:pt x="521305" y="1267219"/>
                    <a:pt x="516431" y="1263762"/>
                  </a:cubicBezTo>
                  <a:cubicBezTo>
                    <a:pt x="506937" y="1265944"/>
                    <a:pt x="498577" y="1268495"/>
                    <a:pt x="488800" y="1265533"/>
                  </a:cubicBezTo>
                  <a:cubicBezTo>
                    <a:pt x="481984" y="1263776"/>
                    <a:pt x="477237" y="1259454"/>
                    <a:pt x="472193" y="1254849"/>
                  </a:cubicBezTo>
                  <a:cubicBezTo>
                    <a:pt x="462104" y="1255572"/>
                    <a:pt x="452568" y="1257712"/>
                    <a:pt x="442763" y="1253687"/>
                  </a:cubicBezTo>
                  <a:cubicBezTo>
                    <a:pt x="436075" y="1251222"/>
                    <a:pt x="432305" y="1246347"/>
                    <a:pt x="427275" y="1241700"/>
                  </a:cubicBezTo>
                  <a:cubicBezTo>
                    <a:pt x="417045" y="1242833"/>
                    <a:pt x="407608" y="1243542"/>
                    <a:pt x="398227" y="1238497"/>
                  </a:cubicBezTo>
                  <a:cubicBezTo>
                    <a:pt x="392389" y="1235678"/>
                    <a:pt x="389215" y="1230888"/>
                    <a:pt x="385078" y="1226227"/>
                  </a:cubicBezTo>
                  <a:cubicBezTo>
                    <a:pt x="382797" y="1225504"/>
                    <a:pt x="380104" y="1225915"/>
                    <a:pt x="377710" y="1225787"/>
                  </a:cubicBezTo>
                  <a:cubicBezTo>
                    <a:pt x="369194" y="1225858"/>
                    <a:pt x="360890" y="1224129"/>
                    <a:pt x="353820" y="1219198"/>
                  </a:cubicBezTo>
                  <a:cubicBezTo>
                    <a:pt x="349229" y="1216109"/>
                    <a:pt x="346522" y="1211278"/>
                    <a:pt x="343221" y="1206913"/>
                  </a:cubicBezTo>
                  <a:cubicBezTo>
                    <a:pt x="338842" y="1206261"/>
                    <a:pt x="334421" y="1206077"/>
                    <a:pt x="330029" y="1205511"/>
                  </a:cubicBezTo>
                  <a:cubicBezTo>
                    <a:pt x="323907" y="1204504"/>
                    <a:pt x="317744" y="1201699"/>
                    <a:pt x="312926" y="1197788"/>
                  </a:cubicBezTo>
                  <a:cubicBezTo>
                    <a:pt x="308604" y="1194345"/>
                    <a:pt x="305983" y="1189371"/>
                    <a:pt x="303191" y="1184709"/>
                  </a:cubicBezTo>
                  <a:cubicBezTo>
                    <a:pt x="293570" y="1182896"/>
                    <a:pt x="284714" y="1182131"/>
                    <a:pt x="276581" y="1176023"/>
                  </a:cubicBezTo>
                  <a:cubicBezTo>
                    <a:pt x="270403" y="1171858"/>
                    <a:pt x="267923" y="1165821"/>
                    <a:pt x="264820" y="1159402"/>
                  </a:cubicBezTo>
                  <a:cubicBezTo>
                    <a:pt x="254844" y="1157206"/>
                    <a:pt x="245719" y="1155208"/>
                    <a:pt x="238025" y="1147967"/>
                  </a:cubicBezTo>
                  <a:cubicBezTo>
                    <a:pt x="232768" y="1143249"/>
                    <a:pt x="231039" y="1137368"/>
                    <a:pt x="228134" y="1131219"/>
                  </a:cubicBezTo>
                  <a:cubicBezTo>
                    <a:pt x="218485" y="1128527"/>
                    <a:pt x="209657" y="1125764"/>
                    <a:pt x="202615" y="1118197"/>
                  </a:cubicBezTo>
                  <a:cubicBezTo>
                    <a:pt x="197854" y="1113223"/>
                    <a:pt x="196423" y="1107329"/>
                    <a:pt x="194326" y="1101009"/>
                  </a:cubicBezTo>
                  <a:cubicBezTo>
                    <a:pt x="188799" y="1098629"/>
                    <a:pt x="182735" y="1096787"/>
                    <a:pt x="177889" y="1093343"/>
                  </a:cubicBezTo>
                  <a:cubicBezTo>
                    <a:pt x="173765" y="1090439"/>
                    <a:pt x="170110" y="1086754"/>
                    <a:pt x="167417" y="1082489"/>
                  </a:cubicBezTo>
                  <a:cubicBezTo>
                    <a:pt x="164598" y="1078097"/>
                    <a:pt x="163889" y="1072755"/>
                    <a:pt x="162444" y="1067696"/>
                  </a:cubicBezTo>
                  <a:cubicBezTo>
                    <a:pt x="153687" y="1063927"/>
                    <a:pt x="145639" y="1059903"/>
                    <a:pt x="139843" y="1052010"/>
                  </a:cubicBezTo>
                  <a:cubicBezTo>
                    <a:pt x="135238" y="1046342"/>
                    <a:pt x="134317" y="1039824"/>
                    <a:pt x="133538" y="1032796"/>
                  </a:cubicBezTo>
                  <a:cubicBezTo>
                    <a:pt x="124993" y="1027922"/>
                    <a:pt x="117030" y="1023643"/>
                    <a:pt x="111731" y="1014957"/>
                  </a:cubicBezTo>
                  <a:cubicBezTo>
                    <a:pt x="107395" y="1008651"/>
                    <a:pt x="107579" y="1002119"/>
                    <a:pt x="106389" y="994878"/>
                  </a:cubicBezTo>
                  <a:cubicBezTo>
                    <a:pt x="98794" y="989890"/>
                    <a:pt x="91808" y="985370"/>
                    <a:pt x="87189" y="977237"/>
                  </a:cubicBezTo>
                  <a:cubicBezTo>
                    <a:pt x="83235" y="970591"/>
                    <a:pt x="83051" y="963577"/>
                    <a:pt x="83094" y="956082"/>
                  </a:cubicBezTo>
                  <a:cubicBezTo>
                    <a:pt x="75697" y="950145"/>
                    <a:pt x="68697" y="944845"/>
                    <a:pt x="64631" y="935932"/>
                  </a:cubicBezTo>
                  <a:cubicBezTo>
                    <a:pt x="61046" y="928947"/>
                    <a:pt x="62392" y="922443"/>
                    <a:pt x="62278" y="914905"/>
                  </a:cubicBezTo>
                  <a:cubicBezTo>
                    <a:pt x="55052" y="908372"/>
                    <a:pt x="48307" y="902577"/>
                    <a:pt x="45317" y="892885"/>
                  </a:cubicBezTo>
                  <a:cubicBezTo>
                    <a:pt x="42682" y="886055"/>
                    <a:pt x="43943" y="879707"/>
                    <a:pt x="44538" y="872693"/>
                  </a:cubicBezTo>
                  <a:cubicBezTo>
                    <a:pt x="38204" y="865410"/>
                    <a:pt x="32012" y="859147"/>
                    <a:pt x="29447" y="849469"/>
                  </a:cubicBezTo>
                  <a:cubicBezTo>
                    <a:pt x="27067" y="842087"/>
                    <a:pt x="29476" y="836121"/>
                    <a:pt x="30312" y="828838"/>
                  </a:cubicBezTo>
                  <a:cubicBezTo>
                    <a:pt x="23411" y="820535"/>
                    <a:pt x="17205" y="812798"/>
                    <a:pt x="16666" y="801476"/>
                  </a:cubicBezTo>
                  <a:cubicBezTo>
                    <a:pt x="16057" y="795497"/>
                    <a:pt x="18282" y="790381"/>
                    <a:pt x="19061" y="784629"/>
                  </a:cubicBezTo>
                  <a:cubicBezTo>
                    <a:pt x="17729" y="781469"/>
                    <a:pt x="15419" y="778691"/>
                    <a:pt x="13691" y="775716"/>
                  </a:cubicBezTo>
                  <a:cubicBezTo>
                    <a:pt x="10006" y="769807"/>
                    <a:pt x="7938" y="763076"/>
                    <a:pt x="7555" y="756119"/>
                  </a:cubicBezTo>
                  <a:cubicBezTo>
                    <a:pt x="7456" y="750239"/>
                    <a:pt x="10106" y="744812"/>
                    <a:pt x="11877" y="739328"/>
                  </a:cubicBezTo>
                  <a:cubicBezTo>
                    <a:pt x="9085" y="734213"/>
                    <a:pt x="5501" y="728970"/>
                    <a:pt x="3843" y="723430"/>
                  </a:cubicBezTo>
                  <a:cubicBezTo>
                    <a:pt x="2298" y="718555"/>
                    <a:pt x="2156" y="713142"/>
                    <a:pt x="2596" y="708084"/>
                  </a:cubicBezTo>
                  <a:cubicBezTo>
                    <a:pt x="3049" y="703238"/>
                    <a:pt x="5826" y="698364"/>
                    <a:pt x="7640" y="693858"/>
                  </a:cubicBezTo>
                  <a:cubicBezTo>
                    <a:pt x="3729" y="685412"/>
                    <a:pt x="-309" y="677902"/>
                    <a:pt x="31" y="668239"/>
                  </a:cubicBezTo>
                  <a:cubicBezTo>
                    <a:pt x="-366" y="660502"/>
                    <a:pt x="3106" y="654608"/>
                    <a:pt x="6832" y="648203"/>
                  </a:cubicBezTo>
                  <a:cubicBezTo>
                    <a:pt x="4920" y="642124"/>
                    <a:pt x="1661" y="636187"/>
                    <a:pt x="1207" y="629981"/>
                  </a:cubicBezTo>
                  <a:cubicBezTo>
                    <a:pt x="782" y="624398"/>
                    <a:pt x="825" y="617894"/>
                    <a:pt x="3262" y="612736"/>
                  </a:cubicBezTo>
                  <a:cubicBezTo>
                    <a:pt x="4835" y="609180"/>
                    <a:pt x="7328" y="606190"/>
                    <a:pt x="9043" y="602761"/>
                  </a:cubicBezTo>
                  <a:cubicBezTo>
                    <a:pt x="7753" y="594670"/>
                    <a:pt x="4254" y="587528"/>
                    <a:pt x="5245" y="578998"/>
                  </a:cubicBezTo>
                  <a:cubicBezTo>
                    <a:pt x="5288" y="570100"/>
                    <a:pt x="9822" y="563624"/>
                    <a:pt x="15419" y="557191"/>
                  </a:cubicBezTo>
                  <a:cubicBezTo>
                    <a:pt x="13251" y="547258"/>
                    <a:pt x="10701" y="538544"/>
                    <a:pt x="13861" y="528342"/>
                  </a:cubicBezTo>
                  <a:cubicBezTo>
                    <a:pt x="15844" y="521653"/>
                    <a:pt x="20223" y="517204"/>
                    <a:pt x="24601" y="512061"/>
                  </a:cubicBezTo>
                  <a:cubicBezTo>
                    <a:pt x="24049" y="505585"/>
                    <a:pt x="22320" y="498911"/>
                    <a:pt x="23213" y="492620"/>
                  </a:cubicBezTo>
                  <a:cubicBezTo>
                    <a:pt x="23921" y="487476"/>
                    <a:pt x="25409" y="481978"/>
                    <a:pt x="28314" y="477628"/>
                  </a:cubicBezTo>
                  <a:cubicBezTo>
                    <a:pt x="30793" y="474086"/>
                    <a:pt x="34307" y="471110"/>
                    <a:pt x="37411" y="468106"/>
                  </a:cubicBezTo>
                  <a:cubicBezTo>
                    <a:pt x="37198" y="462608"/>
                    <a:pt x="36575" y="456884"/>
                    <a:pt x="36957" y="451400"/>
                  </a:cubicBezTo>
                  <a:cubicBezTo>
                    <a:pt x="37666" y="443295"/>
                    <a:pt x="41123" y="435445"/>
                    <a:pt x="47414" y="430146"/>
                  </a:cubicBezTo>
                  <a:cubicBezTo>
                    <a:pt x="49327" y="428289"/>
                    <a:pt x="51935" y="426674"/>
                    <a:pt x="53295" y="424379"/>
                  </a:cubicBezTo>
                  <a:cubicBezTo>
                    <a:pt x="53805" y="419476"/>
                    <a:pt x="53267" y="414502"/>
                    <a:pt x="54003" y="409585"/>
                  </a:cubicBezTo>
                  <a:cubicBezTo>
                    <a:pt x="54839" y="403861"/>
                    <a:pt x="57050" y="398250"/>
                    <a:pt x="60451" y="393560"/>
                  </a:cubicBezTo>
                  <a:cubicBezTo>
                    <a:pt x="63497" y="389351"/>
                    <a:pt x="68541" y="386376"/>
                    <a:pt x="72622" y="383131"/>
                  </a:cubicBezTo>
                  <a:cubicBezTo>
                    <a:pt x="73416" y="374020"/>
                    <a:pt x="73373" y="365716"/>
                    <a:pt x="78361" y="357639"/>
                  </a:cubicBezTo>
                  <a:cubicBezTo>
                    <a:pt x="82215" y="350654"/>
                    <a:pt x="88351" y="347140"/>
                    <a:pt x="94897" y="343130"/>
                  </a:cubicBezTo>
                  <a:cubicBezTo>
                    <a:pt x="96328" y="333367"/>
                    <a:pt x="97391" y="324412"/>
                    <a:pt x="103611" y="316306"/>
                  </a:cubicBezTo>
                  <a:cubicBezTo>
                    <a:pt x="107763" y="310511"/>
                    <a:pt x="113516" y="308216"/>
                    <a:pt x="119637" y="305127"/>
                  </a:cubicBezTo>
                  <a:cubicBezTo>
                    <a:pt x="122103" y="295647"/>
                    <a:pt x="123591" y="286876"/>
                    <a:pt x="130392" y="279295"/>
                  </a:cubicBezTo>
                  <a:cubicBezTo>
                    <a:pt x="135111" y="273443"/>
                    <a:pt x="141359" y="271459"/>
                    <a:pt x="147906" y="268455"/>
                  </a:cubicBezTo>
                  <a:cubicBezTo>
                    <a:pt x="150768" y="258933"/>
                    <a:pt x="153319" y="250191"/>
                    <a:pt x="160829" y="243163"/>
                  </a:cubicBezTo>
                  <a:cubicBezTo>
                    <a:pt x="165760" y="238203"/>
                    <a:pt x="171711" y="236744"/>
                    <a:pt x="178158" y="234788"/>
                  </a:cubicBezTo>
                  <a:cubicBezTo>
                    <a:pt x="180482" y="229531"/>
                    <a:pt x="182083" y="223963"/>
                    <a:pt x="185144" y="219287"/>
                  </a:cubicBezTo>
                  <a:cubicBezTo>
                    <a:pt x="188233" y="214512"/>
                    <a:pt x="192413" y="210261"/>
                    <a:pt x="197315" y="207342"/>
                  </a:cubicBezTo>
                  <a:cubicBezTo>
                    <a:pt x="201410" y="204904"/>
                    <a:pt x="206682" y="203927"/>
                    <a:pt x="211273" y="202737"/>
                  </a:cubicBezTo>
                  <a:cubicBezTo>
                    <a:pt x="215764" y="193923"/>
                    <a:pt x="219335" y="185634"/>
                    <a:pt x="227752" y="179725"/>
                  </a:cubicBezTo>
                  <a:cubicBezTo>
                    <a:pt x="233505" y="175219"/>
                    <a:pt x="239824" y="174836"/>
                    <a:pt x="246683" y="173434"/>
                  </a:cubicBezTo>
                  <a:cubicBezTo>
                    <a:pt x="251557" y="164762"/>
                    <a:pt x="256020" y="156813"/>
                    <a:pt x="264933" y="151655"/>
                  </a:cubicBezTo>
                  <a:cubicBezTo>
                    <a:pt x="270842" y="147971"/>
                    <a:pt x="277176" y="147475"/>
                    <a:pt x="283921" y="146993"/>
                  </a:cubicBezTo>
                  <a:cubicBezTo>
                    <a:pt x="289489" y="139200"/>
                    <a:pt x="293896" y="131803"/>
                    <a:pt x="302653" y="127085"/>
                  </a:cubicBezTo>
                  <a:cubicBezTo>
                    <a:pt x="309185" y="123344"/>
                    <a:pt x="315859" y="123443"/>
                    <a:pt x="323142" y="123287"/>
                  </a:cubicBezTo>
                  <a:cubicBezTo>
                    <a:pt x="329363" y="115763"/>
                    <a:pt x="334634" y="108579"/>
                    <a:pt x="343972" y="104654"/>
                  </a:cubicBezTo>
                  <a:cubicBezTo>
                    <a:pt x="350688" y="101437"/>
                    <a:pt x="357192" y="102203"/>
                    <a:pt x="364333" y="102571"/>
                  </a:cubicBezTo>
                  <a:cubicBezTo>
                    <a:pt x="370611" y="95798"/>
                    <a:pt x="375924" y="89280"/>
                    <a:pt x="384979" y="86078"/>
                  </a:cubicBezTo>
                  <a:cubicBezTo>
                    <a:pt x="391978" y="83116"/>
                    <a:pt x="398808" y="84023"/>
                    <a:pt x="406092" y="85114"/>
                  </a:cubicBezTo>
                  <a:cubicBezTo>
                    <a:pt x="412964" y="79404"/>
                    <a:pt x="418575" y="73424"/>
                    <a:pt x="427360" y="70505"/>
                  </a:cubicBezTo>
                  <a:cubicBezTo>
                    <a:pt x="434913" y="67685"/>
                    <a:pt x="442167" y="68918"/>
                    <a:pt x="449706" y="70916"/>
                  </a:cubicBezTo>
                  <a:cubicBezTo>
                    <a:pt x="457442" y="65007"/>
                    <a:pt x="464003" y="59084"/>
                    <a:pt x="474007" y="57356"/>
                  </a:cubicBezTo>
                  <a:cubicBezTo>
                    <a:pt x="481474" y="55627"/>
                    <a:pt x="487638" y="58007"/>
                    <a:pt x="494737" y="59736"/>
                  </a:cubicBezTo>
                  <a:cubicBezTo>
                    <a:pt x="503437" y="53856"/>
                    <a:pt x="511160" y="48273"/>
                    <a:pt x="522155" y="48018"/>
                  </a:cubicBezTo>
                  <a:cubicBezTo>
                    <a:pt x="528532" y="47423"/>
                    <a:pt x="533477" y="50087"/>
                    <a:pt x="539286" y="51957"/>
                  </a:cubicBezTo>
                  <a:cubicBezTo>
                    <a:pt x="544232" y="50823"/>
                    <a:pt x="548950" y="47295"/>
                    <a:pt x="551175" y="42647"/>
                  </a:cubicBezTo>
                  <a:cubicBezTo>
                    <a:pt x="554802" y="36101"/>
                    <a:pt x="559067" y="29966"/>
                    <a:pt x="564381" y="24652"/>
                  </a:cubicBezTo>
                  <a:cubicBezTo>
                    <a:pt x="583850" y="4389"/>
                    <a:pt x="613989" y="-4467"/>
                    <a:pt x="641308" y="2179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62B3DC5-43E9-554A-A60C-ABC1D0DC608C}"/>
                </a:ext>
              </a:extLst>
            </p:cNvPr>
            <p:cNvSpPr/>
            <p:nvPr/>
          </p:nvSpPr>
          <p:spPr>
            <a:xfrm>
              <a:off x="1957268" y="698531"/>
              <a:ext cx="139574" cy="131300"/>
            </a:xfrm>
            <a:custGeom>
              <a:avLst/>
              <a:gdLst>
                <a:gd name="connsiteX0" fmla="*/ 98082 w 139574"/>
                <a:gd name="connsiteY0" fmla="*/ 7975 h 131300"/>
                <a:gd name="connsiteX1" fmla="*/ 136766 w 139574"/>
                <a:gd name="connsiteY1" fmla="*/ 54253 h 131300"/>
                <a:gd name="connsiteX2" fmla="*/ 139118 w 139574"/>
                <a:gd name="connsiteY2" fmla="*/ 86234 h 131300"/>
                <a:gd name="connsiteX3" fmla="*/ 119153 w 139574"/>
                <a:gd name="connsiteY3" fmla="*/ 126759 h 131300"/>
                <a:gd name="connsiteX4" fmla="*/ 108979 w 139574"/>
                <a:gd name="connsiteY4" fmla="*/ 130684 h 131300"/>
                <a:gd name="connsiteX5" fmla="*/ 107321 w 139574"/>
                <a:gd name="connsiteY5" fmla="*/ 125215 h 131300"/>
                <a:gd name="connsiteX6" fmla="*/ 118898 w 139574"/>
                <a:gd name="connsiteY6" fmla="*/ 112334 h 131300"/>
                <a:gd name="connsiteX7" fmla="*/ 131084 w 139574"/>
                <a:gd name="connsiteY7" fmla="*/ 83598 h 131300"/>
                <a:gd name="connsiteX8" fmla="*/ 122185 w 139574"/>
                <a:gd name="connsiteY8" fmla="*/ 37745 h 131300"/>
                <a:gd name="connsiteX9" fmla="*/ 101667 w 139574"/>
                <a:gd name="connsiteY9" fmla="*/ 18333 h 131300"/>
                <a:gd name="connsiteX10" fmla="*/ 116673 w 139574"/>
                <a:gd name="connsiteY10" fmla="*/ 36087 h 131300"/>
                <a:gd name="connsiteX11" fmla="*/ 126408 w 139574"/>
                <a:gd name="connsiteY11" fmla="*/ 80878 h 131300"/>
                <a:gd name="connsiteX12" fmla="*/ 125033 w 139574"/>
                <a:gd name="connsiteY12" fmla="*/ 59467 h 131300"/>
                <a:gd name="connsiteX13" fmla="*/ 103283 w 139574"/>
                <a:gd name="connsiteY13" fmla="*/ 25347 h 131300"/>
                <a:gd name="connsiteX14" fmla="*/ 113896 w 139574"/>
                <a:gd name="connsiteY14" fmla="*/ 40338 h 131300"/>
                <a:gd name="connsiteX15" fmla="*/ 120768 w 139574"/>
                <a:gd name="connsiteY15" fmla="*/ 82791 h 131300"/>
                <a:gd name="connsiteX16" fmla="*/ 120371 w 139574"/>
                <a:gd name="connsiteY16" fmla="*/ 62585 h 131300"/>
                <a:gd name="connsiteX17" fmla="*/ 100775 w 139574"/>
                <a:gd name="connsiteY17" fmla="*/ 29612 h 131300"/>
                <a:gd name="connsiteX18" fmla="*/ 109772 w 139574"/>
                <a:gd name="connsiteY18" fmla="*/ 43073 h 131300"/>
                <a:gd name="connsiteX19" fmla="*/ 115780 w 139574"/>
                <a:gd name="connsiteY19" fmla="*/ 63846 h 131300"/>
                <a:gd name="connsiteX20" fmla="*/ 105437 w 139574"/>
                <a:gd name="connsiteY20" fmla="*/ 43158 h 131300"/>
                <a:gd name="connsiteX21" fmla="*/ 48177 w 139574"/>
                <a:gd name="connsiteY21" fmla="*/ 25942 h 131300"/>
                <a:gd name="connsiteX22" fmla="*/ 24896 w 139574"/>
                <a:gd name="connsiteY22" fmla="*/ 40877 h 131300"/>
                <a:gd name="connsiteX23" fmla="*/ 49013 w 139574"/>
                <a:gd name="connsiteY23" fmla="*/ 21422 h 131300"/>
                <a:gd name="connsiteX24" fmla="*/ 23918 w 139574"/>
                <a:gd name="connsiteY24" fmla="*/ 34132 h 131300"/>
                <a:gd name="connsiteX25" fmla="*/ 47780 w 139574"/>
                <a:gd name="connsiteY25" fmla="*/ 17142 h 131300"/>
                <a:gd name="connsiteX26" fmla="*/ 30422 w 139574"/>
                <a:gd name="connsiteY26" fmla="*/ 22853 h 131300"/>
                <a:gd name="connsiteX27" fmla="*/ 50515 w 139574"/>
                <a:gd name="connsiteY27" fmla="*/ 11659 h 131300"/>
                <a:gd name="connsiteX28" fmla="*/ 19356 w 139574"/>
                <a:gd name="connsiteY28" fmla="*/ 25545 h 131300"/>
                <a:gd name="connsiteX29" fmla="*/ 8700 w 139574"/>
                <a:gd name="connsiteY29" fmla="*/ 35861 h 131300"/>
                <a:gd name="connsiteX30" fmla="*/ 0 w 139574"/>
                <a:gd name="connsiteY30" fmla="*/ 36810 h 131300"/>
                <a:gd name="connsiteX31" fmla="*/ 39307 w 139574"/>
                <a:gd name="connsiteY31" fmla="*/ 4404 h 131300"/>
                <a:gd name="connsiteX32" fmla="*/ 98082 w 139574"/>
                <a:gd name="connsiteY32" fmla="*/ 7975 h 13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9574" h="131300">
                  <a:moveTo>
                    <a:pt x="98082" y="7975"/>
                  </a:moveTo>
                  <a:cubicBezTo>
                    <a:pt x="116716" y="17171"/>
                    <a:pt x="131027" y="34288"/>
                    <a:pt x="136766" y="54253"/>
                  </a:cubicBezTo>
                  <a:cubicBezTo>
                    <a:pt x="140081" y="64838"/>
                    <a:pt x="139855" y="75295"/>
                    <a:pt x="139118" y="86234"/>
                  </a:cubicBezTo>
                  <a:cubicBezTo>
                    <a:pt x="137361" y="101934"/>
                    <a:pt x="129553" y="115225"/>
                    <a:pt x="119153" y="126759"/>
                  </a:cubicBezTo>
                  <a:cubicBezTo>
                    <a:pt x="116461" y="129409"/>
                    <a:pt x="113032" y="132682"/>
                    <a:pt x="108979" y="130684"/>
                  </a:cubicBezTo>
                  <a:cubicBezTo>
                    <a:pt x="107208" y="130372"/>
                    <a:pt x="105904" y="126433"/>
                    <a:pt x="107321" y="125215"/>
                  </a:cubicBezTo>
                  <a:cubicBezTo>
                    <a:pt x="110793" y="120595"/>
                    <a:pt x="115511" y="117067"/>
                    <a:pt x="118898" y="112334"/>
                  </a:cubicBezTo>
                  <a:cubicBezTo>
                    <a:pt x="125189" y="104102"/>
                    <a:pt x="128774" y="93602"/>
                    <a:pt x="131084" y="83598"/>
                  </a:cubicBezTo>
                  <a:cubicBezTo>
                    <a:pt x="133918" y="68054"/>
                    <a:pt x="130829" y="51051"/>
                    <a:pt x="122185" y="37745"/>
                  </a:cubicBezTo>
                  <a:cubicBezTo>
                    <a:pt x="117098" y="30065"/>
                    <a:pt x="110169" y="22258"/>
                    <a:pt x="101667" y="18333"/>
                  </a:cubicBezTo>
                  <a:cubicBezTo>
                    <a:pt x="106839" y="24227"/>
                    <a:pt x="112606" y="29258"/>
                    <a:pt x="116673" y="36087"/>
                  </a:cubicBezTo>
                  <a:cubicBezTo>
                    <a:pt x="125373" y="49520"/>
                    <a:pt x="127839" y="65121"/>
                    <a:pt x="126408" y="80878"/>
                  </a:cubicBezTo>
                  <a:cubicBezTo>
                    <a:pt x="126351" y="73594"/>
                    <a:pt x="126649" y="66623"/>
                    <a:pt x="125033" y="59467"/>
                  </a:cubicBezTo>
                  <a:cubicBezTo>
                    <a:pt x="122256" y="46233"/>
                    <a:pt x="114562" y="33041"/>
                    <a:pt x="103283" y="25347"/>
                  </a:cubicBezTo>
                  <a:cubicBezTo>
                    <a:pt x="106698" y="30533"/>
                    <a:pt x="110878" y="34855"/>
                    <a:pt x="113896" y="40338"/>
                  </a:cubicBezTo>
                  <a:cubicBezTo>
                    <a:pt x="120995" y="53346"/>
                    <a:pt x="123460" y="68182"/>
                    <a:pt x="120768" y="82791"/>
                  </a:cubicBezTo>
                  <a:cubicBezTo>
                    <a:pt x="120952" y="75890"/>
                    <a:pt x="121732" y="69471"/>
                    <a:pt x="120371" y="62585"/>
                  </a:cubicBezTo>
                  <a:cubicBezTo>
                    <a:pt x="117736" y="49775"/>
                    <a:pt x="111742" y="37278"/>
                    <a:pt x="100775" y="29612"/>
                  </a:cubicBezTo>
                  <a:cubicBezTo>
                    <a:pt x="103821" y="34160"/>
                    <a:pt x="107222" y="38170"/>
                    <a:pt x="109772" y="43073"/>
                  </a:cubicBezTo>
                  <a:cubicBezTo>
                    <a:pt x="113230" y="49520"/>
                    <a:pt x="115214" y="56548"/>
                    <a:pt x="115780" y="63846"/>
                  </a:cubicBezTo>
                  <a:cubicBezTo>
                    <a:pt x="112833" y="56520"/>
                    <a:pt x="110623" y="49364"/>
                    <a:pt x="105437" y="43158"/>
                  </a:cubicBezTo>
                  <a:cubicBezTo>
                    <a:pt x="92358" y="26126"/>
                    <a:pt x="68510" y="18815"/>
                    <a:pt x="48177" y="25942"/>
                  </a:cubicBezTo>
                  <a:cubicBezTo>
                    <a:pt x="38853" y="28747"/>
                    <a:pt x="32094" y="34670"/>
                    <a:pt x="24896" y="40877"/>
                  </a:cubicBezTo>
                  <a:cubicBezTo>
                    <a:pt x="30777" y="31255"/>
                    <a:pt x="39618" y="26806"/>
                    <a:pt x="49013" y="21422"/>
                  </a:cubicBezTo>
                  <a:cubicBezTo>
                    <a:pt x="39222" y="23136"/>
                    <a:pt x="31754" y="28436"/>
                    <a:pt x="23918" y="34132"/>
                  </a:cubicBezTo>
                  <a:cubicBezTo>
                    <a:pt x="30380" y="26013"/>
                    <a:pt x="38981" y="22059"/>
                    <a:pt x="47780" y="17142"/>
                  </a:cubicBezTo>
                  <a:cubicBezTo>
                    <a:pt x="41631" y="18205"/>
                    <a:pt x="36303" y="21025"/>
                    <a:pt x="30422" y="22853"/>
                  </a:cubicBezTo>
                  <a:cubicBezTo>
                    <a:pt x="36374" y="17142"/>
                    <a:pt x="43373" y="15343"/>
                    <a:pt x="50515" y="11659"/>
                  </a:cubicBezTo>
                  <a:cubicBezTo>
                    <a:pt x="38967" y="12849"/>
                    <a:pt x="28169" y="18120"/>
                    <a:pt x="19356" y="25545"/>
                  </a:cubicBezTo>
                  <a:cubicBezTo>
                    <a:pt x="15530" y="28677"/>
                    <a:pt x="12668" y="32970"/>
                    <a:pt x="8700" y="35861"/>
                  </a:cubicBezTo>
                  <a:cubicBezTo>
                    <a:pt x="5880" y="36512"/>
                    <a:pt x="2891" y="36583"/>
                    <a:pt x="0" y="36810"/>
                  </a:cubicBezTo>
                  <a:cubicBezTo>
                    <a:pt x="8998" y="21946"/>
                    <a:pt x="22912" y="10256"/>
                    <a:pt x="39307" y="4404"/>
                  </a:cubicBezTo>
                  <a:cubicBezTo>
                    <a:pt x="58322" y="-2525"/>
                    <a:pt x="80059" y="-1236"/>
                    <a:pt x="98082" y="7975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AB6AFCF-FD47-B54D-9167-F1C1C6D92A08}"/>
                </a:ext>
              </a:extLst>
            </p:cNvPr>
            <p:cNvSpPr/>
            <p:nvPr/>
          </p:nvSpPr>
          <p:spPr>
            <a:xfrm>
              <a:off x="2003291" y="728286"/>
              <a:ext cx="40355" cy="11122"/>
            </a:xfrm>
            <a:custGeom>
              <a:avLst/>
              <a:gdLst>
                <a:gd name="connsiteX0" fmla="*/ 40355 w 40355"/>
                <a:gd name="connsiteY0" fmla="*/ 5766 h 11122"/>
                <a:gd name="connsiteX1" fmla="*/ 27234 w 40355"/>
                <a:gd name="connsiteY1" fmla="*/ 11122 h 11122"/>
                <a:gd name="connsiteX2" fmla="*/ 16295 w 40355"/>
                <a:gd name="connsiteY2" fmla="*/ 5525 h 11122"/>
                <a:gd name="connsiteX3" fmla="*/ 0 w 40355"/>
                <a:gd name="connsiteY3" fmla="*/ 3896 h 11122"/>
                <a:gd name="connsiteX4" fmla="*/ 40355 w 40355"/>
                <a:gd name="connsiteY4" fmla="*/ 5766 h 1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5" h="11122">
                  <a:moveTo>
                    <a:pt x="40355" y="5766"/>
                  </a:moveTo>
                  <a:cubicBezTo>
                    <a:pt x="36090" y="7806"/>
                    <a:pt x="31698" y="9563"/>
                    <a:pt x="27234" y="11122"/>
                  </a:cubicBezTo>
                  <a:cubicBezTo>
                    <a:pt x="23663" y="9209"/>
                    <a:pt x="20107" y="6928"/>
                    <a:pt x="16295" y="5525"/>
                  </a:cubicBezTo>
                  <a:cubicBezTo>
                    <a:pt x="11307" y="3853"/>
                    <a:pt x="5243" y="4250"/>
                    <a:pt x="0" y="3896"/>
                  </a:cubicBezTo>
                  <a:cubicBezTo>
                    <a:pt x="12838" y="-1957"/>
                    <a:pt x="28113" y="-1121"/>
                    <a:pt x="40355" y="5766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73C3F61-3EA8-4841-9CE2-103A1AF31FC7}"/>
                </a:ext>
              </a:extLst>
            </p:cNvPr>
            <p:cNvSpPr/>
            <p:nvPr/>
          </p:nvSpPr>
          <p:spPr>
            <a:xfrm>
              <a:off x="1996221" y="740697"/>
              <a:ext cx="48545" cy="39604"/>
            </a:xfrm>
            <a:custGeom>
              <a:avLst/>
              <a:gdLst>
                <a:gd name="connsiteX0" fmla="*/ 24896 w 48545"/>
                <a:gd name="connsiteY0" fmla="*/ 2891 h 39604"/>
                <a:gd name="connsiteX1" fmla="*/ 35764 w 48545"/>
                <a:gd name="connsiteY1" fmla="*/ 16139 h 39604"/>
                <a:gd name="connsiteX2" fmla="*/ 48545 w 48545"/>
                <a:gd name="connsiteY2" fmla="*/ 37436 h 39604"/>
                <a:gd name="connsiteX3" fmla="*/ 31868 w 48545"/>
                <a:gd name="connsiteY3" fmla="*/ 38485 h 39604"/>
                <a:gd name="connsiteX4" fmla="*/ 12299 w 48545"/>
                <a:gd name="connsiteY4" fmla="*/ 21156 h 39604"/>
                <a:gd name="connsiteX5" fmla="*/ 0 w 48545"/>
                <a:gd name="connsiteY5" fmla="*/ 3387 h 39604"/>
                <a:gd name="connsiteX6" fmla="*/ 24896 w 48545"/>
                <a:gd name="connsiteY6" fmla="*/ 2891 h 3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45" h="39604">
                  <a:moveTo>
                    <a:pt x="24896" y="2891"/>
                  </a:moveTo>
                  <a:cubicBezTo>
                    <a:pt x="30380" y="5966"/>
                    <a:pt x="32604" y="11024"/>
                    <a:pt x="35764" y="16139"/>
                  </a:cubicBezTo>
                  <a:cubicBezTo>
                    <a:pt x="39902" y="23323"/>
                    <a:pt x="44705" y="30097"/>
                    <a:pt x="48545" y="37436"/>
                  </a:cubicBezTo>
                  <a:cubicBezTo>
                    <a:pt x="43062" y="39491"/>
                    <a:pt x="37550" y="40554"/>
                    <a:pt x="31868" y="38485"/>
                  </a:cubicBezTo>
                  <a:cubicBezTo>
                    <a:pt x="23777" y="35679"/>
                    <a:pt x="17202" y="27900"/>
                    <a:pt x="12299" y="21156"/>
                  </a:cubicBezTo>
                  <a:cubicBezTo>
                    <a:pt x="8176" y="15204"/>
                    <a:pt x="3472" y="9664"/>
                    <a:pt x="0" y="3387"/>
                  </a:cubicBezTo>
                  <a:cubicBezTo>
                    <a:pt x="7978" y="-354"/>
                    <a:pt x="16919" y="-1644"/>
                    <a:pt x="24896" y="2891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2DA4F22-75C4-554C-8ED4-166950EE28CF}"/>
                </a:ext>
              </a:extLst>
            </p:cNvPr>
            <p:cNvSpPr/>
            <p:nvPr/>
          </p:nvSpPr>
          <p:spPr>
            <a:xfrm>
              <a:off x="2041634" y="741650"/>
              <a:ext cx="25586" cy="37191"/>
            </a:xfrm>
            <a:custGeom>
              <a:avLst/>
              <a:gdLst>
                <a:gd name="connsiteX0" fmla="*/ 14538 w 25586"/>
                <a:gd name="connsiteY0" fmla="*/ 2320 h 37191"/>
                <a:gd name="connsiteX1" fmla="*/ 25548 w 25586"/>
                <a:gd name="connsiteY1" fmla="*/ 33578 h 37191"/>
                <a:gd name="connsiteX2" fmla="*/ 24443 w 25586"/>
                <a:gd name="connsiteY2" fmla="*/ 37192 h 37191"/>
                <a:gd name="connsiteX3" fmla="*/ 11208 w 25586"/>
                <a:gd name="connsiteY3" fmla="*/ 21223 h 37191"/>
                <a:gd name="connsiteX4" fmla="*/ 0 w 25586"/>
                <a:gd name="connsiteY4" fmla="*/ 2462 h 37191"/>
                <a:gd name="connsiteX5" fmla="*/ 14538 w 25586"/>
                <a:gd name="connsiteY5" fmla="*/ 2320 h 3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86" h="37191">
                  <a:moveTo>
                    <a:pt x="14538" y="2320"/>
                  </a:moveTo>
                  <a:cubicBezTo>
                    <a:pt x="21977" y="10879"/>
                    <a:pt x="26030" y="22229"/>
                    <a:pt x="25548" y="33578"/>
                  </a:cubicBezTo>
                  <a:cubicBezTo>
                    <a:pt x="25576" y="35010"/>
                    <a:pt x="25208" y="36228"/>
                    <a:pt x="24443" y="37192"/>
                  </a:cubicBezTo>
                  <a:cubicBezTo>
                    <a:pt x="18817" y="32870"/>
                    <a:pt x="14864" y="27230"/>
                    <a:pt x="11208" y="21223"/>
                  </a:cubicBezTo>
                  <a:cubicBezTo>
                    <a:pt x="7411" y="14903"/>
                    <a:pt x="3075" y="9065"/>
                    <a:pt x="0" y="2462"/>
                  </a:cubicBezTo>
                  <a:cubicBezTo>
                    <a:pt x="3982" y="1144"/>
                    <a:pt x="11605" y="-2271"/>
                    <a:pt x="14538" y="232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06775FF-1258-524F-833D-FC1EE743BCE4}"/>
                </a:ext>
              </a:extLst>
            </p:cNvPr>
            <p:cNvSpPr/>
            <p:nvPr/>
          </p:nvSpPr>
          <p:spPr>
            <a:xfrm>
              <a:off x="1951104" y="743045"/>
              <a:ext cx="50755" cy="37510"/>
            </a:xfrm>
            <a:custGeom>
              <a:avLst/>
              <a:gdLst>
                <a:gd name="connsiteX0" fmla="*/ 25491 w 50755"/>
                <a:gd name="connsiteY0" fmla="*/ 2555 h 37510"/>
                <a:gd name="connsiteX1" fmla="*/ 35764 w 50755"/>
                <a:gd name="connsiteY1" fmla="*/ 13551 h 37510"/>
                <a:gd name="connsiteX2" fmla="*/ 50756 w 50755"/>
                <a:gd name="connsiteY2" fmla="*/ 34989 h 37510"/>
                <a:gd name="connsiteX3" fmla="*/ 29586 w 50755"/>
                <a:gd name="connsiteY3" fmla="*/ 35315 h 37510"/>
                <a:gd name="connsiteX4" fmla="*/ 9125 w 50755"/>
                <a:gd name="connsiteY4" fmla="*/ 16059 h 37510"/>
                <a:gd name="connsiteX5" fmla="*/ 0 w 50755"/>
                <a:gd name="connsiteY5" fmla="*/ 4085 h 37510"/>
                <a:gd name="connsiteX6" fmla="*/ 25491 w 50755"/>
                <a:gd name="connsiteY6" fmla="*/ 2555 h 3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55" h="37510">
                  <a:moveTo>
                    <a:pt x="25491" y="2555"/>
                  </a:moveTo>
                  <a:cubicBezTo>
                    <a:pt x="30238" y="4822"/>
                    <a:pt x="32760" y="9456"/>
                    <a:pt x="35764" y="13551"/>
                  </a:cubicBezTo>
                  <a:cubicBezTo>
                    <a:pt x="40653" y="20777"/>
                    <a:pt x="46151" y="27593"/>
                    <a:pt x="50756" y="34989"/>
                  </a:cubicBezTo>
                  <a:cubicBezTo>
                    <a:pt x="43969" y="37937"/>
                    <a:pt x="36388" y="38617"/>
                    <a:pt x="29586" y="35315"/>
                  </a:cubicBezTo>
                  <a:cubicBezTo>
                    <a:pt x="21184" y="31320"/>
                    <a:pt x="15048" y="22974"/>
                    <a:pt x="9125" y="16059"/>
                  </a:cubicBezTo>
                  <a:cubicBezTo>
                    <a:pt x="5781" y="11964"/>
                    <a:pt x="2083" y="8875"/>
                    <a:pt x="0" y="4085"/>
                  </a:cubicBezTo>
                  <a:cubicBezTo>
                    <a:pt x="7963" y="-208"/>
                    <a:pt x="17159" y="-1738"/>
                    <a:pt x="25491" y="2555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4219A9A-A154-4C40-9A7D-9F9B6B3B2EB2}"/>
                </a:ext>
              </a:extLst>
            </p:cNvPr>
            <p:cNvSpPr/>
            <p:nvPr/>
          </p:nvSpPr>
          <p:spPr>
            <a:xfrm>
              <a:off x="2098922" y="745813"/>
              <a:ext cx="30960" cy="43365"/>
            </a:xfrm>
            <a:custGeom>
              <a:avLst/>
              <a:gdLst>
                <a:gd name="connsiteX0" fmla="*/ 0 w 30960"/>
                <a:gd name="connsiteY0" fmla="*/ 0 h 43365"/>
                <a:gd name="connsiteX1" fmla="*/ 16947 w 30960"/>
                <a:gd name="connsiteY1" fmla="*/ 9281 h 43365"/>
                <a:gd name="connsiteX2" fmla="*/ 22671 w 30960"/>
                <a:gd name="connsiteY2" fmla="*/ 22048 h 43365"/>
                <a:gd name="connsiteX3" fmla="*/ 30961 w 30960"/>
                <a:gd name="connsiteY3" fmla="*/ 42424 h 43365"/>
                <a:gd name="connsiteX4" fmla="*/ 13079 w 30960"/>
                <a:gd name="connsiteY4" fmla="*/ 40143 h 43365"/>
                <a:gd name="connsiteX5" fmla="*/ 4407 w 30960"/>
                <a:gd name="connsiteY5" fmla="*/ 28028 h 43365"/>
                <a:gd name="connsiteX6" fmla="*/ 0 w 30960"/>
                <a:gd name="connsiteY6" fmla="*/ 0 h 4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60" h="43365">
                  <a:moveTo>
                    <a:pt x="0" y="0"/>
                  </a:moveTo>
                  <a:cubicBezTo>
                    <a:pt x="6688" y="737"/>
                    <a:pt x="13150" y="3486"/>
                    <a:pt x="16947" y="9281"/>
                  </a:cubicBezTo>
                  <a:cubicBezTo>
                    <a:pt x="19313" y="13263"/>
                    <a:pt x="20829" y="17797"/>
                    <a:pt x="22671" y="22048"/>
                  </a:cubicBezTo>
                  <a:cubicBezTo>
                    <a:pt x="25435" y="28920"/>
                    <a:pt x="28665" y="35396"/>
                    <a:pt x="30961" y="42424"/>
                  </a:cubicBezTo>
                  <a:cubicBezTo>
                    <a:pt x="24769" y="44139"/>
                    <a:pt x="18577" y="43586"/>
                    <a:pt x="13079" y="40143"/>
                  </a:cubicBezTo>
                  <a:cubicBezTo>
                    <a:pt x="8743" y="37167"/>
                    <a:pt x="3812" y="34021"/>
                    <a:pt x="4407" y="28028"/>
                  </a:cubicBezTo>
                  <a:cubicBezTo>
                    <a:pt x="4619" y="18307"/>
                    <a:pt x="2140" y="9338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C70442-931B-0D49-BBC3-CECB8FB2280C}"/>
                </a:ext>
              </a:extLst>
            </p:cNvPr>
            <p:cNvSpPr/>
            <p:nvPr/>
          </p:nvSpPr>
          <p:spPr>
            <a:xfrm>
              <a:off x="1905861" y="748510"/>
              <a:ext cx="52796" cy="35907"/>
            </a:xfrm>
            <a:custGeom>
              <a:avLst/>
              <a:gdLst>
                <a:gd name="connsiteX0" fmla="*/ 24018 w 52796"/>
                <a:gd name="connsiteY0" fmla="*/ 1270 h 35907"/>
                <a:gd name="connsiteX1" fmla="*/ 38173 w 52796"/>
                <a:gd name="connsiteY1" fmla="*/ 14037 h 35907"/>
                <a:gd name="connsiteX2" fmla="*/ 52796 w 52796"/>
                <a:gd name="connsiteY2" fmla="*/ 32302 h 35907"/>
                <a:gd name="connsiteX3" fmla="*/ 34390 w 52796"/>
                <a:gd name="connsiteY3" fmla="*/ 35036 h 35907"/>
                <a:gd name="connsiteX4" fmla="*/ 13645 w 52796"/>
                <a:gd name="connsiteY4" fmla="*/ 20186 h 35907"/>
                <a:gd name="connsiteX5" fmla="*/ 0 w 52796"/>
                <a:gd name="connsiteY5" fmla="*/ 5592 h 35907"/>
                <a:gd name="connsiteX6" fmla="*/ 24018 w 52796"/>
                <a:gd name="connsiteY6" fmla="*/ 1270 h 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96" h="35907">
                  <a:moveTo>
                    <a:pt x="24018" y="1270"/>
                  </a:moveTo>
                  <a:cubicBezTo>
                    <a:pt x="30649" y="3622"/>
                    <a:pt x="33795" y="8964"/>
                    <a:pt x="38173" y="14037"/>
                  </a:cubicBezTo>
                  <a:cubicBezTo>
                    <a:pt x="43019" y="20186"/>
                    <a:pt x="48588" y="25769"/>
                    <a:pt x="52796" y="32302"/>
                  </a:cubicBezTo>
                  <a:cubicBezTo>
                    <a:pt x="47001" y="35376"/>
                    <a:pt x="40865" y="37034"/>
                    <a:pt x="34390" y="35036"/>
                  </a:cubicBezTo>
                  <a:cubicBezTo>
                    <a:pt x="26412" y="32514"/>
                    <a:pt x="19342" y="26109"/>
                    <a:pt x="13645" y="20186"/>
                  </a:cubicBezTo>
                  <a:cubicBezTo>
                    <a:pt x="8998" y="15241"/>
                    <a:pt x="4038" y="11061"/>
                    <a:pt x="0" y="5592"/>
                  </a:cubicBezTo>
                  <a:cubicBezTo>
                    <a:pt x="7269" y="1086"/>
                    <a:pt x="15558" y="-1791"/>
                    <a:pt x="24018" y="127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738F928-EBF4-E54B-9330-41486F01092B}"/>
                </a:ext>
              </a:extLst>
            </p:cNvPr>
            <p:cNvSpPr/>
            <p:nvPr/>
          </p:nvSpPr>
          <p:spPr>
            <a:xfrm>
              <a:off x="2131725" y="753168"/>
              <a:ext cx="39887" cy="45403"/>
            </a:xfrm>
            <a:custGeom>
              <a:avLst/>
              <a:gdLst>
                <a:gd name="connsiteX0" fmla="*/ 0 w 39887"/>
                <a:gd name="connsiteY0" fmla="*/ 849 h 45403"/>
                <a:gd name="connsiteX1" fmla="*/ 29955 w 39887"/>
                <a:gd name="connsiteY1" fmla="*/ 14168 h 45403"/>
                <a:gd name="connsiteX2" fmla="*/ 39888 w 39887"/>
                <a:gd name="connsiteY2" fmla="*/ 45200 h 45403"/>
                <a:gd name="connsiteX3" fmla="*/ 25180 w 39887"/>
                <a:gd name="connsiteY3" fmla="*/ 43060 h 45403"/>
                <a:gd name="connsiteX4" fmla="*/ 9012 w 39887"/>
                <a:gd name="connsiteY4" fmla="*/ 22330 h 45403"/>
                <a:gd name="connsiteX5" fmla="*/ 0 w 39887"/>
                <a:gd name="connsiteY5" fmla="*/ 849 h 4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87" h="45403">
                  <a:moveTo>
                    <a:pt x="0" y="849"/>
                  </a:moveTo>
                  <a:cubicBezTo>
                    <a:pt x="11506" y="-1915"/>
                    <a:pt x="25902" y="1954"/>
                    <a:pt x="29955" y="14168"/>
                  </a:cubicBezTo>
                  <a:cubicBezTo>
                    <a:pt x="33228" y="24512"/>
                    <a:pt x="37210" y="34686"/>
                    <a:pt x="39888" y="45200"/>
                  </a:cubicBezTo>
                  <a:cubicBezTo>
                    <a:pt x="34730" y="45639"/>
                    <a:pt x="29841" y="45554"/>
                    <a:pt x="25180" y="43060"/>
                  </a:cubicBezTo>
                  <a:cubicBezTo>
                    <a:pt x="16933" y="38993"/>
                    <a:pt x="12540" y="30378"/>
                    <a:pt x="9012" y="22330"/>
                  </a:cubicBezTo>
                  <a:cubicBezTo>
                    <a:pt x="6079" y="15160"/>
                    <a:pt x="2437" y="8203"/>
                    <a:pt x="0" y="849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26BCE7A-4060-2549-88A3-46C058ECE04B}"/>
                </a:ext>
              </a:extLst>
            </p:cNvPr>
            <p:cNvSpPr/>
            <p:nvPr/>
          </p:nvSpPr>
          <p:spPr>
            <a:xfrm>
              <a:off x="1861410" y="757324"/>
              <a:ext cx="54864" cy="34084"/>
            </a:xfrm>
            <a:custGeom>
              <a:avLst/>
              <a:gdLst>
                <a:gd name="connsiteX0" fmla="*/ 18874 w 54864"/>
                <a:gd name="connsiteY0" fmla="*/ 37 h 34084"/>
                <a:gd name="connsiteX1" fmla="*/ 33908 w 54864"/>
                <a:gd name="connsiteY1" fmla="*/ 7207 h 34084"/>
                <a:gd name="connsiteX2" fmla="*/ 54865 w 54864"/>
                <a:gd name="connsiteY2" fmla="*/ 29425 h 34084"/>
                <a:gd name="connsiteX3" fmla="*/ 37394 w 54864"/>
                <a:gd name="connsiteY3" fmla="*/ 33775 h 34084"/>
                <a:gd name="connsiteX4" fmla="*/ 14241 w 54864"/>
                <a:gd name="connsiteY4" fmla="*/ 19776 h 34084"/>
                <a:gd name="connsiteX5" fmla="*/ 0 w 54864"/>
                <a:gd name="connsiteY5" fmla="*/ 6725 h 34084"/>
                <a:gd name="connsiteX6" fmla="*/ 18874 w 54864"/>
                <a:gd name="connsiteY6" fmla="*/ 37 h 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" h="34084">
                  <a:moveTo>
                    <a:pt x="18874" y="37"/>
                  </a:moveTo>
                  <a:cubicBezTo>
                    <a:pt x="24953" y="80"/>
                    <a:pt x="29941" y="2687"/>
                    <a:pt x="33908" y="7207"/>
                  </a:cubicBezTo>
                  <a:cubicBezTo>
                    <a:pt x="40695" y="14802"/>
                    <a:pt x="48375" y="21589"/>
                    <a:pt x="54865" y="29425"/>
                  </a:cubicBezTo>
                  <a:cubicBezTo>
                    <a:pt x="49651" y="32925"/>
                    <a:pt x="43713" y="34880"/>
                    <a:pt x="37394" y="33775"/>
                  </a:cubicBezTo>
                  <a:cubicBezTo>
                    <a:pt x="28056" y="32075"/>
                    <a:pt x="21084" y="25854"/>
                    <a:pt x="14241" y="19776"/>
                  </a:cubicBezTo>
                  <a:cubicBezTo>
                    <a:pt x="9295" y="15227"/>
                    <a:pt x="4180" y="11812"/>
                    <a:pt x="0" y="6725"/>
                  </a:cubicBezTo>
                  <a:cubicBezTo>
                    <a:pt x="5696" y="2673"/>
                    <a:pt x="11676" y="-374"/>
                    <a:pt x="18874" y="37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1ADECC-632B-724C-B644-37776D3B7C27}"/>
                </a:ext>
              </a:extLst>
            </p:cNvPr>
            <p:cNvSpPr/>
            <p:nvPr/>
          </p:nvSpPr>
          <p:spPr>
            <a:xfrm>
              <a:off x="2176487" y="764109"/>
              <a:ext cx="36146" cy="47158"/>
            </a:xfrm>
            <a:custGeom>
              <a:avLst/>
              <a:gdLst>
                <a:gd name="connsiteX0" fmla="*/ 0 w 36146"/>
                <a:gd name="connsiteY0" fmla="*/ 124 h 47158"/>
                <a:gd name="connsiteX1" fmla="*/ 16309 w 36146"/>
                <a:gd name="connsiteY1" fmla="*/ 1881 h 47158"/>
                <a:gd name="connsiteX2" fmla="*/ 28410 w 36146"/>
                <a:gd name="connsiteY2" fmla="*/ 15314 h 47158"/>
                <a:gd name="connsiteX3" fmla="*/ 36147 w 36146"/>
                <a:gd name="connsiteY3" fmla="*/ 47111 h 47158"/>
                <a:gd name="connsiteX4" fmla="*/ 20376 w 36146"/>
                <a:gd name="connsiteY4" fmla="*/ 43228 h 47158"/>
                <a:gd name="connsiteX5" fmla="*/ 6320 w 36146"/>
                <a:gd name="connsiteY5" fmla="*/ 20358 h 47158"/>
                <a:gd name="connsiteX6" fmla="*/ 0 w 36146"/>
                <a:gd name="connsiteY6" fmla="*/ 124 h 4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46" h="47158">
                  <a:moveTo>
                    <a:pt x="0" y="124"/>
                  </a:moveTo>
                  <a:cubicBezTo>
                    <a:pt x="5484" y="-18"/>
                    <a:pt x="11194" y="-443"/>
                    <a:pt x="16309" y="1881"/>
                  </a:cubicBezTo>
                  <a:cubicBezTo>
                    <a:pt x="22176" y="4375"/>
                    <a:pt x="26951" y="8966"/>
                    <a:pt x="28410" y="15314"/>
                  </a:cubicBezTo>
                  <a:cubicBezTo>
                    <a:pt x="30989" y="25913"/>
                    <a:pt x="34121" y="36412"/>
                    <a:pt x="36147" y="47111"/>
                  </a:cubicBezTo>
                  <a:cubicBezTo>
                    <a:pt x="30465" y="47366"/>
                    <a:pt x="25052" y="46671"/>
                    <a:pt x="20376" y="43228"/>
                  </a:cubicBezTo>
                  <a:cubicBezTo>
                    <a:pt x="12994" y="37872"/>
                    <a:pt x="9069" y="28775"/>
                    <a:pt x="6320" y="20358"/>
                  </a:cubicBezTo>
                  <a:cubicBezTo>
                    <a:pt x="4109" y="13429"/>
                    <a:pt x="1318" y="7237"/>
                    <a:pt x="0" y="124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3B67B82-F70D-CE49-A9A6-70A7C0B9576F}"/>
                </a:ext>
              </a:extLst>
            </p:cNvPr>
            <p:cNvSpPr/>
            <p:nvPr/>
          </p:nvSpPr>
          <p:spPr>
            <a:xfrm>
              <a:off x="1817895" y="769173"/>
              <a:ext cx="56565" cy="32561"/>
            </a:xfrm>
            <a:custGeom>
              <a:avLst/>
              <a:gdLst>
                <a:gd name="connsiteX0" fmla="*/ 25279 w 56565"/>
                <a:gd name="connsiteY0" fmla="*/ 1012 h 32561"/>
                <a:gd name="connsiteX1" fmla="*/ 37621 w 56565"/>
                <a:gd name="connsiteY1" fmla="*/ 9669 h 32561"/>
                <a:gd name="connsiteX2" fmla="*/ 56565 w 56565"/>
                <a:gd name="connsiteY2" fmla="*/ 26942 h 32561"/>
                <a:gd name="connsiteX3" fmla="*/ 41319 w 56565"/>
                <a:gd name="connsiteY3" fmla="*/ 32553 h 32561"/>
                <a:gd name="connsiteX4" fmla="*/ 17882 w 56565"/>
                <a:gd name="connsiteY4" fmla="*/ 22323 h 32561"/>
                <a:gd name="connsiteX5" fmla="*/ 0 w 56565"/>
                <a:gd name="connsiteY5" fmla="*/ 8649 h 32561"/>
                <a:gd name="connsiteX6" fmla="*/ 25279 w 56565"/>
                <a:gd name="connsiteY6" fmla="*/ 1012 h 3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65" h="32561">
                  <a:moveTo>
                    <a:pt x="25279" y="1012"/>
                  </a:moveTo>
                  <a:cubicBezTo>
                    <a:pt x="30125" y="2358"/>
                    <a:pt x="33936" y="6396"/>
                    <a:pt x="37621" y="9669"/>
                  </a:cubicBezTo>
                  <a:cubicBezTo>
                    <a:pt x="43813" y="15592"/>
                    <a:pt x="50756" y="20693"/>
                    <a:pt x="56565" y="26942"/>
                  </a:cubicBezTo>
                  <a:cubicBezTo>
                    <a:pt x="51734" y="29989"/>
                    <a:pt x="47256" y="32724"/>
                    <a:pt x="41319" y="32553"/>
                  </a:cubicBezTo>
                  <a:cubicBezTo>
                    <a:pt x="32902" y="32412"/>
                    <a:pt x="24485" y="27169"/>
                    <a:pt x="17882" y="22323"/>
                  </a:cubicBezTo>
                  <a:cubicBezTo>
                    <a:pt x="11903" y="17789"/>
                    <a:pt x="5725" y="13481"/>
                    <a:pt x="0" y="8649"/>
                  </a:cubicBezTo>
                  <a:cubicBezTo>
                    <a:pt x="6291" y="2415"/>
                    <a:pt x="16494" y="-2106"/>
                    <a:pt x="25279" y="1012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54587A6-B040-2944-8CB5-01024583E4C0}"/>
                </a:ext>
              </a:extLst>
            </p:cNvPr>
            <p:cNvSpPr/>
            <p:nvPr/>
          </p:nvSpPr>
          <p:spPr>
            <a:xfrm>
              <a:off x="2219719" y="777519"/>
              <a:ext cx="32902" cy="49826"/>
            </a:xfrm>
            <a:custGeom>
              <a:avLst/>
              <a:gdLst>
                <a:gd name="connsiteX0" fmla="*/ 0 w 32902"/>
                <a:gd name="connsiteY0" fmla="*/ 62 h 49826"/>
                <a:gd name="connsiteX1" fmla="*/ 23493 w 32902"/>
                <a:gd name="connsiteY1" fmla="*/ 8947 h 49826"/>
                <a:gd name="connsiteX2" fmla="*/ 28807 w 32902"/>
                <a:gd name="connsiteY2" fmla="*/ 25100 h 49826"/>
                <a:gd name="connsiteX3" fmla="*/ 32902 w 32902"/>
                <a:gd name="connsiteY3" fmla="*/ 49826 h 49826"/>
                <a:gd name="connsiteX4" fmla="*/ 19993 w 32902"/>
                <a:gd name="connsiteY4" fmla="*/ 46454 h 49826"/>
                <a:gd name="connsiteX5" fmla="*/ 6490 w 32902"/>
                <a:gd name="connsiteY5" fmla="*/ 25865 h 49826"/>
                <a:gd name="connsiteX6" fmla="*/ 0 w 32902"/>
                <a:gd name="connsiteY6" fmla="*/ 62 h 4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902" h="49826">
                  <a:moveTo>
                    <a:pt x="0" y="62"/>
                  </a:moveTo>
                  <a:cubicBezTo>
                    <a:pt x="8941" y="-419"/>
                    <a:pt x="17627" y="1833"/>
                    <a:pt x="23493" y="8947"/>
                  </a:cubicBezTo>
                  <a:cubicBezTo>
                    <a:pt x="27730" y="13693"/>
                    <a:pt x="27659" y="19163"/>
                    <a:pt x="28807" y="25100"/>
                  </a:cubicBezTo>
                  <a:cubicBezTo>
                    <a:pt x="30054" y="33361"/>
                    <a:pt x="31853" y="41537"/>
                    <a:pt x="32902" y="49826"/>
                  </a:cubicBezTo>
                  <a:cubicBezTo>
                    <a:pt x="28325" y="49571"/>
                    <a:pt x="23961" y="48933"/>
                    <a:pt x="19993" y="46454"/>
                  </a:cubicBezTo>
                  <a:cubicBezTo>
                    <a:pt x="12384" y="41891"/>
                    <a:pt x="8814" y="34084"/>
                    <a:pt x="6490" y="25865"/>
                  </a:cubicBezTo>
                  <a:cubicBezTo>
                    <a:pt x="4251" y="17307"/>
                    <a:pt x="1431" y="8777"/>
                    <a:pt x="0" y="62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7AC286D-51F3-5F4A-806D-45D78DCCC8FD}"/>
                </a:ext>
              </a:extLst>
            </p:cNvPr>
            <p:cNvSpPr/>
            <p:nvPr/>
          </p:nvSpPr>
          <p:spPr>
            <a:xfrm>
              <a:off x="1775570" y="784524"/>
              <a:ext cx="57812" cy="30715"/>
            </a:xfrm>
            <a:custGeom>
              <a:avLst/>
              <a:gdLst>
                <a:gd name="connsiteX0" fmla="*/ 25378 w 57812"/>
                <a:gd name="connsiteY0" fmla="*/ 581 h 30715"/>
                <a:gd name="connsiteX1" fmla="*/ 37720 w 57812"/>
                <a:gd name="connsiteY1" fmla="*/ 8176 h 30715"/>
                <a:gd name="connsiteX2" fmla="*/ 57812 w 57812"/>
                <a:gd name="connsiteY2" fmla="*/ 23777 h 30715"/>
                <a:gd name="connsiteX3" fmla="*/ 38244 w 57812"/>
                <a:gd name="connsiteY3" fmla="*/ 30493 h 30715"/>
                <a:gd name="connsiteX4" fmla="*/ 17514 w 57812"/>
                <a:gd name="connsiteY4" fmla="*/ 21311 h 30715"/>
                <a:gd name="connsiteX5" fmla="*/ 0 w 57812"/>
                <a:gd name="connsiteY5" fmla="*/ 10075 h 30715"/>
                <a:gd name="connsiteX6" fmla="*/ 25378 w 57812"/>
                <a:gd name="connsiteY6" fmla="*/ 581 h 3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812" h="30715">
                  <a:moveTo>
                    <a:pt x="25378" y="581"/>
                  </a:moveTo>
                  <a:cubicBezTo>
                    <a:pt x="29941" y="1630"/>
                    <a:pt x="34021" y="5413"/>
                    <a:pt x="37720" y="8176"/>
                  </a:cubicBezTo>
                  <a:cubicBezTo>
                    <a:pt x="44323" y="13504"/>
                    <a:pt x="51351" y="18279"/>
                    <a:pt x="57812" y="23777"/>
                  </a:cubicBezTo>
                  <a:cubicBezTo>
                    <a:pt x="52385" y="28467"/>
                    <a:pt x="45556" y="31599"/>
                    <a:pt x="38244" y="30493"/>
                  </a:cubicBezTo>
                  <a:cubicBezTo>
                    <a:pt x="30351" y="29317"/>
                    <a:pt x="24103" y="25520"/>
                    <a:pt x="17514" y="21311"/>
                  </a:cubicBezTo>
                  <a:cubicBezTo>
                    <a:pt x="11690" y="17500"/>
                    <a:pt x="5654" y="14099"/>
                    <a:pt x="0" y="10075"/>
                  </a:cubicBezTo>
                  <a:cubicBezTo>
                    <a:pt x="5795" y="2537"/>
                    <a:pt x="16026" y="-1601"/>
                    <a:pt x="25378" y="581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7EC7F4F-3D20-7C4C-9814-174282CFCB3E}"/>
                </a:ext>
              </a:extLst>
            </p:cNvPr>
            <p:cNvSpPr/>
            <p:nvPr/>
          </p:nvSpPr>
          <p:spPr>
            <a:xfrm>
              <a:off x="1985012" y="792757"/>
              <a:ext cx="75609" cy="19554"/>
            </a:xfrm>
            <a:custGeom>
              <a:avLst/>
              <a:gdLst>
                <a:gd name="connsiteX0" fmla="*/ 29685 w 75609"/>
                <a:gd name="connsiteY0" fmla="*/ 0 h 19554"/>
                <a:gd name="connsiteX1" fmla="*/ 45584 w 75609"/>
                <a:gd name="connsiteY1" fmla="*/ 6589 h 19554"/>
                <a:gd name="connsiteX2" fmla="*/ 69106 w 75609"/>
                <a:gd name="connsiteY2" fmla="*/ 1686 h 19554"/>
                <a:gd name="connsiteX3" fmla="*/ 75609 w 75609"/>
                <a:gd name="connsiteY3" fmla="*/ 3854 h 19554"/>
                <a:gd name="connsiteX4" fmla="*/ 60037 w 75609"/>
                <a:gd name="connsiteY4" fmla="*/ 19554 h 19554"/>
                <a:gd name="connsiteX5" fmla="*/ 47539 w 75609"/>
                <a:gd name="connsiteY5" fmla="*/ 13249 h 19554"/>
                <a:gd name="connsiteX6" fmla="*/ 26327 w 75609"/>
                <a:gd name="connsiteY6" fmla="*/ 13121 h 19554"/>
                <a:gd name="connsiteX7" fmla="*/ 13121 w 75609"/>
                <a:gd name="connsiteY7" fmla="*/ 19469 h 19554"/>
                <a:gd name="connsiteX8" fmla="*/ 0 w 75609"/>
                <a:gd name="connsiteY8" fmla="*/ 7184 h 19554"/>
                <a:gd name="connsiteX9" fmla="*/ 18421 w 75609"/>
                <a:gd name="connsiteY9" fmla="*/ 4761 h 19554"/>
                <a:gd name="connsiteX10" fmla="*/ 29685 w 75609"/>
                <a:gd name="connsiteY10" fmla="*/ 0 h 1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9" h="19554">
                  <a:moveTo>
                    <a:pt x="29685" y="0"/>
                  </a:moveTo>
                  <a:cubicBezTo>
                    <a:pt x="35112" y="2522"/>
                    <a:pt x="39349" y="5980"/>
                    <a:pt x="45584" y="6589"/>
                  </a:cubicBezTo>
                  <a:cubicBezTo>
                    <a:pt x="54327" y="7722"/>
                    <a:pt x="61171" y="4520"/>
                    <a:pt x="69106" y="1686"/>
                  </a:cubicBezTo>
                  <a:cubicBezTo>
                    <a:pt x="72053" y="340"/>
                    <a:pt x="73300" y="2451"/>
                    <a:pt x="75609" y="3854"/>
                  </a:cubicBezTo>
                  <a:cubicBezTo>
                    <a:pt x="72265" y="10471"/>
                    <a:pt x="66640" y="16196"/>
                    <a:pt x="60037" y="19554"/>
                  </a:cubicBezTo>
                  <a:cubicBezTo>
                    <a:pt x="55970" y="16734"/>
                    <a:pt x="52711" y="13702"/>
                    <a:pt x="47539" y="13249"/>
                  </a:cubicBezTo>
                  <a:cubicBezTo>
                    <a:pt x="40624" y="12526"/>
                    <a:pt x="33242" y="12554"/>
                    <a:pt x="26327" y="13121"/>
                  </a:cubicBezTo>
                  <a:cubicBezTo>
                    <a:pt x="20872" y="13504"/>
                    <a:pt x="17641" y="16862"/>
                    <a:pt x="13121" y="19469"/>
                  </a:cubicBezTo>
                  <a:cubicBezTo>
                    <a:pt x="7793" y="16224"/>
                    <a:pt x="3670" y="12200"/>
                    <a:pt x="0" y="7184"/>
                  </a:cubicBezTo>
                  <a:cubicBezTo>
                    <a:pt x="6362" y="7297"/>
                    <a:pt x="12441" y="7269"/>
                    <a:pt x="18421" y="4761"/>
                  </a:cubicBezTo>
                  <a:cubicBezTo>
                    <a:pt x="22190" y="3443"/>
                    <a:pt x="25789" y="680"/>
                    <a:pt x="29685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B1C4F0-0857-784B-A4B0-1002775466A4}"/>
                </a:ext>
              </a:extLst>
            </p:cNvPr>
            <p:cNvSpPr/>
            <p:nvPr/>
          </p:nvSpPr>
          <p:spPr>
            <a:xfrm>
              <a:off x="2262171" y="794315"/>
              <a:ext cx="28779" cy="51846"/>
            </a:xfrm>
            <a:custGeom>
              <a:avLst/>
              <a:gdLst>
                <a:gd name="connsiteX0" fmla="*/ 0 w 28779"/>
                <a:gd name="connsiteY0" fmla="*/ 0 h 51846"/>
                <a:gd name="connsiteX1" fmla="*/ 23111 w 28779"/>
                <a:gd name="connsiteY1" fmla="*/ 10953 h 51846"/>
                <a:gd name="connsiteX2" fmla="*/ 26710 w 28779"/>
                <a:gd name="connsiteY2" fmla="*/ 25746 h 51846"/>
                <a:gd name="connsiteX3" fmla="*/ 28779 w 28779"/>
                <a:gd name="connsiteY3" fmla="*/ 51847 h 51846"/>
                <a:gd name="connsiteX4" fmla="*/ 13858 w 28779"/>
                <a:gd name="connsiteY4" fmla="*/ 45782 h 51846"/>
                <a:gd name="connsiteX5" fmla="*/ 3769 w 28779"/>
                <a:gd name="connsiteY5" fmla="*/ 22941 h 51846"/>
                <a:gd name="connsiteX6" fmla="*/ 0 w 28779"/>
                <a:gd name="connsiteY6" fmla="*/ 0 h 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79" h="51846">
                  <a:moveTo>
                    <a:pt x="0" y="0"/>
                  </a:moveTo>
                  <a:cubicBezTo>
                    <a:pt x="8828" y="113"/>
                    <a:pt x="18123" y="3273"/>
                    <a:pt x="23111" y="10953"/>
                  </a:cubicBezTo>
                  <a:cubicBezTo>
                    <a:pt x="26101" y="15388"/>
                    <a:pt x="26086" y="20574"/>
                    <a:pt x="26710" y="25746"/>
                  </a:cubicBezTo>
                  <a:cubicBezTo>
                    <a:pt x="27333" y="34489"/>
                    <a:pt x="28807" y="43062"/>
                    <a:pt x="28779" y="51847"/>
                  </a:cubicBezTo>
                  <a:cubicBezTo>
                    <a:pt x="23196" y="51153"/>
                    <a:pt x="18010" y="49792"/>
                    <a:pt x="13858" y="45782"/>
                  </a:cubicBezTo>
                  <a:cubicBezTo>
                    <a:pt x="7694" y="39774"/>
                    <a:pt x="5299" y="31145"/>
                    <a:pt x="3769" y="22941"/>
                  </a:cubicBezTo>
                  <a:cubicBezTo>
                    <a:pt x="2437" y="15332"/>
                    <a:pt x="567" y="7708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F223780-CF6C-E341-9847-0436A3AC1C31}"/>
                </a:ext>
              </a:extLst>
            </p:cNvPr>
            <p:cNvSpPr/>
            <p:nvPr/>
          </p:nvSpPr>
          <p:spPr>
            <a:xfrm>
              <a:off x="1459445" y="799629"/>
              <a:ext cx="1118894" cy="1111781"/>
            </a:xfrm>
            <a:custGeom>
              <a:avLst/>
              <a:gdLst>
                <a:gd name="connsiteX0" fmla="*/ 471864 w 1118894"/>
                <a:gd name="connsiteY0" fmla="*/ 0 h 1111781"/>
                <a:gd name="connsiteX1" fmla="*/ 486757 w 1118894"/>
                <a:gd name="connsiteY1" fmla="*/ 4761 h 1111781"/>
                <a:gd name="connsiteX2" fmla="*/ 498418 w 1118894"/>
                <a:gd name="connsiteY2" fmla="*/ 24230 h 1111781"/>
                <a:gd name="connsiteX3" fmla="*/ 534849 w 1118894"/>
                <a:gd name="connsiteY3" fmla="*/ 50841 h 1111781"/>
                <a:gd name="connsiteX4" fmla="*/ 534126 w 1118894"/>
                <a:gd name="connsiteY4" fmla="*/ 85061 h 1111781"/>
                <a:gd name="connsiteX5" fmla="*/ 511625 w 1118894"/>
                <a:gd name="connsiteY5" fmla="*/ 85146 h 1111781"/>
                <a:gd name="connsiteX6" fmla="*/ 480791 w 1118894"/>
                <a:gd name="connsiteY6" fmla="*/ 84352 h 1111781"/>
                <a:gd name="connsiteX7" fmla="*/ 475775 w 1118894"/>
                <a:gd name="connsiteY7" fmla="*/ 79053 h 1111781"/>
                <a:gd name="connsiteX8" fmla="*/ 459423 w 1118894"/>
                <a:gd name="connsiteY8" fmla="*/ 77338 h 1111781"/>
                <a:gd name="connsiteX9" fmla="*/ 453387 w 1118894"/>
                <a:gd name="connsiteY9" fmla="*/ 83814 h 1111781"/>
                <a:gd name="connsiteX10" fmla="*/ 432926 w 1118894"/>
                <a:gd name="connsiteY10" fmla="*/ 84055 h 1111781"/>
                <a:gd name="connsiteX11" fmla="*/ 427060 w 1118894"/>
                <a:gd name="connsiteY11" fmla="*/ 92471 h 1111781"/>
                <a:gd name="connsiteX12" fmla="*/ 424311 w 1118894"/>
                <a:gd name="connsiteY12" fmla="*/ 122823 h 1111781"/>
                <a:gd name="connsiteX13" fmla="*/ 429681 w 1118894"/>
                <a:gd name="connsiteY13" fmla="*/ 131183 h 1111781"/>
                <a:gd name="connsiteX14" fmla="*/ 449661 w 1118894"/>
                <a:gd name="connsiteY14" fmla="*/ 134229 h 1111781"/>
                <a:gd name="connsiteX15" fmla="*/ 454280 w 1118894"/>
                <a:gd name="connsiteY15" fmla="*/ 139175 h 1111781"/>
                <a:gd name="connsiteX16" fmla="*/ 468464 w 1118894"/>
                <a:gd name="connsiteY16" fmla="*/ 141017 h 1111781"/>
                <a:gd name="connsiteX17" fmla="*/ 477660 w 1118894"/>
                <a:gd name="connsiteY17" fmla="*/ 137262 h 1111781"/>
                <a:gd name="connsiteX18" fmla="*/ 498900 w 1118894"/>
                <a:gd name="connsiteY18" fmla="*/ 139387 h 1111781"/>
                <a:gd name="connsiteX19" fmla="*/ 532001 w 1118894"/>
                <a:gd name="connsiteY19" fmla="*/ 142632 h 1111781"/>
                <a:gd name="connsiteX20" fmla="*/ 531675 w 1118894"/>
                <a:gd name="connsiteY20" fmla="*/ 168293 h 1111781"/>
                <a:gd name="connsiteX21" fmla="*/ 529861 w 1118894"/>
                <a:gd name="connsiteY21" fmla="*/ 213580 h 1111781"/>
                <a:gd name="connsiteX22" fmla="*/ 528968 w 1118894"/>
                <a:gd name="connsiteY22" fmla="*/ 240119 h 1111781"/>
                <a:gd name="connsiteX23" fmla="*/ 524391 w 1118894"/>
                <a:gd name="connsiteY23" fmla="*/ 322743 h 1111781"/>
                <a:gd name="connsiteX24" fmla="*/ 516782 w 1118894"/>
                <a:gd name="connsiteY24" fmla="*/ 356155 h 1111781"/>
                <a:gd name="connsiteX25" fmla="*/ 499155 w 1118894"/>
                <a:gd name="connsiteY25" fmla="*/ 368568 h 1111781"/>
                <a:gd name="connsiteX26" fmla="*/ 467769 w 1118894"/>
                <a:gd name="connsiteY26" fmla="*/ 365379 h 1111781"/>
                <a:gd name="connsiteX27" fmla="*/ 415483 w 1118894"/>
                <a:gd name="connsiteY27" fmla="*/ 340951 h 1111781"/>
                <a:gd name="connsiteX28" fmla="*/ 407237 w 1118894"/>
                <a:gd name="connsiteY28" fmla="*/ 334263 h 1111781"/>
                <a:gd name="connsiteX29" fmla="*/ 423433 w 1118894"/>
                <a:gd name="connsiteY29" fmla="*/ 323805 h 1111781"/>
                <a:gd name="connsiteX30" fmla="*/ 423022 w 1118894"/>
                <a:gd name="connsiteY30" fmla="*/ 321978 h 1111781"/>
                <a:gd name="connsiteX31" fmla="*/ 406741 w 1118894"/>
                <a:gd name="connsiteY31" fmla="*/ 312852 h 1111781"/>
                <a:gd name="connsiteX32" fmla="*/ 360944 w 1118894"/>
                <a:gd name="connsiteY32" fmla="*/ 272200 h 1111781"/>
                <a:gd name="connsiteX33" fmla="*/ 354780 w 1118894"/>
                <a:gd name="connsiteY33" fmla="*/ 269096 h 1111781"/>
                <a:gd name="connsiteX34" fmla="*/ 371061 w 1118894"/>
                <a:gd name="connsiteY34" fmla="*/ 368312 h 1111781"/>
                <a:gd name="connsiteX35" fmla="*/ 375156 w 1118894"/>
                <a:gd name="connsiteY35" fmla="*/ 370679 h 1111781"/>
                <a:gd name="connsiteX36" fmla="*/ 384338 w 1118894"/>
                <a:gd name="connsiteY36" fmla="*/ 356424 h 1111781"/>
                <a:gd name="connsiteX37" fmla="*/ 399826 w 1118894"/>
                <a:gd name="connsiteY37" fmla="*/ 372181 h 1111781"/>
                <a:gd name="connsiteX38" fmla="*/ 491022 w 1118894"/>
                <a:gd name="connsiteY38" fmla="*/ 434031 h 1111781"/>
                <a:gd name="connsiteX39" fmla="*/ 537470 w 1118894"/>
                <a:gd name="connsiteY39" fmla="*/ 471198 h 1111781"/>
                <a:gd name="connsiteX40" fmla="*/ 550733 w 1118894"/>
                <a:gd name="connsiteY40" fmla="*/ 487692 h 1111781"/>
                <a:gd name="connsiteX41" fmla="*/ 563698 w 1118894"/>
                <a:gd name="connsiteY41" fmla="*/ 491107 h 1111781"/>
                <a:gd name="connsiteX42" fmla="*/ 579653 w 1118894"/>
                <a:gd name="connsiteY42" fmla="*/ 475789 h 1111781"/>
                <a:gd name="connsiteX43" fmla="*/ 624883 w 1118894"/>
                <a:gd name="connsiteY43" fmla="*/ 437418 h 1111781"/>
                <a:gd name="connsiteX44" fmla="*/ 709178 w 1118894"/>
                <a:gd name="connsiteY44" fmla="*/ 384253 h 1111781"/>
                <a:gd name="connsiteX45" fmla="*/ 736908 w 1118894"/>
                <a:gd name="connsiteY45" fmla="*/ 357926 h 1111781"/>
                <a:gd name="connsiteX46" fmla="*/ 746926 w 1118894"/>
                <a:gd name="connsiteY46" fmla="*/ 373442 h 1111781"/>
                <a:gd name="connsiteX47" fmla="*/ 750894 w 1118894"/>
                <a:gd name="connsiteY47" fmla="*/ 369248 h 1111781"/>
                <a:gd name="connsiteX48" fmla="*/ 767713 w 1118894"/>
                <a:gd name="connsiteY48" fmla="*/ 271845 h 1111781"/>
                <a:gd name="connsiteX49" fmla="*/ 760954 w 1118894"/>
                <a:gd name="connsiteY49" fmla="*/ 274566 h 1111781"/>
                <a:gd name="connsiteX50" fmla="*/ 726239 w 1118894"/>
                <a:gd name="connsiteY50" fmla="*/ 306405 h 1111781"/>
                <a:gd name="connsiteX51" fmla="*/ 703709 w 1118894"/>
                <a:gd name="connsiteY51" fmla="*/ 320674 h 1111781"/>
                <a:gd name="connsiteX52" fmla="*/ 698438 w 1118894"/>
                <a:gd name="connsiteY52" fmla="*/ 325392 h 1111781"/>
                <a:gd name="connsiteX53" fmla="*/ 714591 w 1118894"/>
                <a:gd name="connsiteY53" fmla="*/ 335751 h 1111781"/>
                <a:gd name="connsiteX54" fmla="*/ 689837 w 1118894"/>
                <a:gd name="connsiteY54" fmla="*/ 352145 h 1111781"/>
                <a:gd name="connsiteX55" fmla="*/ 646251 w 1118894"/>
                <a:gd name="connsiteY55" fmla="*/ 368199 h 1111781"/>
                <a:gd name="connsiteX56" fmla="*/ 613335 w 1118894"/>
                <a:gd name="connsiteY56" fmla="*/ 365578 h 1111781"/>
                <a:gd name="connsiteX57" fmla="*/ 598981 w 1118894"/>
                <a:gd name="connsiteY57" fmla="*/ 339123 h 1111781"/>
                <a:gd name="connsiteX58" fmla="*/ 596331 w 1118894"/>
                <a:gd name="connsiteY58" fmla="*/ 302919 h 1111781"/>
                <a:gd name="connsiteX59" fmla="*/ 592803 w 1118894"/>
                <a:gd name="connsiteY59" fmla="*/ 203703 h 1111781"/>
                <a:gd name="connsiteX60" fmla="*/ 591357 w 1118894"/>
                <a:gd name="connsiteY60" fmla="*/ 143071 h 1111781"/>
                <a:gd name="connsiteX61" fmla="*/ 641107 w 1118894"/>
                <a:gd name="connsiteY61" fmla="*/ 138183 h 1111781"/>
                <a:gd name="connsiteX62" fmla="*/ 646817 w 1118894"/>
                <a:gd name="connsiteY62" fmla="*/ 138112 h 1111781"/>
                <a:gd name="connsiteX63" fmla="*/ 654653 w 1118894"/>
                <a:gd name="connsiteY63" fmla="*/ 142108 h 1111781"/>
                <a:gd name="connsiteX64" fmla="*/ 668115 w 1118894"/>
                <a:gd name="connsiteY64" fmla="*/ 140592 h 1111781"/>
                <a:gd name="connsiteX65" fmla="*/ 672564 w 1118894"/>
                <a:gd name="connsiteY65" fmla="*/ 135193 h 1111781"/>
                <a:gd name="connsiteX66" fmla="*/ 692033 w 1118894"/>
                <a:gd name="connsiteY66" fmla="*/ 133039 h 1111781"/>
                <a:gd name="connsiteX67" fmla="*/ 699373 w 1118894"/>
                <a:gd name="connsiteY67" fmla="*/ 125458 h 1111781"/>
                <a:gd name="connsiteX68" fmla="*/ 696751 w 1118894"/>
                <a:gd name="connsiteY68" fmla="*/ 92160 h 1111781"/>
                <a:gd name="connsiteX69" fmla="*/ 691069 w 1118894"/>
                <a:gd name="connsiteY69" fmla="*/ 85330 h 1111781"/>
                <a:gd name="connsiteX70" fmla="*/ 668100 w 1118894"/>
                <a:gd name="connsiteY70" fmla="*/ 84862 h 1111781"/>
                <a:gd name="connsiteX71" fmla="*/ 663141 w 1118894"/>
                <a:gd name="connsiteY71" fmla="*/ 78528 h 1111781"/>
                <a:gd name="connsiteX72" fmla="*/ 649411 w 1118894"/>
                <a:gd name="connsiteY72" fmla="*/ 79648 h 1111781"/>
                <a:gd name="connsiteX73" fmla="*/ 642524 w 1118894"/>
                <a:gd name="connsiteY73" fmla="*/ 85174 h 1111781"/>
                <a:gd name="connsiteX74" fmla="*/ 589969 w 1118894"/>
                <a:gd name="connsiteY74" fmla="*/ 85656 h 1111781"/>
                <a:gd name="connsiteX75" fmla="*/ 589671 w 1118894"/>
                <a:gd name="connsiteY75" fmla="*/ 51039 h 1111781"/>
                <a:gd name="connsiteX76" fmla="*/ 608389 w 1118894"/>
                <a:gd name="connsiteY76" fmla="*/ 41191 h 1111781"/>
                <a:gd name="connsiteX77" fmla="*/ 639761 w 1118894"/>
                <a:gd name="connsiteY77" fmla="*/ 28 h 1111781"/>
                <a:gd name="connsiteX78" fmla="*/ 654951 w 1118894"/>
                <a:gd name="connsiteY78" fmla="*/ 8020 h 1111781"/>
                <a:gd name="connsiteX79" fmla="*/ 679762 w 1118894"/>
                <a:gd name="connsiteY79" fmla="*/ 5866 h 1111781"/>
                <a:gd name="connsiteX80" fmla="*/ 694697 w 1118894"/>
                <a:gd name="connsiteY80" fmla="*/ 16366 h 1111781"/>
                <a:gd name="connsiteX81" fmla="*/ 719805 w 1118894"/>
                <a:gd name="connsiteY81" fmla="*/ 16196 h 1111781"/>
                <a:gd name="connsiteX82" fmla="*/ 735123 w 1118894"/>
                <a:gd name="connsiteY82" fmla="*/ 28354 h 1111781"/>
                <a:gd name="connsiteX83" fmla="*/ 759509 w 1118894"/>
                <a:gd name="connsiteY83" fmla="*/ 29756 h 1111781"/>
                <a:gd name="connsiteX84" fmla="*/ 773239 w 1118894"/>
                <a:gd name="connsiteY84" fmla="*/ 42622 h 1111781"/>
                <a:gd name="connsiteX85" fmla="*/ 797895 w 1118894"/>
                <a:gd name="connsiteY85" fmla="*/ 46051 h 1111781"/>
                <a:gd name="connsiteX86" fmla="*/ 811002 w 1118894"/>
                <a:gd name="connsiteY86" fmla="*/ 60207 h 1111781"/>
                <a:gd name="connsiteX87" fmla="*/ 835345 w 1118894"/>
                <a:gd name="connsiteY87" fmla="*/ 65521 h 1111781"/>
                <a:gd name="connsiteX88" fmla="*/ 847333 w 1118894"/>
                <a:gd name="connsiteY88" fmla="*/ 80569 h 1111781"/>
                <a:gd name="connsiteX89" fmla="*/ 870996 w 1118894"/>
                <a:gd name="connsiteY89" fmla="*/ 87710 h 1111781"/>
                <a:gd name="connsiteX90" fmla="*/ 881368 w 1118894"/>
                <a:gd name="connsiteY90" fmla="*/ 103212 h 1111781"/>
                <a:gd name="connsiteX91" fmla="*/ 904691 w 1118894"/>
                <a:gd name="connsiteY91" fmla="*/ 112351 h 1111781"/>
                <a:gd name="connsiteX92" fmla="*/ 915545 w 1118894"/>
                <a:gd name="connsiteY92" fmla="*/ 129908 h 1111781"/>
                <a:gd name="connsiteX93" fmla="*/ 936913 w 1118894"/>
                <a:gd name="connsiteY93" fmla="*/ 139330 h 1111781"/>
                <a:gd name="connsiteX94" fmla="*/ 943885 w 1118894"/>
                <a:gd name="connsiteY94" fmla="*/ 155470 h 1111781"/>
                <a:gd name="connsiteX95" fmla="*/ 966287 w 1118894"/>
                <a:gd name="connsiteY95" fmla="*/ 168718 h 1111781"/>
                <a:gd name="connsiteX96" fmla="*/ 973599 w 1118894"/>
                <a:gd name="connsiteY96" fmla="*/ 186671 h 1111781"/>
                <a:gd name="connsiteX97" fmla="*/ 994003 w 1118894"/>
                <a:gd name="connsiteY97" fmla="*/ 200005 h 1111781"/>
                <a:gd name="connsiteX98" fmla="*/ 999770 w 1118894"/>
                <a:gd name="connsiteY98" fmla="*/ 218610 h 1111781"/>
                <a:gd name="connsiteX99" fmla="*/ 1019055 w 1118894"/>
                <a:gd name="connsiteY99" fmla="*/ 233672 h 1111781"/>
                <a:gd name="connsiteX100" fmla="*/ 1024227 w 1118894"/>
                <a:gd name="connsiteY100" fmla="*/ 253666 h 1111781"/>
                <a:gd name="connsiteX101" fmla="*/ 1041797 w 1118894"/>
                <a:gd name="connsiteY101" fmla="*/ 268898 h 1111781"/>
                <a:gd name="connsiteX102" fmla="*/ 1045368 w 1118894"/>
                <a:gd name="connsiteY102" fmla="*/ 289189 h 1111781"/>
                <a:gd name="connsiteX103" fmla="*/ 1061607 w 1118894"/>
                <a:gd name="connsiteY103" fmla="*/ 305881 h 1111781"/>
                <a:gd name="connsiteX104" fmla="*/ 1062485 w 1118894"/>
                <a:gd name="connsiteY104" fmla="*/ 323437 h 1111781"/>
                <a:gd name="connsiteX105" fmla="*/ 1074260 w 1118894"/>
                <a:gd name="connsiteY105" fmla="*/ 339591 h 1111781"/>
                <a:gd name="connsiteX106" fmla="*/ 1078242 w 1118894"/>
                <a:gd name="connsiteY106" fmla="*/ 344224 h 1111781"/>
                <a:gd name="connsiteX107" fmla="*/ 1078497 w 1118894"/>
                <a:gd name="connsiteY107" fmla="*/ 362503 h 1111781"/>
                <a:gd name="connsiteX108" fmla="*/ 1092369 w 1118894"/>
                <a:gd name="connsiteY108" fmla="*/ 382666 h 1111781"/>
                <a:gd name="connsiteX109" fmla="*/ 1091448 w 1118894"/>
                <a:gd name="connsiteY109" fmla="*/ 403198 h 1111781"/>
                <a:gd name="connsiteX110" fmla="*/ 1103747 w 1118894"/>
                <a:gd name="connsiteY110" fmla="*/ 423347 h 1111781"/>
                <a:gd name="connsiteX111" fmla="*/ 1101381 w 1118894"/>
                <a:gd name="connsiteY111" fmla="*/ 444205 h 1111781"/>
                <a:gd name="connsiteX112" fmla="*/ 1112036 w 1118894"/>
                <a:gd name="connsiteY112" fmla="*/ 464581 h 1111781"/>
                <a:gd name="connsiteX113" fmla="*/ 1107559 w 1118894"/>
                <a:gd name="connsiteY113" fmla="*/ 482917 h 1111781"/>
                <a:gd name="connsiteX114" fmla="*/ 1116727 w 1118894"/>
                <a:gd name="connsiteY114" fmla="*/ 505730 h 1111781"/>
                <a:gd name="connsiteX115" fmla="*/ 1111370 w 1118894"/>
                <a:gd name="connsiteY115" fmla="*/ 523966 h 1111781"/>
                <a:gd name="connsiteX116" fmla="*/ 1118895 w 1118894"/>
                <a:gd name="connsiteY116" fmla="*/ 548026 h 1111781"/>
                <a:gd name="connsiteX117" fmla="*/ 1111824 w 1118894"/>
                <a:gd name="connsiteY117" fmla="*/ 564307 h 1111781"/>
                <a:gd name="connsiteX118" fmla="*/ 1117591 w 1118894"/>
                <a:gd name="connsiteY118" fmla="*/ 589345 h 1111781"/>
                <a:gd name="connsiteX119" fmla="*/ 1109571 w 1118894"/>
                <a:gd name="connsiteY119" fmla="*/ 604847 h 1111781"/>
                <a:gd name="connsiteX120" fmla="*/ 1113127 w 1118894"/>
                <a:gd name="connsiteY120" fmla="*/ 631500 h 1111781"/>
                <a:gd name="connsiteX121" fmla="*/ 1103790 w 1118894"/>
                <a:gd name="connsiteY121" fmla="*/ 646888 h 1111781"/>
                <a:gd name="connsiteX122" fmla="*/ 1105759 w 1118894"/>
                <a:gd name="connsiteY122" fmla="*/ 672493 h 1111781"/>
                <a:gd name="connsiteX123" fmla="*/ 1095118 w 1118894"/>
                <a:gd name="connsiteY123" fmla="*/ 687924 h 1111781"/>
                <a:gd name="connsiteX124" fmla="*/ 1095132 w 1118894"/>
                <a:gd name="connsiteY124" fmla="*/ 713273 h 1111781"/>
                <a:gd name="connsiteX125" fmla="*/ 1083116 w 1118894"/>
                <a:gd name="connsiteY125" fmla="*/ 728364 h 1111781"/>
                <a:gd name="connsiteX126" fmla="*/ 1081883 w 1118894"/>
                <a:gd name="connsiteY126" fmla="*/ 752141 h 1111781"/>
                <a:gd name="connsiteX127" fmla="*/ 1068847 w 1118894"/>
                <a:gd name="connsiteY127" fmla="*/ 766551 h 1111781"/>
                <a:gd name="connsiteX128" fmla="*/ 1065319 w 1118894"/>
                <a:gd name="connsiteY128" fmla="*/ 791263 h 1111781"/>
                <a:gd name="connsiteX129" fmla="*/ 1051730 w 1118894"/>
                <a:gd name="connsiteY129" fmla="*/ 803364 h 1111781"/>
                <a:gd name="connsiteX130" fmla="*/ 1046232 w 1118894"/>
                <a:gd name="connsiteY130" fmla="*/ 827906 h 1111781"/>
                <a:gd name="connsiteX131" fmla="*/ 1030844 w 1118894"/>
                <a:gd name="connsiteY131" fmla="*/ 840574 h 1111781"/>
                <a:gd name="connsiteX132" fmla="*/ 1023759 w 1118894"/>
                <a:gd name="connsiteY132" fmla="*/ 864322 h 1111781"/>
                <a:gd name="connsiteX133" fmla="*/ 1009519 w 1118894"/>
                <a:gd name="connsiteY133" fmla="*/ 873051 h 1111781"/>
                <a:gd name="connsiteX134" fmla="*/ 999614 w 1118894"/>
                <a:gd name="connsiteY134" fmla="*/ 897267 h 1111781"/>
                <a:gd name="connsiteX135" fmla="*/ 982795 w 1118894"/>
                <a:gd name="connsiteY135" fmla="*/ 907256 h 1111781"/>
                <a:gd name="connsiteX136" fmla="*/ 972564 w 1118894"/>
                <a:gd name="connsiteY136" fmla="*/ 929673 h 1111781"/>
                <a:gd name="connsiteX137" fmla="*/ 955901 w 1118894"/>
                <a:gd name="connsiteY137" fmla="*/ 937069 h 1111781"/>
                <a:gd name="connsiteX138" fmla="*/ 942978 w 1118894"/>
                <a:gd name="connsiteY138" fmla="*/ 959429 h 1111781"/>
                <a:gd name="connsiteX139" fmla="*/ 924685 w 1118894"/>
                <a:gd name="connsiteY139" fmla="*/ 966797 h 1111781"/>
                <a:gd name="connsiteX140" fmla="*/ 911946 w 1118894"/>
                <a:gd name="connsiteY140" fmla="*/ 986762 h 1111781"/>
                <a:gd name="connsiteX141" fmla="*/ 893568 w 1118894"/>
                <a:gd name="connsiteY141" fmla="*/ 992317 h 1111781"/>
                <a:gd name="connsiteX142" fmla="*/ 878067 w 1118894"/>
                <a:gd name="connsiteY142" fmla="*/ 1012126 h 1111781"/>
                <a:gd name="connsiteX143" fmla="*/ 857719 w 1118894"/>
                <a:gd name="connsiteY143" fmla="*/ 1017383 h 1111781"/>
                <a:gd name="connsiteX144" fmla="*/ 842713 w 1118894"/>
                <a:gd name="connsiteY144" fmla="*/ 1034783 h 1111781"/>
                <a:gd name="connsiteX145" fmla="*/ 823003 w 1118894"/>
                <a:gd name="connsiteY145" fmla="*/ 1037971 h 1111781"/>
                <a:gd name="connsiteX146" fmla="*/ 806056 w 1118894"/>
                <a:gd name="connsiteY146" fmla="*/ 1054592 h 1111781"/>
                <a:gd name="connsiteX147" fmla="*/ 787041 w 1118894"/>
                <a:gd name="connsiteY147" fmla="*/ 1055839 h 1111781"/>
                <a:gd name="connsiteX148" fmla="*/ 767954 w 1118894"/>
                <a:gd name="connsiteY148" fmla="*/ 1071525 h 1111781"/>
                <a:gd name="connsiteX149" fmla="*/ 747791 w 1118894"/>
                <a:gd name="connsiteY149" fmla="*/ 1071936 h 1111781"/>
                <a:gd name="connsiteX150" fmla="*/ 728251 w 1118894"/>
                <a:gd name="connsiteY150" fmla="*/ 1085893 h 1111781"/>
                <a:gd name="connsiteX151" fmla="*/ 710383 w 1118894"/>
                <a:gd name="connsiteY151" fmla="*/ 1084037 h 1111781"/>
                <a:gd name="connsiteX152" fmla="*/ 688448 w 1118894"/>
                <a:gd name="connsiteY152" fmla="*/ 1096591 h 1111781"/>
                <a:gd name="connsiteX153" fmla="*/ 669078 w 1118894"/>
                <a:gd name="connsiteY153" fmla="*/ 1094055 h 1111781"/>
                <a:gd name="connsiteX154" fmla="*/ 647427 w 1118894"/>
                <a:gd name="connsiteY154" fmla="*/ 1104753 h 1111781"/>
                <a:gd name="connsiteX155" fmla="*/ 627830 w 1118894"/>
                <a:gd name="connsiteY155" fmla="*/ 1100587 h 1111781"/>
                <a:gd name="connsiteX156" fmla="*/ 605329 w 1118894"/>
                <a:gd name="connsiteY156" fmla="*/ 1109911 h 1111781"/>
                <a:gd name="connsiteX157" fmla="*/ 586724 w 1118894"/>
                <a:gd name="connsiteY157" fmla="*/ 1104158 h 1111781"/>
                <a:gd name="connsiteX158" fmla="*/ 563882 w 1118894"/>
                <a:gd name="connsiteY158" fmla="*/ 1111781 h 1111781"/>
                <a:gd name="connsiteX159" fmla="*/ 545632 w 1118894"/>
                <a:gd name="connsiteY159" fmla="*/ 1104611 h 1111781"/>
                <a:gd name="connsiteX160" fmla="*/ 521770 w 1118894"/>
                <a:gd name="connsiteY160" fmla="*/ 1110407 h 1111781"/>
                <a:gd name="connsiteX161" fmla="*/ 505815 w 1118894"/>
                <a:gd name="connsiteY161" fmla="*/ 1102401 h 1111781"/>
                <a:gd name="connsiteX162" fmla="*/ 480366 w 1118894"/>
                <a:gd name="connsiteY162" fmla="*/ 1106213 h 1111781"/>
                <a:gd name="connsiteX163" fmla="*/ 464539 w 1118894"/>
                <a:gd name="connsiteY163" fmla="*/ 1096804 h 1111781"/>
                <a:gd name="connsiteX164" fmla="*/ 439402 w 1118894"/>
                <a:gd name="connsiteY164" fmla="*/ 1098859 h 1111781"/>
                <a:gd name="connsiteX165" fmla="*/ 422710 w 1118894"/>
                <a:gd name="connsiteY165" fmla="*/ 1087778 h 1111781"/>
                <a:gd name="connsiteX166" fmla="*/ 398480 w 1118894"/>
                <a:gd name="connsiteY166" fmla="*/ 1088175 h 1111781"/>
                <a:gd name="connsiteX167" fmla="*/ 384253 w 1118894"/>
                <a:gd name="connsiteY167" fmla="*/ 1076499 h 1111781"/>
                <a:gd name="connsiteX168" fmla="*/ 358918 w 1118894"/>
                <a:gd name="connsiteY168" fmla="*/ 1074614 h 1111781"/>
                <a:gd name="connsiteX169" fmla="*/ 344026 w 1118894"/>
                <a:gd name="connsiteY169" fmla="*/ 1061351 h 1111781"/>
                <a:gd name="connsiteX170" fmla="*/ 320532 w 1118894"/>
                <a:gd name="connsiteY170" fmla="*/ 1058503 h 1111781"/>
                <a:gd name="connsiteX171" fmla="*/ 306419 w 1118894"/>
                <a:gd name="connsiteY171" fmla="*/ 1043710 h 1111781"/>
                <a:gd name="connsiteX172" fmla="*/ 283110 w 1118894"/>
                <a:gd name="connsiteY172" fmla="*/ 1038949 h 1111781"/>
                <a:gd name="connsiteX173" fmla="*/ 266475 w 1118894"/>
                <a:gd name="connsiteY173" fmla="*/ 1021350 h 1111781"/>
                <a:gd name="connsiteX174" fmla="*/ 247488 w 1118894"/>
                <a:gd name="connsiteY174" fmla="*/ 1016589 h 1111781"/>
                <a:gd name="connsiteX175" fmla="*/ 238589 w 1118894"/>
                <a:gd name="connsiteY175" fmla="*/ 1002448 h 1111781"/>
                <a:gd name="connsiteX176" fmla="*/ 213735 w 1118894"/>
                <a:gd name="connsiteY176" fmla="*/ 992246 h 1111781"/>
                <a:gd name="connsiteX177" fmla="*/ 204327 w 1118894"/>
                <a:gd name="connsiteY177" fmla="*/ 975781 h 1111781"/>
                <a:gd name="connsiteX178" fmla="*/ 181981 w 1118894"/>
                <a:gd name="connsiteY178" fmla="*/ 965522 h 1111781"/>
                <a:gd name="connsiteX179" fmla="*/ 173834 w 1118894"/>
                <a:gd name="connsiteY179" fmla="*/ 948164 h 1111781"/>
                <a:gd name="connsiteX180" fmla="*/ 152140 w 1118894"/>
                <a:gd name="connsiteY180" fmla="*/ 935879 h 1111781"/>
                <a:gd name="connsiteX181" fmla="*/ 144162 w 1118894"/>
                <a:gd name="connsiteY181" fmla="*/ 916948 h 1111781"/>
                <a:gd name="connsiteX182" fmla="*/ 124523 w 1118894"/>
                <a:gd name="connsiteY182" fmla="*/ 904451 h 1111781"/>
                <a:gd name="connsiteX183" fmla="*/ 118714 w 1118894"/>
                <a:gd name="connsiteY183" fmla="*/ 885747 h 1111781"/>
                <a:gd name="connsiteX184" fmla="*/ 99585 w 1118894"/>
                <a:gd name="connsiteY184" fmla="*/ 870812 h 1111781"/>
                <a:gd name="connsiteX185" fmla="*/ 95830 w 1118894"/>
                <a:gd name="connsiteY185" fmla="*/ 853341 h 1111781"/>
                <a:gd name="connsiteX186" fmla="*/ 77296 w 1118894"/>
                <a:gd name="connsiteY186" fmla="*/ 836309 h 1111781"/>
                <a:gd name="connsiteX187" fmla="*/ 74972 w 1118894"/>
                <a:gd name="connsiteY187" fmla="*/ 818781 h 1111781"/>
                <a:gd name="connsiteX188" fmla="*/ 61496 w 1118894"/>
                <a:gd name="connsiteY188" fmla="*/ 802698 h 1111781"/>
                <a:gd name="connsiteX189" fmla="*/ 57075 w 1118894"/>
                <a:gd name="connsiteY189" fmla="*/ 798546 h 1111781"/>
                <a:gd name="connsiteX190" fmla="*/ 55701 w 1118894"/>
                <a:gd name="connsiteY190" fmla="*/ 780027 h 1111781"/>
                <a:gd name="connsiteX191" fmla="*/ 40497 w 1118894"/>
                <a:gd name="connsiteY191" fmla="*/ 761266 h 1111781"/>
                <a:gd name="connsiteX192" fmla="*/ 39718 w 1118894"/>
                <a:gd name="connsiteY192" fmla="*/ 740734 h 1111781"/>
                <a:gd name="connsiteX193" fmla="*/ 26299 w 1118894"/>
                <a:gd name="connsiteY193" fmla="*/ 721704 h 1111781"/>
                <a:gd name="connsiteX194" fmla="*/ 27787 w 1118894"/>
                <a:gd name="connsiteY194" fmla="*/ 704502 h 1111781"/>
                <a:gd name="connsiteX195" fmla="*/ 14751 w 1118894"/>
                <a:gd name="connsiteY195" fmla="*/ 681080 h 1111781"/>
                <a:gd name="connsiteX196" fmla="*/ 17429 w 1118894"/>
                <a:gd name="connsiteY196" fmla="*/ 661313 h 1111781"/>
                <a:gd name="connsiteX197" fmla="*/ 6759 w 1118894"/>
                <a:gd name="connsiteY197" fmla="*/ 640073 h 1111781"/>
                <a:gd name="connsiteX198" fmla="*/ 11024 w 1118894"/>
                <a:gd name="connsiteY198" fmla="*/ 623154 h 1111781"/>
                <a:gd name="connsiteX199" fmla="*/ 1785 w 1118894"/>
                <a:gd name="connsiteY199" fmla="*/ 598796 h 1111781"/>
                <a:gd name="connsiteX200" fmla="*/ 7368 w 1118894"/>
                <a:gd name="connsiteY200" fmla="*/ 579200 h 1111781"/>
                <a:gd name="connsiteX201" fmla="*/ 0 w 1118894"/>
                <a:gd name="connsiteY201" fmla="*/ 556642 h 1111781"/>
                <a:gd name="connsiteX202" fmla="*/ 6971 w 1118894"/>
                <a:gd name="connsiteY202" fmla="*/ 536705 h 1111781"/>
                <a:gd name="connsiteX203" fmla="*/ 1615 w 1118894"/>
                <a:gd name="connsiteY203" fmla="*/ 515394 h 1111781"/>
                <a:gd name="connsiteX204" fmla="*/ 8318 w 1118894"/>
                <a:gd name="connsiteY204" fmla="*/ 502570 h 1111781"/>
                <a:gd name="connsiteX205" fmla="*/ 5441 w 1118894"/>
                <a:gd name="connsiteY205" fmla="*/ 473097 h 1111781"/>
                <a:gd name="connsiteX206" fmla="*/ 15232 w 1118894"/>
                <a:gd name="connsiteY206" fmla="*/ 455782 h 1111781"/>
                <a:gd name="connsiteX207" fmla="*/ 12937 w 1118894"/>
                <a:gd name="connsiteY207" fmla="*/ 432161 h 1111781"/>
                <a:gd name="connsiteX208" fmla="*/ 23748 w 1118894"/>
                <a:gd name="connsiteY208" fmla="*/ 415908 h 1111781"/>
                <a:gd name="connsiteX209" fmla="*/ 23337 w 1118894"/>
                <a:gd name="connsiteY209" fmla="*/ 391324 h 1111781"/>
                <a:gd name="connsiteX210" fmla="*/ 34957 w 1118894"/>
                <a:gd name="connsiteY210" fmla="*/ 377466 h 1111781"/>
                <a:gd name="connsiteX211" fmla="*/ 36629 w 1118894"/>
                <a:gd name="connsiteY211" fmla="*/ 352556 h 1111781"/>
                <a:gd name="connsiteX212" fmla="*/ 49679 w 1118894"/>
                <a:gd name="connsiteY212" fmla="*/ 338329 h 1111781"/>
                <a:gd name="connsiteX213" fmla="*/ 53207 w 1118894"/>
                <a:gd name="connsiteY213" fmla="*/ 313405 h 1111781"/>
                <a:gd name="connsiteX214" fmla="*/ 67292 w 1118894"/>
                <a:gd name="connsiteY214" fmla="*/ 300638 h 1111781"/>
                <a:gd name="connsiteX215" fmla="*/ 72719 w 1118894"/>
                <a:gd name="connsiteY215" fmla="*/ 276479 h 1111781"/>
                <a:gd name="connsiteX216" fmla="*/ 87554 w 1118894"/>
                <a:gd name="connsiteY216" fmla="*/ 264236 h 1111781"/>
                <a:gd name="connsiteX217" fmla="*/ 94328 w 1118894"/>
                <a:gd name="connsiteY217" fmla="*/ 241012 h 1111781"/>
                <a:gd name="connsiteX218" fmla="*/ 111473 w 1118894"/>
                <a:gd name="connsiteY218" fmla="*/ 228628 h 1111781"/>
                <a:gd name="connsiteX219" fmla="*/ 119606 w 1118894"/>
                <a:gd name="connsiteY219" fmla="*/ 206962 h 1111781"/>
                <a:gd name="connsiteX220" fmla="*/ 135604 w 1118894"/>
                <a:gd name="connsiteY220" fmla="*/ 197525 h 1111781"/>
                <a:gd name="connsiteX221" fmla="*/ 145919 w 1118894"/>
                <a:gd name="connsiteY221" fmla="*/ 175151 h 1111781"/>
                <a:gd name="connsiteX222" fmla="*/ 163206 w 1118894"/>
                <a:gd name="connsiteY222" fmla="*/ 167032 h 1111781"/>
                <a:gd name="connsiteX223" fmla="*/ 175562 w 1118894"/>
                <a:gd name="connsiteY223" fmla="*/ 145367 h 1111781"/>
                <a:gd name="connsiteX224" fmla="*/ 194451 w 1118894"/>
                <a:gd name="connsiteY224" fmla="*/ 137347 h 1111781"/>
                <a:gd name="connsiteX225" fmla="*/ 207260 w 1118894"/>
                <a:gd name="connsiteY225" fmla="*/ 117693 h 1111781"/>
                <a:gd name="connsiteX226" fmla="*/ 223923 w 1118894"/>
                <a:gd name="connsiteY226" fmla="*/ 113003 h 1111781"/>
                <a:gd name="connsiteX227" fmla="*/ 240374 w 1118894"/>
                <a:gd name="connsiteY227" fmla="*/ 92400 h 1111781"/>
                <a:gd name="connsiteX228" fmla="*/ 259815 w 1118894"/>
                <a:gd name="connsiteY228" fmla="*/ 87923 h 1111781"/>
                <a:gd name="connsiteX229" fmla="*/ 276252 w 1118894"/>
                <a:gd name="connsiteY229" fmla="*/ 69956 h 1111781"/>
                <a:gd name="connsiteX230" fmla="*/ 293440 w 1118894"/>
                <a:gd name="connsiteY230" fmla="*/ 67660 h 1111781"/>
                <a:gd name="connsiteX231" fmla="*/ 309338 w 1118894"/>
                <a:gd name="connsiteY231" fmla="*/ 53944 h 1111781"/>
                <a:gd name="connsiteX232" fmla="*/ 313263 w 1118894"/>
                <a:gd name="connsiteY232" fmla="*/ 50104 h 1111781"/>
                <a:gd name="connsiteX233" fmla="*/ 332378 w 1118894"/>
                <a:gd name="connsiteY233" fmla="*/ 48418 h 1111781"/>
                <a:gd name="connsiteX234" fmla="*/ 350700 w 1118894"/>
                <a:gd name="connsiteY234" fmla="*/ 32916 h 1111781"/>
                <a:gd name="connsiteX235" fmla="*/ 369276 w 1118894"/>
                <a:gd name="connsiteY235" fmla="*/ 33086 h 1111781"/>
                <a:gd name="connsiteX236" fmla="*/ 390105 w 1118894"/>
                <a:gd name="connsiteY236" fmla="*/ 18775 h 1111781"/>
                <a:gd name="connsiteX237" fmla="*/ 409249 w 1118894"/>
                <a:gd name="connsiteY237" fmla="*/ 20348 h 1111781"/>
                <a:gd name="connsiteX238" fmla="*/ 428930 w 1118894"/>
                <a:gd name="connsiteY238" fmla="*/ 9054 h 1111781"/>
                <a:gd name="connsiteX239" fmla="*/ 436171 w 1118894"/>
                <a:gd name="connsiteY239" fmla="*/ 9451 h 1111781"/>
                <a:gd name="connsiteX240" fmla="*/ 461521 w 1118894"/>
                <a:gd name="connsiteY240" fmla="*/ 6220 h 1111781"/>
                <a:gd name="connsiteX241" fmla="*/ 471864 w 1118894"/>
                <a:gd name="connsiteY241" fmla="*/ 0 h 111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1118894" h="1111781">
                  <a:moveTo>
                    <a:pt x="471864" y="0"/>
                  </a:moveTo>
                  <a:cubicBezTo>
                    <a:pt x="476895" y="1360"/>
                    <a:pt x="481755" y="3316"/>
                    <a:pt x="486757" y="4761"/>
                  </a:cubicBezTo>
                  <a:cubicBezTo>
                    <a:pt x="490498" y="11421"/>
                    <a:pt x="493516" y="18265"/>
                    <a:pt x="498418" y="24230"/>
                  </a:cubicBezTo>
                  <a:cubicBezTo>
                    <a:pt x="507940" y="36501"/>
                    <a:pt x="520566" y="44975"/>
                    <a:pt x="534849" y="50841"/>
                  </a:cubicBezTo>
                  <a:cubicBezTo>
                    <a:pt x="535373" y="62077"/>
                    <a:pt x="534990" y="73824"/>
                    <a:pt x="534126" y="85061"/>
                  </a:cubicBezTo>
                  <a:cubicBezTo>
                    <a:pt x="526659" y="85670"/>
                    <a:pt x="519219" y="85160"/>
                    <a:pt x="511625" y="85146"/>
                  </a:cubicBezTo>
                  <a:cubicBezTo>
                    <a:pt x="501366" y="84791"/>
                    <a:pt x="491008" y="85429"/>
                    <a:pt x="480791" y="84352"/>
                  </a:cubicBezTo>
                  <a:cubicBezTo>
                    <a:pt x="479190" y="82553"/>
                    <a:pt x="477603" y="80611"/>
                    <a:pt x="475775" y="79053"/>
                  </a:cubicBezTo>
                  <a:cubicBezTo>
                    <a:pt x="470561" y="77664"/>
                    <a:pt x="464794" y="77721"/>
                    <a:pt x="459423" y="77338"/>
                  </a:cubicBezTo>
                  <a:cubicBezTo>
                    <a:pt x="457511" y="79350"/>
                    <a:pt x="455895" y="82623"/>
                    <a:pt x="453387" y="83814"/>
                  </a:cubicBezTo>
                  <a:cubicBezTo>
                    <a:pt x="446628" y="84451"/>
                    <a:pt x="439643" y="83190"/>
                    <a:pt x="432926" y="84055"/>
                  </a:cubicBezTo>
                  <a:cubicBezTo>
                    <a:pt x="428789" y="85103"/>
                    <a:pt x="427910" y="88816"/>
                    <a:pt x="427060" y="92471"/>
                  </a:cubicBezTo>
                  <a:cubicBezTo>
                    <a:pt x="425105" y="102390"/>
                    <a:pt x="423744" y="112706"/>
                    <a:pt x="424311" y="122823"/>
                  </a:cubicBezTo>
                  <a:cubicBezTo>
                    <a:pt x="424509" y="126493"/>
                    <a:pt x="425841" y="130063"/>
                    <a:pt x="429681" y="131183"/>
                  </a:cubicBezTo>
                  <a:cubicBezTo>
                    <a:pt x="436143" y="132982"/>
                    <a:pt x="443228" y="132458"/>
                    <a:pt x="449661" y="134229"/>
                  </a:cubicBezTo>
                  <a:cubicBezTo>
                    <a:pt x="451290" y="135802"/>
                    <a:pt x="452608" y="137644"/>
                    <a:pt x="454280" y="139175"/>
                  </a:cubicBezTo>
                  <a:cubicBezTo>
                    <a:pt x="458729" y="140705"/>
                    <a:pt x="463774" y="140875"/>
                    <a:pt x="468464" y="141017"/>
                  </a:cubicBezTo>
                  <a:cubicBezTo>
                    <a:pt x="471893" y="141229"/>
                    <a:pt x="474103" y="136893"/>
                    <a:pt x="477660" y="137262"/>
                  </a:cubicBezTo>
                  <a:cubicBezTo>
                    <a:pt x="484745" y="137460"/>
                    <a:pt x="491815" y="138820"/>
                    <a:pt x="498900" y="139387"/>
                  </a:cubicBezTo>
                  <a:cubicBezTo>
                    <a:pt x="509924" y="140705"/>
                    <a:pt x="521005" y="141144"/>
                    <a:pt x="532001" y="142632"/>
                  </a:cubicBezTo>
                  <a:cubicBezTo>
                    <a:pt x="532667" y="151148"/>
                    <a:pt x="531816" y="159763"/>
                    <a:pt x="531675" y="168293"/>
                  </a:cubicBezTo>
                  <a:cubicBezTo>
                    <a:pt x="530428" y="183384"/>
                    <a:pt x="531193" y="198517"/>
                    <a:pt x="529861" y="213580"/>
                  </a:cubicBezTo>
                  <a:cubicBezTo>
                    <a:pt x="529379" y="222421"/>
                    <a:pt x="529436" y="231278"/>
                    <a:pt x="528968" y="240119"/>
                  </a:cubicBezTo>
                  <a:cubicBezTo>
                    <a:pt x="527381" y="267665"/>
                    <a:pt x="526375" y="295225"/>
                    <a:pt x="524391" y="322743"/>
                  </a:cubicBezTo>
                  <a:cubicBezTo>
                    <a:pt x="523357" y="334504"/>
                    <a:pt x="522932" y="345641"/>
                    <a:pt x="516782" y="356155"/>
                  </a:cubicBezTo>
                  <a:cubicBezTo>
                    <a:pt x="512985" y="362701"/>
                    <a:pt x="506538" y="367080"/>
                    <a:pt x="499155" y="368568"/>
                  </a:cubicBezTo>
                  <a:cubicBezTo>
                    <a:pt x="488925" y="370707"/>
                    <a:pt x="477660" y="368270"/>
                    <a:pt x="467769" y="365379"/>
                  </a:cubicBezTo>
                  <a:cubicBezTo>
                    <a:pt x="449320" y="359796"/>
                    <a:pt x="431566" y="351592"/>
                    <a:pt x="415483" y="340951"/>
                  </a:cubicBezTo>
                  <a:cubicBezTo>
                    <a:pt x="412479" y="338995"/>
                    <a:pt x="409773" y="336771"/>
                    <a:pt x="407237" y="334263"/>
                  </a:cubicBezTo>
                  <a:cubicBezTo>
                    <a:pt x="412196" y="330012"/>
                    <a:pt x="418261" y="327660"/>
                    <a:pt x="423433" y="323805"/>
                  </a:cubicBezTo>
                  <a:lnTo>
                    <a:pt x="423022" y="321978"/>
                  </a:lnTo>
                  <a:cubicBezTo>
                    <a:pt x="417779" y="318634"/>
                    <a:pt x="411828" y="316536"/>
                    <a:pt x="406741" y="312852"/>
                  </a:cubicBezTo>
                  <a:cubicBezTo>
                    <a:pt x="389964" y="301290"/>
                    <a:pt x="374873" y="287035"/>
                    <a:pt x="360944" y="272200"/>
                  </a:cubicBezTo>
                  <a:cubicBezTo>
                    <a:pt x="359045" y="270329"/>
                    <a:pt x="357728" y="268742"/>
                    <a:pt x="354780" y="269096"/>
                  </a:cubicBezTo>
                  <a:cubicBezTo>
                    <a:pt x="347894" y="302764"/>
                    <a:pt x="355461" y="338117"/>
                    <a:pt x="371061" y="368312"/>
                  </a:cubicBezTo>
                  <a:cubicBezTo>
                    <a:pt x="372393" y="370169"/>
                    <a:pt x="372563" y="371316"/>
                    <a:pt x="375156" y="370679"/>
                  </a:cubicBezTo>
                  <a:cubicBezTo>
                    <a:pt x="378415" y="366031"/>
                    <a:pt x="380640" y="360817"/>
                    <a:pt x="384338" y="356424"/>
                  </a:cubicBezTo>
                  <a:cubicBezTo>
                    <a:pt x="389978" y="361185"/>
                    <a:pt x="394229" y="367306"/>
                    <a:pt x="399826" y="372181"/>
                  </a:cubicBezTo>
                  <a:cubicBezTo>
                    <a:pt x="426564" y="396694"/>
                    <a:pt x="459565" y="416163"/>
                    <a:pt x="491022" y="434031"/>
                  </a:cubicBezTo>
                  <a:cubicBezTo>
                    <a:pt x="508734" y="443766"/>
                    <a:pt x="524845" y="455187"/>
                    <a:pt x="537470" y="471198"/>
                  </a:cubicBezTo>
                  <a:cubicBezTo>
                    <a:pt x="541749" y="476555"/>
                    <a:pt x="545533" y="483257"/>
                    <a:pt x="550733" y="487692"/>
                  </a:cubicBezTo>
                  <a:cubicBezTo>
                    <a:pt x="554275" y="490597"/>
                    <a:pt x="559093" y="492991"/>
                    <a:pt x="563698" y="491107"/>
                  </a:cubicBezTo>
                  <a:cubicBezTo>
                    <a:pt x="570655" y="488783"/>
                    <a:pt x="575473" y="481415"/>
                    <a:pt x="579653" y="475789"/>
                  </a:cubicBezTo>
                  <a:cubicBezTo>
                    <a:pt x="591542" y="459310"/>
                    <a:pt x="607284" y="447238"/>
                    <a:pt x="624883" y="437418"/>
                  </a:cubicBezTo>
                  <a:cubicBezTo>
                    <a:pt x="653591" y="421576"/>
                    <a:pt x="683432" y="404643"/>
                    <a:pt x="709178" y="384253"/>
                  </a:cubicBezTo>
                  <a:cubicBezTo>
                    <a:pt x="719409" y="376474"/>
                    <a:pt x="728251" y="367377"/>
                    <a:pt x="736908" y="357926"/>
                  </a:cubicBezTo>
                  <a:cubicBezTo>
                    <a:pt x="740975" y="362687"/>
                    <a:pt x="743455" y="368284"/>
                    <a:pt x="746926" y="373442"/>
                  </a:cubicBezTo>
                  <a:cubicBezTo>
                    <a:pt x="748669" y="372280"/>
                    <a:pt x="749944" y="371118"/>
                    <a:pt x="750894" y="369248"/>
                  </a:cubicBezTo>
                  <a:cubicBezTo>
                    <a:pt x="766310" y="339165"/>
                    <a:pt x="773962" y="305456"/>
                    <a:pt x="767713" y="271845"/>
                  </a:cubicBezTo>
                  <a:cubicBezTo>
                    <a:pt x="764497" y="269309"/>
                    <a:pt x="763321" y="272795"/>
                    <a:pt x="760954" y="274566"/>
                  </a:cubicBezTo>
                  <a:cubicBezTo>
                    <a:pt x="750143" y="286015"/>
                    <a:pt x="738651" y="296685"/>
                    <a:pt x="726239" y="306405"/>
                  </a:cubicBezTo>
                  <a:cubicBezTo>
                    <a:pt x="719140" y="311889"/>
                    <a:pt x="711970" y="317032"/>
                    <a:pt x="703709" y="320674"/>
                  </a:cubicBezTo>
                  <a:cubicBezTo>
                    <a:pt x="701357" y="322006"/>
                    <a:pt x="698877" y="322275"/>
                    <a:pt x="698438" y="325392"/>
                  </a:cubicBezTo>
                  <a:cubicBezTo>
                    <a:pt x="703850" y="328892"/>
                    <a:pt x="709589" y="331613"/>
                    <a:pt x="714591" y="335751"/>
                  </a:cubicBezTo>
                  <a:cubicBezTo>
                    <a:pt x="707889" y="342864"/>
                    <a:pt x="698395" y="347611"/>
                    <a:pt x="689837" y="352145"/>
                  </a:cubicBezTo>
                  <a:cubicBezTo>
                    <a:pt x="675964" y="358960"/>
                    <a:pt x="661327" y="364699"/>
                    <a:pt x="646251" y="368199"/>
                  </a:cubicBezTo>
                  <a:cubicBezTo>
                    <a:pt x="635652" y="370495"/>
                    <a:pt x="622942" y="371557"/>
                    <a:pt x="613335" y="365578"/>
                  </a:cubicBezTo>
                  <a:cubicBezTo>
                    <a:pt x="604507" y="360165"/>
                    <a:pt x="600298" y="348928"/>
                    <a:pt x="598981" y="339123"/>
                  </a:cubicBezTo>
                  <a:cubicBezTo>
                    <a:pt x="597309" y="327093"/>
                    <a:pt x="597365" y="315006"/>
                    <a:pt x="596331" y="302919"/>
                  </a:cubicBezTo>
                  <a:cubicBezTo>
                    <a:pt x="595098" y="269847"/>
                    <a:pt x="593171" y="236789"/>
                    <a:pt x="592803" y="203703"/>
                  </a:cubicBezTo>
                  <a:cubicBezTo>
                    <a:pt x="591556" y="183526"/>
                    <a:pt x="591712" y="163277"/>
                    <a:pt x="591357" y="143071"/>
                  </a:cubicBezTo>
                  <a:cubicBezTo>
                    <a:pt x="607908" y="141116"/>
                    <a:pt x="624557" y="140096"/>
                    <a:pt x="641107" y="138183"/>
                  </a:cubicBezTo>
                  <a:cubicBezTo>
                    <a:pt x="642978" y="138041"/>
                    <a:pt x="644975" y="137800"/>
                    <a:pt x="646817" y="138112"/>
                  </a:cubicBezTo>
                  <a:cubicBezTo>
                    <a:pt x="649425" y="139515"/>
                    <a:pt x="651593" y="142448"/>
                    <a:pt x="654653" y="142108"/>
                  </a:cubicBezTo>
                  <a:cubicBezTo>
                    <a:pt x="659088" y="141966"/>
                    <a:pt x="663864" y="141938"/>
                    <a:pt x="668115" y="140592"/>
                  </a:cubicBezTo>
                  <a:cubicBezTo>
                    <a:pt x="669772" y="138990"/>
                    <a:pt x="671161" y="137021"/>
                    <a:pt x="672564" y="135193"/>
                  </a:cubicBezTo>
                  <a:cubicBezTo>
                    <a:pt x="679025" y="134059"/>
                    <a:pt x="685572" y="133946"/>
                    <a:pt x="692033" y="133039"/>
                  </a:cubicBezTo>
                  <a:cubicBezTo>
                    <a:pt x="696071" y="132416"/>
                    <a:pt x="699075" y="129624"/>
                    <a:pt x="699373" y="125458"/>
                  </a:cubicBezTo>
                  <a:cubicBezTo>
                    <a:pt x="700223" y="114363"/>
                    <a:pt x="699019" y="103028"/>
                    <a:pt x="696751" y="92160"/>
                  </a:cubicBezTo>
                  <a:cubicBezTo>
                    <a:pt x="696043" y="88971"/>
                    <a:pt x="694527" y="86067"/>
                    <a:pt x="691069" y="85330"/>
                  </a:cubicBezTo>
                  <a:cubicBezTo>
                    <a:pt x="683489" y="84380"/>
                    <a:pt x="675752" y="85698"/>
                    <a:pt x="668100" y="84862"/>
                  </a:cubicBezTo>
                  <a:cubicBezTo>
                    <a:pt x="666683" y="82949"/>
                    <a:pt x="665465" y="79322"/>
                    <a:pt x="663141" y="78528"/>
                  </a:cubicBezTo>
                  <a:cubicBezTo>
                    <a:pt x="658578" y="78146"/>
                    <a:pt x="653874" y="78812"/>
                    <a:pt x="649411" y="79648"/>
                  </a:cubicBezTo>
                  <a:cubicBezTo>
                    <a:pt x="646492" y="79931"/>
                    <a:pt x="644479" y="83247"/>
                    <a:pt x="642524" y="85174"/>
                  </a:cubicBezTo>
                  <a:cubicBezTo>
                    <a:pt x="625025" y="85684"/>
                    <a:pt x="607468" y="85542"/>
                    <a:pt x="589969" y="85656"/>
                  </a:cubicBezTo>
                  <a:cubicBezTo>
                    <a:pt x="589685" y="74150"/>
                    <a:pt x="588835" y="62517"/>
                    <a:pt x="589671" y="51039"/>
                  </a:cubicBezTo>
                  <a:cubicBezTo>
                    <a:pt x="596076" y="47894"/>
                    <a:pt x="602551" y="45400"/>
                    <a:pt x="608389" y="41191"/>
                  </a:cubicBezTo>
                  <a:cubicBezTo>
                    <a:pt x="623069" y="31216"/>
                    <a:pt x="633739" y="16664"/>
                    <a:pt x="639761" y="28"/>
                  </a:cubicBezTo>
                  <a:cubicBezTo>
                    <a:pt x="645103" y="2862"/>
                    <a:pt x="648815" y="6745"/>
                    <a:pt x="654951" y="8020"/>
                  </a:cubicBezTo>
                  <a:cubicBezTo>
                    <a:pt x="663934" y="10145"/>
                    <a:pt x="671076" y="7113"/>
                    <a:pt x="679762" y="5866"/>
                  </a:cubicBezTo>
                  <a:cubicBezTo>
                    <a:pt x="684410" y="10202"/>
                    <a:pt x="688434" y="14396"/>
                    <a:pt x="694697" y="16366"/>
                  </a:cubicBezTo>
                  <a:cubicBezTo>
                    <a:pt x="702448" y="18902"/>
                    <a:pt x="711913" y="17556"/>
                    <a:pt x="719805" y="16196"/>
                  </a:cubicBezTo>
                  <a:cubicBezTo>
                    <a:pt x="724850" y="20844"/>
                    <a:pt x="728477" y="25888"/>
                    <a:pt x="735123" y="28354"/>
                  </a:cubicBezTo>
                  <a:cubicBezTo>
                    <a:pt x="743440" y="31570"/>
                    <a:pt x="750936" y="30026"/>
                    <a:pt x="759509" y="29756"/>
                  </a:cubicBezTo>
                  <a:cubicBezTo>
                    <a:pt x="763760" y="34787"/>
                    <a:pt x="767047" y="39732"/>
                    <a:pt x="773239" y="42622"/>
                  </a:cubicBezTo>
                  <a:cubicBezTo>
                    <a:pt x="781245" y="46505"/>
                    <a:pt x="789223" y="46207"/>
                    <a:pt x="797895" y="46051"/>
                  </a:cubicBezTo>
                  <a:cubicBezTo>
                    <a:pt x="802117" y="51393"/>
                    <a:pt x="804824" y="56764"/>
                    <a:pt x="811002" y="60207"/>
                  </a:cubicBezTo>
                  <a:cubicBezTo>
                    <a:pt x="818866" y="64840"/>
                    <a:pt x="826631" y="64259"/>
                    <a:pt x="835345" y="65521"/>
                  </a:cubicBezTo>
                  <a:cubicBezTo>
                    <a:pt x="838675" y="71344"/>
                    <a:pt x="841480" y="76800"/>
                    <a:pt x="847333" y="80569"/>
                  </a:cubicBezTo>
                  <a:cubicBezTo>
                    <a:pt x="854772" y="85656"/>
                    <a:pt x="862508" y="85982"/>
                    <a:pt x="870996" y="87710"/>
                  </a:cubicBezTo>
                  <a:cubicBezTo>
                    <a:pt x="873915" y="93548"/>
                    <a:pt x="876083" y="99032"/>
                    <a:pt x="881368" y="103212"/>
                  </a:cubicBezTo>
                  <a:cubicBezTo>
                    <a:pt x="888453" y="108922"/>
                    <a:pt x="896360" y="109659"/>
                    <a:pt x="904691" y="112351"/>
                  </a:cubicBezTo>
                  <a:cubicBezTo>
                    <a:pt x="907454" y="119068"/>
                    <a:pt x="909594" y="125260"/>
                    <a:pt x="915545" y="129908"/>
                  </a:cubicBezTo>
                  <a:cubicBezTo>
                    <a:pt x="921993" y="135264"/>
                    <a:pt x="929276" y="136624"/>
                    <a:pt x="936913" y="139330"/>
                  </a:cubicBezTo>
                  <a:cubicBezTo>
                    <a:pt x="938571" y="145253"/>
                    <a:pt x="939676" y="150723"/>
                    <a:pt x="943885" y="155470"/>
                  </a:cubicBezTo>
                  <a:cubicBezTo>
                    <a:pt x="950134" y="162597"/>
                    <a:pt x="958054" y="164836"/>
                    <a:pt x="966287" y="168718"/>
                  </a:cubicBezTo>
                  <a:cubicBezTo>
                    <a:pt x="968157" y="175265"/>
                    <a:pt x="969050" y="181287"/>
                    <a:pt x="973599" y="186671"/>
                  </a:cubicBezTo>
                  <a:cubicBezTo>
                    <a:pt x="979196" y="193714"/>
                    <a:pt x="986436" y="195910"/>
                    <a:pt x="994003" y="200005"/>
                  </a:cubicBezTo>
                  <a:cubicBezTo>
                    <a:pt x="995151" y="206792"/>
                    <a:pt x="995477" y="212914"/>
                    <a:pt x="999770" y="218610"/>
                  </a:cubicBezTo>
                  <a:cubicBezTo>
                    <a:pt x="1004899" y="225851"/>
                    <a:pt x="1011942" y="228939"/>
                    <a:pt x="1019055" y="233672"/>
                  </a:cubicBezTo>
                  <a:cubicBezTo>
                    <a:pt x="1019919" y="240870"/>
                    <a:pt x="1020018" y="247431"/>
                    <a:pt x="1024227" y="253666"/>
                  </a:cubicBezTo>
                  <a:cubicBezTo>
                    <a:pt x="1028846" y="260807"/>
                    <a:pt x="1035449" y="263769"/>
                    <a:pt x="1041797" y="268898"/>
                  </a:cubicBezTo>
                  <a:cubicBezTo>
                    <a:pt x="1041783" y="276153"/>
                    <a:pt x="1041457" y="282742"/>
                    <a:pt x="1045368" y="289189"/>
                  </a:cubicBezTo>
                  <a:cubicBezTo>
                    <a:pt x="1049336" y="296642"/>
                    <a:pt x="1055754" y="300270"/>
                    <a:pt x="1061607" y="305881"/>
                  </a:cubicBezTo>
                  <a:cubicBezTo>
                    <a:pt x="1061295" y="311917"/>
                    <a:pt x="1060600" y="317542"/>
                    <a:pt x="1062485" y="323437"/>
                  </a:cubicBezTo>
                  <a:cubicBezTo>
                    <a:pt x="1064610" y="329870"/>
                    <a:pt x="1069343" y="335085"/>
                    <a:pt x="1074260" y="339591"/>
                  </a:cubicBezTo>
                  <a:cubicBezTo>
                    <a:pt x="1075606" y="340979"/>
                    <a:pt x="1077547" y="342368"/>
                    <a:pt x="1078242" y="344224"/>
                  </a:cubicBezTo>
                  <a:cubicBezTo>
                    <a:pt x="1078100" y="350572"/>
                    <a:pt x="1076556" y="356141"/>
                    <a:pt x="1078497" y="362503"/>
                  </a:cubicBezTo>
                  <a:cubicBezTo>
                    <a:pt x="1080976" y="371047"/>
                    <a:pt x="1086616" y="376318"/>
                    <a:pt x="1092369" y="382666"/>
                  </a:cubicBezTo>
                  <a:cubicBezTo>
                    <a:pt x="1091830" y="389865"/>
                    <a:pt x="1089337" y="396028"/>
                    <a:pt x="1091448" y="403198"/>
                  </a:cubicBezTo>
                  <a:cubicBezTo>
                    <a:pt x="1093687" y="411332"/>
                    <a:pt x="1099014" y="416674"/>
                    <a:pt x="1103747" y="423347"/>
                  </a:cubicBezTo>
                  <a:cubicBezTo>
                    <a:pt x="1102018" y="430560"/>
                    <a:pt x="1099440" y="436639"/>
                    <a:pt x="1101381" y="444205"/>
                  </a:cubicBezTo>
                  <a:cubicBezTo>
                    <a:pt x="1102982" y="452254"/>
                    <a:pt x="1107601" y="457978"/>
                    <a:pt x="1112036" y="464581"/>
                  </a:cubicBezTo>
                  <a:cubicBezTo>
                    <a:pt x="1109713" y="470759"/>
                    <a:pt x="1106978" y="476045"/>
                    <a:pt x="1107559" y="482917"/>
                  </a:cubicBezTo>
                  <a:cubicBezTo>
                    <a:pt x="1108055" y="491773"/>
                    <a:pt x="1112787" y="498178"/>
                    <a:pt x="1116727" y="505730"/>
                  </a:cubicBezTo>
                  <a:cubicBezTo>
                    <a:pt x="1114559" y="512135"/>
                    <a:pt x="1111130" y="516938"/>
                    <a:pt x="1111370" y="523966"/>
                  </a:cubicBezTo>
                  <a:cubicBezTo>
                    <a:pt x="1111030" y="533205"/>
                    <a:pt x="1115097" y="540035"/>
                    <a:pt x="1118895" y="548026"/>
                  </a:cubicBezTo>
                  <a:cubicBezTo>
                    <a:pt x="1115905" y="553439"/>
                    <a:pt x="1112660" y="557988"/>
                    <a:pt x="1111824" y="564307"/>
                  </a:cubicBezTo>
                  <a:cubicBezTo>
                    <a:pt x="1110549" y="572923"/>
                    <a:pt x="1114573" y="581509"/>
                    <a:pt x="1117591" y="589345"/>
                  </a:cubicBezTo>
                  <a:cubicBezTo>
                    <a:pt x="1114502" y="594588"/>
                    <a:pt x="1110903" y="598711"/>
                    <a:pt x="1109571" y="604847"/>
                  </a:cubicBezTo>
                  <a:cubicBezTo>
                    <a:pt x="1107346" y="614624"/>
                    <a:pt x="1110775" y="622276"/>
                    <a:pt x="1113127" y="631500"/>
                  </a:cubicBezTo>
                  <a:cubicBezTo>
                    <a:pt x="1109457" y="636502"/>
                    <a:pt x="1105433" y="640739"/>
                    <a:pt x="1103790" y="646888"/>
                  </a:cubicBezTo>
                  <a:cubicBezTo>
                    <a:pt x="1101579" y="656042"/>
                    <a:pt x="1104059" y="663651"/>
                    <a:pt x="1105759" y="672493"/>
                  </a:cubicBezTo>
                  <a:cubicBezTo>
                    <a:pt x="1101367" y="677353"/>
                    <a:pt x="1097031" y="681420"/>
                    <a:pt x="1095118" y="687924"/>
                  </a:cubicBezTo>
                  <a:cubicBezTo>
                    <a:pt x="1092298" y="696808"/>
                    <a:pt x="1094438" y="704403"/>
                    <a:pt x="1095132" y="713273"/>
                  </a:cubicBezTo>
                  <a:cubicBezTo>
                    <a:pt x="1090343" y="717963"/>
                    <a:pt x="1085468" y="721832"/>
                    <a:pt x="1083116" y="728364"/>
                  </a:cubicBezTo>
                  <a:cubicBezTo>
                    <a:pt x="1080481" y="735576"/>
                    <a:pt x="1081812" y="744560"/>
                    <a:pt x="1081883" y="752141"/>
                  </a:cubicBezTo>
                  <a:cubicBezTo>
                    <a:pt x="1076910" y="756817"/>
                    <a:pt x="1071823" y="760118"/>
                    <a:pt x="1068847" y="766551"/>
                  </a:cubicBezTo>
                  <a:cubicBezTo>
                    <a:pt x="1064837" y="774713"/>
                    <a:pt x="1065829" y="782506"/>
                    <a:pt x="1065319" y="791263"/>
                  </a:cubicBezTo>
                  <a:cubicBezTo>
                    <a:pt x="1060133" y="794891"/>
                    <a:pt x="1055145" y="797795"/>
                    <a:pt x="1051730" y="803364"/>
                  </a:cubicBezTo>
                  <a:cubicBezTo>
                    <a:pt x="1047097" y="810647"/>
                    <a:pt x="1046913" y="819574"/>
                    <a:pt x="1046232" y="827906"/>
                  </a:cubicBezTo>
                  <a:cubicBezTo>
                    <a:pt x="1040409" y="831760"/>
                    <a:pt x="1034727" y="834410"/>
                    <a:pt x="1030844" y="840574"/>
                  </a:cubicBezTo>
                  <a:cubicBezTo>
                    <a:pt x="1025672" y="848112"/>
                    <a:pt x="1025828" y="855849"/>
                    <a:pt x="1023759" y="864322"/>
                  </a:cubicBezTo>
                  <a:cubicBezTo>
                    <a:pt x="1018446" y="866660"/>
                    <a:pt x="1013472" y="868601"/>
                    <a:pt x="1009519" y="873051"/>
                  </a:cubicBezTo>
                  <a:cubicBezTo>
                    <a:pt x="1003185" y="879710"/>
                    <a:pt x="1001867" y="888736"/>
                    <a:pt x="999614" y="897267"/>
                  </a:cubicBezTo>
                  <a:cubicBezTo>
                    <a:pt x="993436" y="900341"/>
                    <a:pt x="987542" y="901900"/>
                    <a:pt x="982795" y="907256"/>
                  </a:cubicBezTo>
                  <a:cubicBezTo>
                    <a:pt x="976787" y="913817"/>
                    <a:pt x="975044" y="921440"/>
                    <a:pt x="972564" y="929673"/>
                  </a:cubicBezTo>
                  <a:cubicBezTo>
                    <a:pt x="966457" y="931529"/>
                    <a:pt x="960818" y="932662"/>
                    <a:pt x="955901" y="937069"/>
                  </a:cubicBezTo>
                  <a:cubicBezTo>
                    <a:pt x="948830" y="943318"/>
                    <a:pt x="946648" y="951168"/>
                    <a:pt x="942978" y="959429"/>
                  </a:cubicBezTo>
                  <a:cubicBezTo>
                    <a:pt x="936261" y="961143"/>
                    <a:pt x="930126" y="962121"/>
                    <a:pt x="924685" y="966797"/>
                  </a:cubicBezTo>
                  <a:cubicBezTo>
                    <a:pt x="918138" y="972224"/>
                    <a:pt x="915333" y="979238"/>
                    <a:pt x="911946" y="986762"/>
                  </a:cubicBezTo>
                  <a:cubicBezTo>
                    <a:pt x="905442" y="987995"/>
                    <a:pt x="899179" y="988420"/>
                    <a:pt x="893568" y="992317"/>
                  </a:cubicBezTo>
                  <a:cubicBezTo>
                    <a:pt x="886002" y="997460"/>
                    <a:pt x="882658" y="1004602"/>
                    <a:pt x="878067" y="1012126"/>
                  </a:cubicBezTo>
                  <a:cubicBezTo>
                    <a:pt x="870656" y="1012962"/>
                    <a:pt x="864010" y="1012849"/>
                    <a:pt x="857719" y="1017383"/>
                  </a:cubicBezTo>
                  <a:cubicBezTo>
                    <a:pt x="850776" y="1021988"/>
                    <a:pt x="847715" y="1028506"/>
                    <a:pt x="842713" y="1034783"/>
                  </a:cubicBezTo>
                  <a:cubicBezTo>
                    <a:pt x="835657" y="1034953"/>
                    <a:pt x="829408" y="1034316"/>
                    <a:pt x="823003" y="1037971"/>
                  </a:cubicBezTo>
                  <a:cubicBezTo>
                    <a:pt x="815465" y="1041911"/>
                    <a:pt x="811257" y="1048202"/>
                    <a:pt x="806056" y="1054592"/>
                  </a:cubicBezTo>
                  <a:cubicBezTo>
                    <a:pt x="799722" y="1054366"/>
                    <a:pt x="793063" y="1053402"/>
                    <a:pt x="787041" y="1055839"/>
                  </a:cubicBezTo>
                  <a:cubicBezTo>
                    <a:pt x="778992" y="1058971"/>
                    <a:pt x="773778" y="1065503"/>
                    <a:pt x="767954" y="1071525"/>
                  </a:cubicBezTo>
                  <a:cubicBezTo>
                    <a:pt x="760940" y="1070618"/>
                    <a:pt x="754649" y="1069216"/>
                    <a:pt x="747791" y="1071936"/>
                  </a:cubicBezTo>
                  <a:cubicBezTo>
                    <a:pt x="739473" y="1074614"/>
                    <a:pt x="734613" y="1080438"/>
                    <a:pt x="728251" y="1085893"/>
                  </a:cubicBezTo>
                  <a:cubicBezTo>
                    <a:pt x="722172" y="1084448"/>
                    <a:pt x="716745" y="1082677"/>
                    <a:pt x="710383" y="1084037"/>
                  </a:cubicBezTo>
                  <a:cubicBezTo>
                    <a:pt x="701371" y="1085837"/>
                    <a:pt x="695561" y="1091349"/>
                    <a:pt x="688448" y="1096591"/>
                  </a:cubicBezTo>
                  <a:cubicBezTo>
                    <a:pt x="681859" y="1095047"/>
                    <a:pt x="676007" y="1092992"/>
                    <a:pt x="669078" y="1094055"/>
                  </a:cubicBezTo>
                  <a:cubicBezTo>
                    <a:pt x="660378" y="1095217"/>
                    <a:pt x="654441" y="1100020"/>
                    <a:pt x="647427" y="1104753"/>
                  </a:cubicBezTo>
                  <a:cubicBezTo>
                    <a:pt x="640611" y="1102826"/>
                    <a:pt x="635212" y="1099765"/>
                    <a:pt x="627830" y="1100587"/>
                  </a:cubicBezTo>
                  <a:cubicBezTo>
                    <a:pt x="619059" y="1101409"/>
                    <a:pt x="612952" y="1106198"/>
                    <a:pt x="605329" y="1109911"/>
                  </a:cubicBezTo>
                  <a:cubicBezTo>
                    <a:pt x="599207" y="1106907"/>
                    <a:pt x="593809" y="1103875"/>
                    <a:pt x="586724" y="1104158"/>
                  </a:cubicBezTo>
                  <a:cubicBezTo>
                    <a:pt x="578066" y="1104356"/>
                    <a:pt x="571378" y="1108069"/>
                    <a:pt x="563882" y="1111781"/>
                  </a:cubicBezTo>
                  <a:cubicBezTo>
                    <a:pt x="557761" y="1108621"/>
                    <a:pt x="552802" y="1105022"/>
                    <a:pt x="545632" y="1104611"/>
                  </a:cubicBezTo>
                  <a:cubicBezTo>
                    <a:pt x="536563" y="1104002"/>
                    <a:pt x="530073" y="1107984"/>
                    <a:pt x="521770" y="1110407"/>
                  </a:cubicBezTo>
                  <a:cubicBezTo>
                    <a:pt x="516570" y="1106964"/>
                    <a:pt x="512177" y="1103421"/>
                    <a:pt x="505815" y="1102401"/>
                  </a:cubicBezTo>
                  <a:cubicBezTo>
                    <a:pt x="497058" y="1100531"/>
                    <a:pt x="488641" y="1103733"/>
                    <a:pt x="480366" y="1106213"/>
                  </a:cubicBezTo>
                  <a:cubicBezTo>
                    <a:pt x="474996" y="1102571"/>
                    <a:pt x="471099" y="1098320"/>
                    <a:pt x="464539" y="1096804"/>
                  </a:cubicBezTo>
                  <a:cubicBezTo>
                    <a:pt x="455725" y="1094579"/>
                    <a:pt x="447974" y="1097130"/>
                    <a:pt x="439402" y="1098859"/>
                  </a:cubicBezTo>
                  <a:cubicBezTo>
                    <a:pt x="434003" y="1094324"/>
                    <a:pt x="429837" y="1089620"/>
                    <a:pt x="422710" y="1087778"/>
                  </a:cubicBezTo>
                  <a:cubicBezTo>
                    <a:pt x="414973" y="1086063"/>
                    <a:pt x="406273" y="1087197"/>
                    <a:pt x="398480" y="1088175"/>
                  </a:cubicBezTo>
                  <a:cubicBezTo>
                    <a:pt x="393889" y="1083697"/>
                    <a:pt x="390318" y="1079078"/>
                    <a:pt x="384253" y="1076499"/>
                  </a:cubicBezTo>
                  <a:cubicBezTo>
                    <a:pt x="375992" y="1072772"/>
                    <a:pt x="367604" y="1074855"/>
                    <a:pt x="358918" y="1074614"/>
                  </a:cubicBezTo>
                  <a:cubicBezTo>
                    <a:pt x="354469" y="1069230"/>
                    <a:pt x="350742" y="1064100"/>
                    <a:pt x="344026" y="1061351"/>
                  </a:cubicBezTo>
                  <a:cubicBezTo>
                    <a:pt x="336218" y="1057752"/>
                    <a:pt x="328864" y="1058787"/>
                    <a:pt x="320532" y="1058503"/>
                  </a:cubicBezTo>
                  <a:cubicBezTo>
                    <a:pt x="316395" y="1052609"/>
                    <a:pt x="313164" y="1046998"/>
                    <a:pt x="306419" y="1043710"/>
                  </a:cubicBezTo>
                  <a:cubicBezTo>
                    <a:pt x="298725" y="1039573"/>
                    <a:pt x="291442" y="1040465"/>
                    <a:pt x="283110" y="1038949"/>
                  </a:cubicBezTo>
                  <a:cubicBezTo>
                    <a:pt x="279384" y="1031298"/>
                    <a:pt x="274552" y="1024751"/>
                    <a:pt x="266475" y="1021350"/>
                  </a:cubicBezTo>
                  <a:cubicBezTo>
                    <a:pt x="260439" y="1018332"/>
                    <a:pt x="253609" y="1018687"/>
                    <a:pt x="247488" y="1016589"/>
                  </a:cubicBezTo>
                  <a:cubicBezTo>
                    <a:pt x="244597" y="1011531"/>
                    <a:pt x="243123" y="1006472"/>
                    <a:pt x="238589" y="1002448"/>
                  </a:cubicBezTo>
                  <a:cubicBezTo>
                    <a:pt x="231263" y="995831"/>
                    <a:pt x="222804" y="994853"/>
                    <a:pt x="213735" y="992246"/>
                  </a:cubicBezTo>
                  <a:cubicBezTo>
                    <a:pt x="211454" y="986054"/>
                    <a:pt x="209414" y="980301"/>
                    <a:pt x="204327" y="975781"/>
                  </a:cubicBezTo>
                  <a:cubicBezTo>
                    <a:pt x="197809" y="969617"/>
                    <a:pt x="190228" y="968101"/>
                    <a:pt x="181981" y="965522"/>
                  </a:cubicBezTo>
                  <a:cubicBezTo>
                    <a:pt x="179941" y="959089"/>
                    <a:pt x="178750" y="953152"/>
                    <a:pt x="173834" y="948164"/>
                  </a:cubicBezTo>
                  <a:cubicBezTo>
                    <a:pt x="167599" y="941561"/>
                    <a:pt x="160103" y="939492"/>
                    <a:pt x="152140" y="935879"/>
                  </a:cubicBezTo>
                  <a:cubicBezTo>
                    <a:pt x="150482" y="928865"/>
                    <a:pt x="149306" y="922404"/>
                    <a:pt x="144162" y="916948"/>
                  </a:cubicBezTo>
                  <a:cubicBezTo>
                    <a:pt x="138650" y="910501"/>
                    <a:pt x="131693" y="908333"/>
                    <a:pt x="124523" y="904451"/>
                  </a:cubicBezTo>
                  <a:cubicBezTo>
                    <a:pt x="123418" y="897607"/>
                    <a:pt x="123149" y="891414"/>
                    <a:pt x="118714" y="885747"/>
                  </a:cubicBezTo>
                  <a:cubicBezTo>
                    <a:pt x="113598" y="878478"/>
                    <a:pt x="106598" y="875629"/>
                    <a:pt x="99585" y="870812"/>
                  </a:cubicBezTo>
                  <a:cubicBezTo>
                    <a:pt x="98635" y="864605"/>
                    <a:pt x="98862" y="858952"/>
                    <a:pt x="95830" y="853341"/>
                  </a:cubicBezTo>
                  <a:cubicBezTo>
                    <a:pt x="91508" y="845335"/>
                    <a:pt x="84565" y="841225"/>
                    <a:pt x="77296" y="836309"/>
                  </a:cubicBezTo>
                  <a:cubicBezTo>
                    <a:pt x="76913" y="830286"/>
                    <a:pt x="77281" y="824491"/>
                    <a:pt x="74972" y="818781"/>
                  </a:cubicBezTo>
                  <a:cubicBezTo>
                    <a:pt x="72237" y="812135"/>
                    <a:pt x="67136" y="806992"/>
                    <a:pt x="61496" y="802698"/>
                  </a:cubicBezTo>
                  <a:cubicBezTo>
                    <a:pt x="60037" y="801423"/>
                    <a:pt x="57996" y="800289"/>
                    <a:pt x="57075" y="798546"/>
                  </a:cubicBezTo>
                  <a:cubicBezTo>
                    <a:pt x="57246" y="792071"/>
                    <a:pt x="58308" y="786275"/>
                    <a:pt x="55701" y="780027"/>
                  </a:cubicBezTo>
                  <a:cubicBezTo>
                    <a:pt x="52527" y="771766"/>
                    <a:pt x="46392" y="767316"/>
                    <a:pt x="40497" y="761266"/>
                  </a:cubicBezTo>
                  <a:cubicBezTo>
                    <a:pt x="39958" y="754465"/>
                    <a:pt x="42183" y="747791"/>
                    <a:pt x="39718" y="740734"/>
                  </a:cubicBezTo>
                  <a:cubicBezTo>
                    <a:pt x="37096" y="732686"/>
                    <a:pt x="31457" y="727939"/>
                    <a:pt x="26299" y="721704"/>
                  </a:cubicBezTo>
                  <a:cubicBezTo>
                    <a:pt x="26129" y="715951"/>
                    <a:pt x="29147" y="710553"/>
                    <a:pt x="27787" y="704502"/>
                  </a:cubicBezTo>
                  <a:cubicBezTo>
                    <a:pt x="26271" y="694640"/>
                    <a:pt x="20291" y="688788"/>
                    <a:pt x="14751" y="681080"/>
                  </a:cubicBezTo>
                  <a:cubicBezTo>
                    <a:pt x="16876" y="674562"/>
                    <a:pt x="18562" y="668256"/>
                    <a:pt x="17429" y="661313"/>
                  </a:cubicBezTo>
                  <a:cubicBezTo>
                    <a:pt x="16139" y="652712"/>
                    <a:pt x="11208" y="647143"/>
                    <a:pt x="6759" y="640073"/>
                  </a:cubicBezTo>
                  <a:cubicBezTo>
                    <a:pt x="8757" y="634306"/>
                    <a:pt x="11293" y="629445"/>
                    <a:pt x="11024" y="623154"/>
                  </a:cubicBezTo>
                  <a:cubicBezTo>
                    <a:pt x="11237" y="613859"/>
                    <a:pt x="5994" y="606632"/>
                    <a:pt x="1785" y="598796"/>
                  </a:cubicBezTo>
                  <a:cubicBezTo>
                    <a:pt x="4364" y="592108"/>
                    <a:pt x="7765" y="586724"/>
                    <a:pt x="7368" y="579200"/>
                  </a:cubicBezTo>
                  <a:cubicBezTo>
                    <a:pt x="7198" y="570585"/>
                    <a:pt x="3146" y="564293"/>
                    <a:pt x="0" y="556642"/>
                  </a:cubicBezTo>
                  <a:cubicBezTo>
                    <a:pt x="3401" y="549982"/>
                    <a:pt x="7269" y="544583"/>
                    <a:pt x="6971" y="536705"/>
                  </a:cubicBezTo>
                  <a:cubicBezTo>
                    <a:pt x="7184" y="528756"/>
                    <a:pt x="3344" y="522762"/>
                    <a:pt x="1615" y="515394"/>
                  </a:cubicBezTo>
                  <a:cubicBezTo>
                    <a:pt x="2961" y="510859"/>
                    <a:pt x="6901" y="507218"/>
                    <a:pt x="8318" y="502570"/>
                  </a:cubicBezTo>
                  <a:cubicBezTo>
                    <a:pt x="11548" y="491985"/>
                    <a:pt x="8488" y="483115"/>
                    <a:pt x="5441" y="473097"/>
                  </a:cubicBezTo>
                  <a:cubicBezTo>
                    <a:pt x="9593" y="467444"/>
                    <a:pt x="14028" y="463008"/>
                    <a:pt x="15232" y="455782"/>
                  </a:cubicBezTo>
                  <a:cubicBezTo>
                    <a:pt x="17046" y="447804"/>
                    <a:pt x="14028" y="440096"/>
                    <a:pt x="12937" y="432161"/>
                  </a:cubicBezTo>
                  <a:cubicBezTo>
                    <a:pt x="17372" y="426947"/>
                    <a:pt x="21892" y="422767"/>
                    <a:pt x="23748" y="415908"/>
                  </a:cubicBezTo>
                  <a:cubicBezTo>
                    <a:pt x="26299" y="407279"/>
                    <a:pt x="24287" y="399883"/>
                    <a:pt x="23337" y="391324"/>
                  </a:cubicBezTo>
                  <a:cubicBezTo>
                    <a:pt x="27914" y="387031"/>
                    <a:pt x="32449" y="383417"/>
                    <a:pt x="34957" y="377466"/>
                  </a:cubicBezTo>
                  <a:cubicBezTo>
                    <a:pt x="38513" y="369248"/>
                    <a:pt x="37408" y="361171"/>
                    <a:pt x="36629" y="352556"/>
                  </a:cubicBezTo>
                  <a:cubicBezTo>
                    <a:pt x="41489" y="347823"/>
                    <a:pt x="46647" y="344621"/>
                    <a:pt x="49679" y="338329"/>
                  </a:cubicBezTo>
                  <a:cubicBezTo>
                    <a:pt x="53689" y="330182"/>
                    <a:pt x="53264" y="322204"/>
                    <a:pt x="53207" y="313405"/>
                  </a:cubicBezTo>
                  <a:cubicBezTo>
                    <a:pt x="58634" y="309607"/>
                    <a:pt x="63806" y="306533"/>
                    <a:pt x="67292" y="300638"/>
                  </a:cubicBezTo>
                  <a:cubicBezTo>
                    <a:pt x="71897" y="293185"/>
                    <a:pt x="71061" y="284867"/>
                    <a:pt x="72719" y="276479"/>
                  </a:cubicBezTo>
                  <a:cubicBezTo>
                    <a:pt x="78358" y="272809"/>
                    <a:pt x="83799" y="270102"/>
                    <a:pt x="87554" y="264236"/>
                  </a:cubicBezTo>
                  <a:cubicBezTo>
                    <a:pt x="92571" y="257052"/>
                    <a:pt x="93151" y="249415"/>
                    <a:pt x="94328" y="241012"/>
                  </a:cubicBezTo>
                  <a:cubicBezTo>
                    <a:pt x="100860" y="237427"/>
                    <a:pt x="107066" y="235075"/>
                    <a:pt x="111473" y="228628"/>
                  </a:cubicBezTo>
                  <a:cubicBezTo>
                    <a:pt x="116376" y="221996"/>
                    <a:pt x="116531" y="214061"/>
                    <a:pt x="119606" y="206962"/>
                  </a:cubicBezTo>
                  <a:cubicBezTo>
                    <a:pt x="125416" y="204100"/>
                    <a:pt x="131098" y="202584"/>
                    <a:pt x="135604" y="197525"/>
                  </a:cubicBezTo>
                  <a:cubicBezTo>
                    <a:pt x="141768" y="191078"/>
                    <a:pt x="143525" y="183426"/>
                    <a:pt x="145919" y="175151"/>
                  </a:cubicBezTo>
                  <a:cubicBezTo>
                    <a:pt x="152253" y="172870"/>
                    <a:pt x="158176" y="171907"/>
                    <a:pt x="163206" y="167032"/>
                  </a:cubicBezTo>
                  <a:cubicBezTo>
                    <a:pt x="169838" y="160897"/>
                    <a:pt x="172077" y="153387"/>
                    <a:pt x="175562" y="145367"/>
                  </a:cubicBezTo>
                  <a:cubicBezTo>
                    <a:pt x="182505" y="143312"/>
                    <a:pt x="188882" y="142462"/>
                    <a:pt x="194451" y="137347"/>
                  </a:cubicBezTo>
                  <a:cubicBezTo>
                    <a:pt x="200969" y="131806"/>
                    <a:pt x="203009" y="124707"/>
                    <a:pt x="207260" y="117693"/>
                  </a:cubicBezTo>
                  <a:cubicBezTo>
                    <a:pt x="213211" y="116631"/>
                    <a:pt x="218666" y="116276"/>
                    <a:pt x="223923" y="113003"/>
                  </a:cubicBezTo>
                  <a:cubicBezTo>
                    <a:pt x="232000" y="108129"/>
                    <a:pt x="236024" y="100392"/>
                    <a:pt x="240374" y="92400"/>
                  </a:cubicBezTo>
                  <a:cubicBezTo>
                    <a:pt x="247417" y="91437"/>
                    <a:pt x="253609" y="91975"/>
                    <a:pt x="259815" y="87923"/>
                  </a:cubicBezTo>
                  <a:cubicBezTo>
                    <a:pt x="267339" y="83219"/>
                    <a:pt x="270613" y="76346"/>
                    <a:pt x="276252" y="69956"/>
                  </a:cubicBezTo>
                  <a:cubicBezTo>
                    <a:pt x="282288" y="69786"/>
                    <a:pt x="287786" y="70154"/>
                    <a:pt x="293440" y="67660"/>
                  </a:cubicBezTo>
                  <a:cubicBezTo>
                    <a:pt x="300227" y="64741"/>
                    <a:pt x="304903" y="59683"/>
                    <a:pt x="309338" y="53944"/>
                  </a:cubicBezTo>
                  <a:cubicBezTo>
                    <a:pt x="310500" y="52640"/>
                    <a:pt x="311591" y="50742"/>
                    <a:pt x="313263" y="50104"/>
                  </a:cubicBezTo>
                  <a:cubicBezTo>
                    <a:pt x="319937" y="50005"/>
                    <a:pt x="326002" y="51365"/>
                    <a:pt x="332378" y="48418"/>
                  </a:cubicBezTo>
                  <a:cubicBezTo>
                    <a:pt x="340356" y="44960"/>
                    <a:pt x="344833" y="38924"/>
                    <a:pt x="350700" y="32916"/>
                  </a:cubicBezTo>
                  <a:cubicBezTo>
                    <a:pt x="357189" y="33554"/>
                    <a:pt x="362786" y="35141"/>
                    <a:pt x="369276" y="33086"/>
                  </a:cubicBezTo>
                  <a:cubicBezTo>
                    <a:pt x="378231" y="30706"/>
                    <a:pt x="383573" y="24797"/>
                    <a:pt x="390105" y="18775"/>
                  </a:cubicBezTo>
                  <a:cubicBezTo>
                    <a:pt x="396723" y="20064"/>
                    <a:pt x="402461" y="22133"/>
                    <a:pt x="409249" y="20348"/>
                  </a:cubicBezTo>
                  <a:cubicBezTo>
                    <a:pt x="417396" y="18591"/>
                    <a:pt x="422356" y="13504"/>
                    <a:pt x="428930" y="9054"/>
                  </a:cubicBezTo>
                  <a:cubicBezTo>
                    <a:pt x="430829" y="7524"/>
                    <a:pt x="434017" y="9125"/>
                    <a:pt x="436171" y="9451"/>
                  </a:cubicBezTo>
                  <a:cubicBezTo>
                    <a:pt x="444956" y="11959"/>
                    <a:pt x="453671" y="10840"/>
                    <a:pt x="461521" y="6220"/>
                  </a:cubicBezTo>
                  <a:cubicBezTo>
                    <a:pt x="465006" y="4350"/>
                    <a:pt x="468152" y="1318"/>
                    <a:pt x="471864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A7FC45F-678F-F942-9225-7A565025C1C1}"/>
                </a:ext>
              </a:extLst>
            </p:cNvPr>
            <p:cNvSpPr/>
            <p:nvPr/>
          </p:nvSpPr>
          <p:spPr>
            <a:xfrm>
              <a:off x="1734464" y="802620"/>
              <a:ext cx="58591" cy="29057"/>
            </a:xfrm>
            <a:custGeom>
              <a:avLst/>
              <a:gdLst>
                <a:gd name="connsiteX0" fmla="*/ 32548 w 58591"/>
                <a:gd name="connsiteY0" fmla="*/ 3768 h 29057"/>
                <a:gd name="connsiteX1" fmla="*/ 58592 w 58591"/>
                <a:gd name="connsiteY1" fmla="*/ 20927 h 29057"/>
                <a:gd name="connsiteX2" fmla="*/ 43855 w 58591"/>
                <a:gd name="connsiteY2" fmla="*/ 28919 h 29057"/>
                <a:gd name="connsiteX3" fmla="*/ 16933 w 58591"/>
                <a:gd name="connsiteY3" fmla="*/ 20828 h 29057"/>
                <a:gd name="connsiteX4" fmla="*/ 0 w 58591"/>
                <a:gd name="connsiteY4" fmla="*/ 11122 h 29057"/>
                <a:gd name="connsiteX5" fmla="*/ 11293 w 58591"/>
                <a:gd name="connsiteY5" fmla="*/ 2294 h 29057"/>
                <a:gd name="connsiteX6" fmla="*/ 32548 w 58591"/>
                <a:gd name="connsiteY6" fmla="*/ 3768 h 2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591" h="29057">
                  <a:moveTo>
                    <a:pt x="32548" y="3768"/>
                  </a:moveTo>
                  <a:cubicBezTo>
                    <a:pt x="41149" y="9591"/>
                    <a:pt x="50203" y="14792"/>
                    <a:pt x="58592" y="20927"/>
                  </a:cubicBezTo>
                  <a:cubicBezTo>
                    <a:pt x="54511" y="25235"/>
                    <a:pt x="50033" y="28664"/>
                    <a:pt x="43855" y="28919"/>
                  </a:cubicBezTo>
                  <a:cubicBezTo>
                    <a:pt x="33582" y="29911"/>
                    <a:pt x="25661" y="25419"/>
                    <a:pt x="16933" y="20828"/>
                  </a:cubicBezTo>
                  <a:cubicBezTo>
                    <a:pt x="11081" y="17569"/>
                    <a:pt x="5129" y="15075"/>
                    <a:pt x="0" y="11122"/>
                  </a:cubicBezTo>
                  <a:cubicBezTo>
                    <a:pt x="3330" y="7594"/>
                    <a:pt x="6872" y="4405"/>
                    <a:pt x="11293" y="2294"/>
                  </a:cubicBezTo>
                  <a:cubicBezTo>
                    <a:pt x="18052" y="-1135"/>
                    <a:pt x="26370" y="-781"/>
                    <a:pt x="32548" y="3768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D92D0BB-416A-BB4D-8DBD-4B8732999BDA}"/>
                </a:ext>
              </a:extLst>
            </p:cNvPr>
            <p:cNvSpPr/>
            <p:nvPr/>
          </p:nvSpPr>
          <p:spPr>
            <a:xfrm>
              <a:off x="1953046" y="802123"/>
              <a:ext cx="24078" cy="27484"/>
            </a:xfrm>
            <a:custGeom>
              <a:avLst/>
              <a:gdLst>
                <a:gd name="connsiteX0" fmla="*/ 0 w 24078"/>
                <a:gd name="connsiteY0" fmla="*/ 708 h 27484"/>
                <a:gd name="connsiteX1" fmla="*/ 6221 w 24078"/>
                <a:gd name="connsiteY1" fmla="*/ 0 h 27484"/>
                <a:gd name="connsiteX2" fmla="*/ 15941 w 24078"/>
                <a:gd name="connsiteY2" fmla="*/ 14864 h 27484"/>
                <a:gd name="connsiteX3" fmla="*/ 24003 w 24078"/>
                <a:gd name="connsiteY3" fmla="*/ 24244 h 27484"/>
                <a:gd name="connsiteX4" fmla="*/ 19583 w 24078"/>
                <a:gd name="connsiteY4" fmla="*/ 27220 h 27484"/>
                <a:gd name="connsiteX5" fmla="*/ 10542 w 24078"/>
                <a:gd name="connsiteY5" fmla="*/ 18817 h 27484"/>
                <a:gd name="connsiteX6" fmla="*/ 0 w 24078"/>
                <a:gd name="connsiteY6" fmla="*/ 708 h 2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78" h="27484">
                  <a:moveTo>
                    <a:pt x="0" y="708"/>
                  </a:moveTo>
                  <a:cubicBezTo>
                    <a:pt x="2069" y="397"/>
                    <a:pt x="4152" y="198"/>
                    <a:pt x="6221" y="0"/>
                  </a:cubicBezTo>
                  <a:cubicBezTo>
                    <a:pt x="9480" y="5172"/>
                    <a:pt x="11917" y="10231"/>
                    <a:pt x="15941" y="14864"/>
                  </a:cubicBezTo>
                  <a:cubicBezTo>
                    <a:pt x="18548" y="17967"/>
                    <a:pt x="21821" y="20829"/>
                    <a:pt x="24003" y="24244"/>
                  </a:cubicBezTo>
                  <a:cubicBezTo>
                    <a:pt x="24570" y="27163"/>
                    <a:pt x="21807" y="27971"/>
                    <a:pt x="19583" y="27220"/>
                  </a:cubicBezTo>
                  <a:cubicBezTo>
                    <a:pt x="15955" y="25505"/>
                    <a:pt x="13079" y="21850"/>
                    <a:pt x="10542" y="18817"/>
                  </a:cubicBezTo>
                  <a:cubicBezTo>
                    <a:pt x="6348" y="13419"/>
                    <a:pt x="1941" y="7326"/>
                    <a:pt x="0" y="708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C610F0-2098-6B48-91B7-090977392D69}"/>
                </a:ext>
              </a:extLst>
            </p:cNvPr>
            <p:cNvSpPr/>
            <p:nvPr/>
          </p:nvSpPr>
          <p:spPr>
            <a:xfrm>
              <a:off x="1998877" y="810305"/>
              <a:ext cx="45316" cy="75103"/>
            </a:xfrm>
            <a:custGeom>
              <a:avLst/>
              <a:gdLst>
                <a:gd name="connsiteX0" fmla="*/ 35332 w 45316"/>
                <a:gd name="connsiteY0" fmla="*/ 1113 h 75103"/>
                <a:gd name="connsiteX1" fmla="*/ 43211 w 45316"/>
                <a:gd name="connsiteY1" fmla="*/ 9785 h 75103"/>
                <a:gd name="connsiteX2" fmla="*/ 44727 w 45316"/>
                <a:gd name="connsiteY2" fmla="*/ 31507 h 75103"/>
                <a:gd name="connsiteX3" fmla="*/ 45308 w 45316"/>
                <a:gd name="connsiteY3" fmla="*/ 74937 h 75103"/>
                <a:gd name="connsiteX4" fmla="*/ 22438 w 45316"/>
                <a:gd name="connsiteY4" fmla="*/ 74908 h 75103"/>
                <a:gd name="connsiteX5" fmla="*/ 20652 w 45316"/>
                <a:gd name="connsiteY5" fmla="*/ 27142 h 75103"/>
                <a:gd name="connsiteX6" fmla="*/ 19136 w 45316"/>
                <a:gd name="connsiteY6" fmla="*/ 51344 h 75103"/>
                <a:gd name="connsiteX7" fmla="*/ 18187 w 45316"/>
                <a:gd name="connsiteY7" fmla="*/ 74753 h 75103"/>
                <a:gd name="connsiteX8" fmla="*/ 532 w 45316"/>
                <a:gd name="connsiteY8" fmla="*/ 74823 h 75103"/>
                <a:gd name="connsiteX9" fmla="*/ 361 w 45316"/>
                <a:gd name="connsiteY9" fmla="*/ 55595 h 75103"/>
                <a:gd name="connsiteX10" fmla="*/ 1268 w 45316"/>
                <a:gd name="connsiteY10" fmla="*/ 18712 h 75103"/>
                <a:gd name="connsiteX11" fmla="*/ 4272 w 45316"/>
                <a:gd name="connsiteY11" fmla="*/ 5661 h 75103"/>
                <a:gd name="connsiteX12" fmla="*/ 5831 w 45316"/>
                <a:gd name="connsiteY12" fmla="*/ 64253 h 75103"/>
                <a:gd name="connsiteX13" fmla="*/ 7574 w 45316"/>
                <a:gd name="connsiteY13" fmla="*/ 48468 h 75103"/>
                <a:gd name="connsiteX14" fmla="*/ 12349 w 45316"/>
                <a:gd name="connsiteY14" fmla="*/ 13795 h 75103"/>
                <a:gd name="connsiteX15" fmla="*/ 18853 w 45316"/>
                <a:gd name="connsiteY15" fmla="*/ 1665 h 75103"/>
                <a:gd name="connsiteX16" fmla="*/ 35332 w 45316"/>
                <a:gd name="connsiteY16" fmla="*/ 1113 h 7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316" h="75103">
                  <a:moveTo>
                    <a:pt x="35332" y="1113"/>
                  </a:moveTo>
                  <a:cubicBezTo>
                    <a:pt x="39668" y="2076"/>
                    <a:pt x="42134" y="5690"/>
                    <a:pt x="43211" y="9785"/>
                  </a:cubicBezTo>
                  <a:cubicBezTo>
                    <a:pt x="44854" y="16756"/>
                    <a:pt x="44670" y="24365"/>
                    <a:pt x="44727" y="31507"/>
                  </a:cubicBezTo>
                  <a:cubicBezTo>
                    <a:pt x="44670" y="45988"/>
                    <a:pt x="45407" y="60455"/>
                    <a:pt x="45308" y="74937"/>
                  </a:cubicBezTo>
                  <a:cubicBezTo>
                    <a:pt x="37684" y="75178"/>
                    <a:pt x="30061" y="75149"/>
                    <a:pt x="22438" y="74908"/>
                  </a:cubicBezTo>
                  <a:cubicBezTo>
                    <a:pt x="21659" y="58996"/>
                    <a:pt x="21588" y="43041"/>
                    <a:pt x="20652" y="27142"/>
                  </a:cubicBezTo>
                  <a:cubicBezTo>
                    <a:pt x="19094" y="35007"/>
                    <a:pt x="19845" y="43126"/>
                    <a:pt x="19136" y="51344"/>
                  </a:cubicBezTo>
                  <a:cubicBezTo>
                    <a:pt x="18357" y="59138"/>
                    <a:pt x="18555" y="66931"/>
                    <a:pt x="18187" y="74753"/>
                  </a:cubicBezTo>
                  <a:cubicBezTo>
                    <a:pt x="12307" y="74993"/>
                    <a:pt x="6426" y="74979"/>
                    <a:pt x="532" y="74823"/>
                  </a:cubicBezTo>
                  <a:cubicBezTo>
                    <a:pt x="-446" y="68560"/>
                    <a:pt x="191" y="61929"/>
                    <a:pt x="361" y="55595"/>
                  </a:cubicBezTo>
                  <a:cubicBezTo>
                    <a:pt x="1297" y="43296"/>
                    <a:pt x="886" y="31025"/>
                    <a:pt x="1268" y="18712"/>
                  </a:cubicBezTo>
                  <a:cubicBezTo>
                    <a:pt x="1410" y="13993"/>
                    <a:pt x="2345" y="9955"/>
                    <a:pt x="4272" y="5661"/>
                  </a:cubicBezTo>
                  <a:cubicBezTo>
                    <a:pt x="3961" y="25045"/>
                    <a:pt x="3535" y="44968"/>
                    <a:pt x="5831" y="64253"/>
                  </a:cubicBezTo>
                  <a:cubicBezTo>
                    <a:pt x="7078" y="58982"/>
                    <a:pt x="6993" y="53824"/>
                    <a:pt x="7574" y="48468"/>
                  </a:cubicBezTo>
                  <a:cubicBezTo>
                    <a:pt x="8693" y="36877"/>
                    <a:pt x="10110" y="25230"/>
                    <a:pt x="12349" y="13795"/>
                  </a:cubicBezTo>
                  <a:cubicBezTo>
                    <a:pt x="13412" y="9246"/>
                    <a:pt x="14389" y="4131"/>
                    <a:pt x="18853" y="1665"/>
                  </a:cubicBezTo>
                  <a:cubicBezTo>
                    <a:pt x="23600" y="-885"/>
                    <a:pt x="30260" y="-35"/>
                    <a:pt x="35332" y="1113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E907768-51A2-6048-B13D-204D5535554D}"/>
                </a:ext>
              </a:extLst>
            </p:cNvPr>
            <p:cNvSpPr/>
            <p:nvPr/>
          </p:nvSpPr>
          <p:spPr>
            <a:xfrm>
              <a:off x="2024154" y="814246"/>
              <a:ext cx="15737" cy="61615"/>
            </a:xfrm>
            <a:custGeom>
              <a:avLst/>
              <a:gdLst>
                <a:gd name="connsiteX0" fmla="*/ 1128 w 15737"/>
                <a:gd name="connsiteY0" fmla="*/ 119 h 61615"/>
                <a:gd name="connsiteX1" fmla="*/ 12974 w 15737"/>
                <a:gd name="connsiteY1" fmla="*/ 3931 h 61615"/>
                <a:gd name="connsiteX2" fmla="*/ 15737 w 15737"/>
                <a:gd name="connsiteY2" fmla="*/ 16230 h 61615"/>
                <a:gd name="connsiteX3" fmla="*/ 15652 w 15737"/>
                <a:gd name="connsiteY3" fmla="*/ 40389 h 61615"/>
                <a:gd name="connsiteX4" fmla="*/ 10707 w 15737"/>
                <a:gd name="connsiteY4" fmla="*/ 57223 h 61615"/>
                <a:gd name="connsiteX5" fmla="*/ 8752 w 15737"/>
                <a:gd name="connsiteY5" fmla="*/ 40361 h 61615"/>
                <a:gd name="connsiteX6" fmla="*/ 5634 w 15737"/>
                <a:gd name="connsiteY6" fmla="*/ 55905 h 61615"/>
                <a:gd name="connsiteX7" fmla="*/ 4189 w 15737"/>
                <a:gd name="connsiteY7" fmla="*/ 38774 h 61615"/>
                <a:gd name="connsiteX8" fmla="*/ 179 w 15737"/>
                <a:gd name="connsiteY8" fmla="*/ 61616 h 61615"/>
                <a:gd name="connsiteX9" fmla="*/ 37 w 15737"/>
                <a:gd name="connsiteY9" fmla="*/ 6297 h 61615"/>
                <a:gd name="connsiteX10" fmla="*/ 1128 w 15737"/>
                <a:gd name="connsiteY10" fmla="*/ 119 h 6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37" h="61615">
                  <a:moveTo>
                    <a:pt x="1128" y="119"/>
                  </a:moveTo>
                  <a:cubicBezTo>
                    <a:pt x="5266" y="-419"/>
                    <a:pt x="10055" y="870"/>
                    <a:pt x="12974" y="3931"/>
                  </a:cubicBezTo>
                  <a:cubicBezTo>
                    <a:pt x="15879" y="7487"/>
                    <a:pt x="15638" y="11894"/>
                    <a:pt x="15737" y="16230"/>
                  </a:cubicBezTo>
                  <a:cubicBezTo>
                    <a:pt x="15610" y="24278"/>
                    <a:pt x="15780" y="32341"/>
                    <a:pt x="15652" y="40389"/>
                  </a:cubicBezTo>
                  <a:cubicBezTo>
                    <a:pt x="15780" y="46142"/>
                    <a:pt x="12138" y="51583"/>
                    <a:pt x="10707" y="57223"/>
                  </a:cubicBezTo>
                  <a:cubicBezTo>
                    <a:pt x="10140" y="51583"/>
                    <a:pt x="9772" y="45944"/>
                    <a:pt x="8752" y="40361"/>
                  </a:cubicBezTo>
                  <a:cubicBezTo>
                    <a:pt x="7760" y="45561"/>
                    <a:pt x="6895" y="50762"/>
                    <a:pt x="5634" y="55905"/>
                  </a:cubicBezTo>
                  <a:cubicBezTo>
                    <a:pt x="5167" y="50195"/>
                    <a:pt x="4770" y="44470"/>
                    <a:pt x="4189" y="38774"/>
                  </a:cubicBezTo>
                  <a:cubicBezTo>
                    <a:pt x="2460" y="46397"/>
                    <a:pt x="2319" y="54063"/>
                    <a:pt x="179" y="61616"/>
                  </a:cubicBezTo>
                  <a:cubicBezTo>
                    <a:pt x="-260" y="43195"/>
                    <a:pt x="278" y="24732"/>
                    <a:pt x="37" y="6297"/>
                  </a:cubicBezTo>
                  <a:cubicBezTo>
                    <a:pt x="307" y="4526"/>
                    <a:pt x="-544" y="1210"/>
                    <a:pt x="1128" y="119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B24EBA5-BF86-224B-8E61-39123DEEF26E}"/>
                </a:ext>
              </a:extLst>
            </p:cNvPr>
            <p:cNvSpPr/>
            <p:nvPr/>
          </p:nvSpPr>
          <p:spPr>
            <a:xfrm>
              <a:off x="2302909" y="814367"/>
              <a:ext cx="25528" cy="53587"/>
            </a:xfrm>
            <a:custGeom>
              <a:avLst/>
              <a:gdLst>
                <a:gd name="connsiteX0" fmla="*/ 0 w 25528"/>
                <a:gd name="connsiteY0" fmla="*/ 27 h 53587"/>
                <a:gd name="connsiteX1" fmla="*/ 24358 w 25528"/>
                <a:gd name="connsiteY1" fmla="*/ 16903 h 53587"/>
                <a:gd name="connsiteX2" fmla="*/ 24967 w 25528"/>
                <a:gd name="connsiteY2" fmla="*/ 30279 h 53587"/>
                <a:gd name="connsiteX3" fmla="*/ 25420 w 25528"/>
                <a:gd name="connsiteY3" fmla="*/ 53588 h 53587"/>
                <a:gd name="connsiteX4" fmla="*/ 9366 w 25528"/>
                <a:gd name="connsiteY4" fmla="*/ 44718 h 53587"/>
                <a:gd name="connsiteX5" fmla="*/ 2055 w 25528"/>
                <a:gd name="connsiteY5" fmla="*/ 20431 h 53587"/>
                <a:gd name="connsiteX6" fmla="*/ 0 w 25528"/>
                <a:gd name="connsiteY6" fmla="*/ 27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28" h="53587">
                  <a:moveTo>
                    <a:pt x="0" y="27"/>
                  </a:moveTo>
                  <a:cubicBezTo>
                    <a:pt x="10528" y="-498"/>
                    <a:pt x="21198" y="6800"/>
                    <a:pt x="24358" y="16903"/>
                  </a:cubicBezTo>
                  <a:cubicBezTo>
                    <a:pt x="25378" y="21182"/>
                    <a:pt x="24896" y="25915"/>
                    <a:pt x="24967" y="30279"/>
                  </a:cubicBezTo>
                  <a:cubicBezTo>
                    <a:pt x="24740" y="38086"/>
                    <a:pt x="25874" y="45795"/>
                    <a:pt x="25420" y="53588"/>
                  </a:cubicBezTo>
                  <a:cubicBezTo>
                    <a:pt x="19030" y="52695"/>
                    <a:pt x="13320" y="49904"/>
                    <a:pt x="9366" y="44718"/>
                  </a:cubicBezTo>
                  <a:cubicBezTo>
                    <a:pt x="3797" y="37675"/>
                    <a:pt x="3004" y="29032"/>
                    <a:pt x="2055" y="20431"/>
                  </a:cubicBezTo>
                  <a:cubicBezTo>
                    <a:pt x="1488" y="13615"/>
                    <a:pt x="283" y="6842"/>
                    <a:pt x="0" y="27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4122F5C-3D64-F349-A136-0A1CA1224EF6}"/>
                </a:ext>
              </a:extLst>
            </p:cNvPr>
            <p:cNvSpPr/>
            <p:nvPr/>
          </p:nvSpPr>
          <p:spPr>
            <a:xfrm>
              <a:off x="1695157" y="823936"/>
              <a:ext cx="59285" cy="27607"/>
            </a:xfrm>
            <a:custGeom>
              <a:avLst/>
              <a:gdLst>
                <a:gd name="connsiteX0" fmla="*/ 22317 w 59285"/>
                <a:gd name="connsiteY0" fmla="*/ 8 h 27607"/>
                <a:gd name="connsiteX1" fmla="*/ 36303 w 59285"/>
                <a:gd name="connsiteY1" fmla="*/ 5251 h 27607"/>
                <a:gd name="connsiteX2" fmla="*/ 59286 w 59285"/>
                <a:gd name="connsiteY2" fmla="*/ 18089 h 27607"/>
                <a:gd name="connsiteX3" fmla="*/ 43359 w 59285"/>
                <a:gd name="connsiteY3" fmla="*/ 27441 h 27607"/>
                <a:gd name="connsiteX4" fmla="*/ 20659 w 59285"/>
                <a:gd name="connsiteY4" fmla="*/ 22340 h 27607"/>
                <a:gd name="connsiteX5" fmla="*/ 0 w 59285"/>
                <a:gd name="connsiteY5" fmla="*/ 13144 h 27607"/>
                <a:gd name="connsiteX6" fmla="*/ 22317 w 59285"/>
                <a:gd name="connsiteY6" fmla="*/ 8 h 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285" h="27607">
                  <a:moveTo>
                    <a:pt x="22317" y="8"/>
                  </a:moveTo>
                  <a:cubicBezTo>
                    <a:pt x="27673" y="-91"/>
                    <a:pt x="31754" y="2842"/>
                    <a:pt x="36303" y="5251"/>
                  </a:cubicBezTo>
                  <a:cubicBezTo>
                    <a:pt x="43898" y="9658"/>
                    <a:pt x="51847" y="13441"/>
                    <a:pt x="59286" y="18089"/>
                  </a:cubicBezTo>
                  <a:cubicBezTo>
                    <a:pt x="54978" y="22907"/>
                    <a:pt x="49976" y="26732"/>
                    <a:pt x="43359" y="27441"/>
                  </a:cubicBezTo>
                  <a:cubicBezTo>
                    <a:pt x="35098" y="28319"/>
                    <a:pt x="28042" y="25599"/>
                    <a:pt x="20659" y="22340"/>
                  </a:cubicBezTo>
                  <a:cubicBezTo>
                    <a:pt x="13787" y="19222"/>
                    <a:pt x="6759" y="16488"/>
                    <a:pt x="0" y="13144"/>
                  </a:cubicBezTo>
                  <a:cubicBezTo>
                    <a:pt x="4733" y="5336"/>
                    <a:pt x="12965" y="-247"/>
                    <a:pt x="22317" y="8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BD6315A-82C5-4F44-A87E-71FB9B9C2DDA}"/>
                </a:ext>
              </a:extLst>
            </p:cNvPr>
            <p:cNvSpPr/>
            <p:nvPr/>
          </p:nvSpPr>
          <p:spPr>
            <a:xfrm>
              <a:off x="2342521" y="836980"/>
              <a:ext cx="22856" cy="55134"/>
            </a:xfrm>
            <a:custGeom>
              <a:avLst/>
              <a:gdLst>
                <a:gd name="connsiteX0" fmla="*/ 49 w 22856"/>
                <a:gd name="connsiteY0" fmla="*/ 0 h 55134"/>
                <a:gd name="connsiteX1" fmla="*/ 20808 w 22856"/>
                <a:gd name="connsiteY1" fmla="*/ 13475 h 55134"/>
                <a:gd name="connsiteX2" fmla="*/ 22381 w 22856"/>
                <a:gd name="connsiteY2" fmla="*/ 30337 h 55134"/>
                <a:gd name="connsiteX3" fmla="*/ 21035 w 22856"/>
                <a:gd name="connsiteY3" fmla="*/ 55134 h 55134"/>
                <a:gd name="connsiteX4" fmla="*/ 2642 w 22856"/>
                <a:gd name="connsiteY4" fmla="*/ 38896 h 55134"/>
                <a:gd name="connsiteX5" fmla="*/ 49 w 22856"/>
                <a:gd name="connsiteY5" fmla="*/ 0 h 5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56" h="55134">
                  <a:moveTo>
                    <a:pt x="49" y="0"/>
                  </a:moveTo>
                  <a:cubicBezTo>
                    <a:pt x="8509" y="1318"/>
                    <a:pt x="16954" y="5427"/>
                    <a:pt x="20808" y="13475"/>
                  </a:cubicBezTo>
                  <a:cubicBezTo>
                    <a:pt x="23585" y="19016"/>
                    <a:pt x="22905" y="24400"/>
                    <a:pt x="22381" y="30337"/>
                  </a:cubicBezTo>
                  <a:cubicBezTo>
                    <a:pt x="21502" y="38627"/>
                    <a:pt x="22182" y="46916"/>
                    <a:pt x="21035" y="55134"/>
                  </a:cubicBezTo>
                  <a:cubicBezTo>
                    <a:pt x="11938" y="53972"/>
                    <a:pt x="5136" y="47610"/>
                    <a:pt x="2642" y="38896"/>
                  </a:cubicBezTo>
                  <a:cubicBezTo>
                    <a:pt x="-886" y="26582"/>
                    <a:pt x="191" y="12724"/>
                    <a:pt x="49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FB91CBD-1748-8648-852A-9E3811D07C9F}"/>
                </a:ext>
              </a:extLst>
            </p:cNvPr>
            <p:cNvSpPr/>
            <p:nvPr/>
          </p:nvSpPr>
          <p:spPr>
            <a:xfrm>
              <a:off x="1657735" y="847898"/>
              <a:ext cx="59200" cy="26258"/>
            </a:xfrm>
            <a:custGeom>
              <a:avLst/>
              <a:gdLst>
                <a:gd name="connsiteX0" fmla="*/ 31187 w 59200"/>
                <a:gd name="connsiteY0" fmla="*/ 2345 h 26258"/>
                <a:gd name="connsiteX1" fmla="*/ 59201 w 59200"/>
                <a:gd name="connsiteY1" fmla="*/ 15268 h 26258"/>
                <a:gd name="connsiteX2" fmla="*/ 47015 w 59200"/>
                <a:gd name="connsiteY2" fmla="*/ 25088 h 26258"/>
                <a:gd name="connsiteX3" fmla="*/ 22204 w 59200"/>
                <a:gd name="connsiteY3" fmla="*/ 22934 h 26258"/>
                <a:gd name="connsiteX4" fmla="*/ 0 w 59200"/>
                <a:gd name="connsiteY4" fmla="*/ 14786 h 26258"/>
                <a:gd name="connsiteX5" fmla="*/ 13560 w 59200"/>
                <a:gd name="connsiteY5" fmla="*/ 1665 h 26258"/>
                <a:gd name="connsiteX6" fmla="*/ 31187 w 59200"/>
                <a:gd name="connsiteY6" fmla="*/ 2345 h 2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200" h="26258">
                  <a:moveTo>
                    <a:pt x="31187" y="2345"/>
                  </a:moveTo>
                  <a:cubicBezTo>
                    <a:pt x="40497" y="6710"/>
                    <a:pt x="50104" y="10507"/>
                    <a:pt x="59201" y="15268"/>
                  </a:cubicBezTo>
                  <a:cubicBezTo>
                    <a:pt x="56084" y="19717"/>
                    <a:pt x="52300" y="23401"/>
                    <a:pt x="47015" y="25088"/>
                  </a:cubicBezTo>
                  <a:cubicBezTo>
                    <a:pt x="38839" y="27610"/>
                    <a:pt x="30068" y="25669"/>
                    <a:pt x="22204" y="22934"/>
                  </a:cubicBezTo>
                  <a:cubicBezTo>
                    <a:pt x="14807" y="20242"/>
                    <a:pt x="7269" y="17847"/>
                    <a:pt x="0" y="14786"/>
                  </a:cubicBezTo>
                  <a:cubicBezTo>
                    <a:pt x="2721" y="8863"/>
                    <a:pt x="7722" y="4442"/>
                    <a:pt x="13560" y="1665"/>
                  </a:cubicBezTo>
                  <a:cubicBezTo>
                    <a:pt x="19242" y="-871"/>
                    <a:pt x="25675" y="-404"/>
                    <a:pt x="31187" y="2345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9E2D9C0-995C-2D4C-B739-F7C8B16A129F}"/>
                </a:ext>
              </a:extLst>
            </p:cNvPr>
            <p:cNvSpPr/>
            <p:nvPr/>
          </p:nvSpPr>
          <p:spPr>
            <a:xfrm>
              <a:off x="2378586" y="862996"/>
              <a:ext cx="22786" cy="56678"/>
            </a:xfrm>
            <a:custGeom>
              <a:avLst/>
              <a:gdLst>
                <a:gd name="connsiteX0" fmla="*/ 1264 w 22786"/>
                <a:gd name="connsiteY0" fmla="*/ 0 h 56678"/>
                <a:gd name="connsiteX1" fmla="*/ 22434 w 22786"/>
                <a:gd name="connsiteY1" fmla="*/ 25789 h 56678"/>
                <a:gd name="connsiteX2" fmla="*/ 18339 w 22786"/>
                <a:gd name="connsiteY2" fmla="*/ 56679 h 56678"/>
                <a:gd name="connsiteX3" fmla="*/ 7215 w 22786"/>
                <a:gd name="connsiteY3" fmla="*/ 50076 h 56678"/>
                <a:gd name="connsiteX4" fmla="*/ 46 w 22786"/>
                <a:gd name="connsiteY4" fmla="*/ 29884 h 56678"/>
                <a:gd name="connsiteX5" fmla="*/ 1264 w 22786"/>
                <a:gd name="connsiteY5" fmla="*/ 0 h 5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86" h="56678">
                  <a:moveTo>
                    <a:pt x="1264" y="0"/>
                  </a:moveTo>
                  <a:cubicBezTo>
                    <a:pt x="13535" y="978"/>
                    <a:pt x="24956" y="13135"/>
                    <a:pt x="22434" y="25789"/>
                  </a:cubicBezTo>
                  <a:cubicBezTo>
                    <a:pt x="20889" y="36076"/>
                    <a:pt x="19756" y="46392"/>
                    <a:pt x="18339" y="56679"/>
                  </a:cubicBezTo>
                  <a:cubicBezTo>
                    <a:pt x="14173" y="55177"/>
                    <a:pt x="10304" y="53349"/>
                    <a:pt x="7215" y="50076"/>
                  </a:cubicBezTo>
                  <a:cubicBezTo>
                    <a:pt x="2072" y="44790"/>
                    <a:pt x="315" y="37054"/>
                    <a:pt x="46" y="29884"/>
                  </a:cubicBezTo>
                  <a:cubicBezTo>
                    <a:pt x="-181" y="19838"/>
                    <a:pt x="471" y="9820"/>
                    <a:pt x="1264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8A901D3-61A3-5145-8102-D364B9AE045A}"/>
                </a:ext>
              </a:extLst>
            </p:cNvPr>
            <p:cNvSpPr/>
            <p:nvPr/>
          </p:nvSpPr>
          <p:spPr>
            <a:xfrm>
              <a:off x="1622424" y="874631"/>
              <a:ext cx="58775" cy="25002"/>
            </a:xfrm>
            <a:custGeom>
              <a:avLst/>
              <a:gdLst>
                <a:gd name="connsiteX0" fmla="*/ 28467 w 58775"/>
                <a:gd name="connsiteY0" fmla="*/ 1146 h 25002"/>
                <a:gd name="connsiteX1" fmla="*/ 58776 w 58775"/>
                <a:gd name="connsiteY1" fmla="*/ 12609 h 25002"/>
                <a:gd name="connsiteX2" fmla="*/ 43402 w 58775"/>
                <a:gd name="connsiteY2" fmla="*/ 24526 h 25002"/>
                <a:gd name="connsiteX3" fmla="*/ 22473 w 58775"/>
                <a:gd name="connsiteY3" fmla="*/ 22811 h 25002"/>
                <a:gd name="connsiteX4" fmla="*/ 0 w 58775"/>
                <a:gd name="connsiteY4" fmla="*/ 16477 h 25002"/>
                <a:gd name="connsiteX5" fmla="*/ 28467 w 58775"/>
                <a:gd name="connsiteY5" fmla="*/ 1146 h 2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775" h="25002">
                  <a:moveTo>
                    <a:pt x="28467" y="1146"/>
                  </a:moveTo>
                  <a:cubicBezTo>
                    <a:pt x="38527" y="5042"/>
                    <a:pt x="48928" y="8216"/>
                    <a:pt x="58776" y="12609"/>
                  </a:cubicBezTo>
                  <a:cubicBezTo>
                    <a:pt x="55290" y="18461"/>
                    <a:pt x="50246" y="23123"/>
                    <a:pt x="43402" y="24526"/>
                  </a:cubicBezTo>
                  <a:cubicBezTo>
                    <a:pt x="36317" y="25602"/>
                    <a:pt x="29331" y="24781"/>
                    <a:pt x="22473" y="22811"/>
                  </a:cubicBezTo>
                  <a:cubicBezTo>
                    <a:pt x="14963" y="20657"/>
                    <a:pt x="7354" y="19070"/>
                    <a:pt x="0" y="16477"/>
                  </a:cubicBezTo>
                  <a:cubicBezTo>
                    <a:pt x="3712" y="5340"/>
                    <a:pt x="16805" y="-3176"/>
                    <a:pt x="28467" y="1146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E7CEB67-5B53-5742-87B8-3DFF462C558B}"/>
                </a:ext>
              </a:extLst>
            </p:cNvPr>
            <p:cNvSpPr/>
            <p:nvPr/>
          </p:nvSpPr>
          <p:spPr>
            <a:xfrm>
              <a:off x="1916263" y="882187"/>
              <a:ext cx="16260" cy="53626"/>
            </a:xfrm>
            <a:custGeom>
              <a:avLst/>
              <a:gdLst>
                <a:gd name="connsiteX0" fmla="*/ 4844 w 16260"/>
                <a:gd name="connsiteY0" fmla="*/ 9 h 53626"/>
                <a:gd name="connsiteX1" fmla="*/ 16251 w 16260"/>
                <a:gd name="connsiteY1" fmla="*/ 816 h 53626"/>
                <a:gd name="connsiteX2" fmla="*/ 15557 w 16260"/>
                <a:gd name="connsiteY2" fmla="*/ 18599 h 53626"/>
                <a:gd name="connsiteX3" fmla="*/ 4901 w 16260"/>
                <a:gd name="connsiteY3" fmla="*/ 18798 h 53626"/>
                <a:gd name="connsiteX4" fmla="*/ 5539 w 16260"/>
                <a:gd name="connsiteY4" fmla="*/ 24055 h 53626"/>
                <a:gd name="connsiteX5" fmla="*/ 14707 w 16260"/>
                <a:gd name="connsiteY5" fmla="*/ 25387 h 53626"/>
                <a:gd name="connsiteX6" fmla="*/ 14664 w 16260"/>
                <a:gd name="connsiteY6" fmla="*/ 29694 h 53626"/>
                <a:gd name="connsiteX7" fmla="*/ 4674 w 16260"/>
                <a:gd name="connsiteY7" fmla="*/ 27951 h 53626"/>
                <a:gd name="connsiteX8" fmla="*/ 3243 w 16260"/>
                <a:gd name="connsiteY8" fmla="*/ 45196 h 53626"/>
                <a:gd name="connsiteX9" fmla="*/ 12879 w 16260"/>
                <a:gd name="connsiteY9" fmla="*/ 44785 h 53626"/>
                <a:gd name="connsiteX10" fmla="*/ 12510 w 16260"/>
                <a:gd name="connsiteY10" fmla="*/ 53627 h 53626"/>
                <a:gd name="connsiteX11" fmla="*/ 13 w 16260"/>
                <a:gd name="connsiteY11" fmla="*/ 52295 h 53626"/>
                <a:gd name="connsiteX12" fmla="*/ 2110 w 16260"/>
                <a:gd name="connsiteY12" fmla="*/ 24806 h 53626"/>
                <a:gd name="connsiteX13" fmla="*/ 4844 w 16260"/>
                <a:gd name="connsiteY13" fmla="*/ 9 h 5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60" h="53626">
                  <a:moveTo>
                    <a:pt x="4844" y="9"/>
                  </a:moveTo>
                  <a:cubicBezTo>
                    <a:pt x="8684" y="-48"/>
                    <a:pt x="12454" y="165"/>
                    <a:pt x="16251" y="816"/>
                  </a:cubicBezTo>
                  <a:cubicBezTo>
                    <a:pt x="16322" y="6754"/>
                    <a:pt x="15996" y="12676"/>
                    <a:pt x="15557" y="18599"/>
                  </a:cubicBezTo>
                  <a:cubicBezTo>
                    <a:pt x="12000" y="18557"/>
                    <a:pt x="8444" y="18571"/>
                    <a:pt x="4901" y="18798"/>
                  </a:cubicBezTo>
                  <a:cubicBezTo>
                    <a:pt x="4887" y="20611"/>
                    <a:pt x="5100" y="22369"/>
                    <a:pt x="5539" y="24055"/>
                  </a:cubicBezTo>
                  <a:cubicBezTo>
                    <a:pt x="8599" y="24437"/>
                    <a:pt x="11660" y="24905"/>
                    <a:pt x="14707" y="25387"/>
                  </a:cubicBezTo>
                  <a:cubicBezTo>
                    <a:pt x="14692" y="26818"/>
                    <a:pt x="14678" y="28263"/>
                    <a:pt x="14664" y="29694"/>
                  </a:cubicBezTo>
                  <a:cubicBezTo>
                    <a:pt x="11348" y="29000"/>
                    <a:pt x="8033" y="28391"/>
                    <a:pt x="4674" y="27951"/>
                  </a:cubicBezTo>
                  <a:cubicBezTo>
                    <a:pt x="3810" y="33690"/>
                    <a:pt x="3229" y="39400"/>
                    <a:pt x="3243" y="45196"/>
                  </a:cubicBezTo>
                  <a:cubicBezTo>
                    <a:pt x="6460" y="45111"/>
                    <a:pt x="9662" y="44941"/>
                    <a:pt x="12879" y="44785"/>
                  </a:cubicBezTo>
                  <a:cubicBezTo>
                    <a:pt x="12836" y="47732"/>
                    <a:pt x="12694" y="50680"/>
                    <a:pt x="12510" y="53627"/>
                  </a:cubicBezTo>
                  <a:cubicBezTo>
                    <a:pt x="8302" y="53542"/>
                    <a:pt x="4164" y="52989"/>
                    <a:pt x="13" y="52295"/>
                  </a:cubicBezTo>
                  <a:cubicBezTo>
                    <a:pt x="-157" y="42971"/>
                    <a:pt x="1444" y="34073"/>
                    <a:pt x="2110" y="24806"/>
                  </a:cubicBezTo>
                  <a:cubicBezTo>
                    <a:pt x="2988" y="16446"/>
                    <a:pt x="3102" y="8256"/>
                    <a:pt x="4844" y="9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457F773-C743-8F40-B21C-55C5037436DF}"/>
                </a:ext>
              </a:extLst>
            </p:cNvPr>
            <p:cNvSpPr/>
            <p:nvPr/>
          </p:nvSpPr>
          <p:spPr>
            <a:xfrm>
              <a:off x="2108911" y="883188"/>
              <a:ext cx="16110" cy="53465"/>
            </a:xfrm>
            <a:custGeom>
              <a:avLst/>
              <a:gdLst>
                <a:gd name="connsiteX0" fmla="*/ 12187 w 16110"/>
                <a:gd name="connsiteY0" fmla="*/ 0 h 53465"/>
                <a:gd name="connsiteX1" fmla="*/ 13717 w 16110"/>
                <a:gd name="connsiteY1" fmla="*/ 19271 h 53465"/>
                <a:gd name="connsiteX2" fmla="*/ 4053 w 16110"/>
                <a:gd name="connsiteY2" fmla="*/ 20121 h 53465"/>
                <a:gd name="connsiteX3" fmla="*/ 4804 w 16110"/>
                <a:gd name="connsiteY3" fmla="*/ 25704 h 53465"/>
                <a:gd name="connsiteX4" fmla="*/ 14496 w 16110"/>
                <a:gd name="connsiteY4" fmla="*/ 25704 h 53465"/>
                <a:gd name="connsiteX5" fmla="*/ 14893 w 16110"/>
                <a:gd name="connsiteY5" fmla="*/ 30238 h 53465"/>
                <a:gd name="connsiteX6" fmla="*/ 4875 w 16110"/>
                <a:gd name="connsiteY6" fmla="*/ 28807 h 53465"/>
                <a:gd name="connsiteX7" fmla="*/ 6335 w 16110"/>
                <a:gd name="connsiteY7" fmla="*/ 45782 h 53465"/>
                <a:gd name="connsiteX8" fmla="*/ 16083 w 16110"/>
                <a:gd name="connsiteY8" fmla="*/ 44422 h 53465"/>
                <a:gd name="connsiteX9" fmla="*/ 16083 w 16110"/>
                <a:gd name="connsiteY9" fmla="*/ 52839 h 53465"/>
                <a:gd name="connsiteX10" fmla="*/ 3954 w 16110"/>
                <a:gd name="connsiteY10" fmla="*/ 53448 h 53465"/>
                <a:gd name="connsiteX11" fmla="*/ 2055 w 16110"/>
                <a:gd name="connsiteY11" fmla="*/ 30847 h 53465"/>
                <a:gd name="connsiteX12" fmla="*/ 1 w 16110"/>
                <a:gd name="connsiteY12" fmla="*/ 1304 h 53465"/>
                <a:gd name="connsiteX13" fmla="*/ 12187 w 16110"/>
                <a:gd name="connsiteY13" fmla="*/ 0 h 5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10" h="53465">
                  <a:moveTo>
                    <a:pt x="12187" y="0"/>
                  </a:moveTo>
                  <a:cubicBezTo>
                    <a:pt x="13278" y="6433"/>
                    <a:pt x="13476" y="12767"/>
                    <a:pt x="13717" y="19271"/>
                  </a:cubicBezTo>
                  <a:cubicBezTo>
                    <a:pt x="10486" y="19540"/>
                    <a:pt x="7270" y="19809"/>
                    <a:pt x="4053" y="20121"/>
                  </a:cubicBezTo>
                  <a:cubicBezTo>
                    <a:pt x="4294" y="21977"/>
                    <a:pt x="4549" y="23848"/>
                    <a:pt x="4804" y="25704"/>
                  </a:cubicBezTo>
                  <a:cubicBezTo>
                    <a:pt x="8035" y="25704"/>
                    <a:pt x="11266" y="25661"/>
                    <a:pt x="14496" y="25704"/>
                  </a:cubicBezTo>
                  <a:cubicBezTo>
                    <a:pt x="14624" y="27220"/>
                    <a:pt x="14752" y="28722"/>
                    <a:pt x="14893" y="30238"/>
                  </a:cubicBezTo>
                  <a:cubicBezTo>
                    <a:pt x="11563" y="29657"/>
                    <a:pt x="8233" y="29133"/>
                    <a:pt x="4875" y="28807"/>
                  </a:cubicBezTo>
                  <a:cubicBezTo>
                    <a:pt x="4705" y="34532"/>
                    <a:pt x="5485" y="40143"/>
                    <a:pt x="6335" y="45782"/>
                  </a:cubicBezTo>
                  <a:cubicBezTo>
                    <a:pt x="9622" y="45556"/>
                    <a:pt x="12853" y="45060"/>
                    <a:pt x="16083" y="44422"/>
                  </a:cubicBezTo>
                  <a:cubicBezTo>
                    <a:pt x="16112" y="47228"/>
                    <a:pt x="16126" y="50033"/>
                    <a:pt x="16083" y="52839"/>
                  </a:cubicBezTo>
                  <a:cubicBezTo>
                    <a:pt x="12045" y="53306"/>
                    <a:pt x="8035" y="53533"/>
                    <a:pt x="3954" y="53448"/>
                  </a:cubicBezTo>
                  <a:cubicBezTo>
                    <a:pt x="3047" y="45938"/>
                    <a:pt x="2707" y="38371"/>
                    <a:pt x="2055" y="30847"/>
                  </a:cubicBezTo>
                  <a:cubicBezTo>
                    <a:pt x="1418" y="20943"/>
                    <a:pt x="-42" y="11251"/>
                    <a:pt x="1" y="1304"/>
                  </a:cubicBezTo>
                  <a:cubicBezTo>
                    <a:pt x="4011" y="298"/>
                    <a:pt x="8063" y="43"/>
                    <a:pt x="12187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478737C-D195-4E43-B889-E0432ECA4CEA}"/>
                </a:ext>
              </a:extLst>
            </p:cNvPr>
            <p:cNvSpPr/>
            <p:nvPr/>
          </p:nvSpPr>
          <p:spPr>
            <a:xfrm>
              <a:off x="1891549" y="888089"/>
              <a:ext cx="22827" cy="2482"/>
            </a:xfrm>
            <a:custGeom>
              <a:avLst/>
              <a:gdLst>
                <a:gd name="connsiteX0" fmla="*/ 3387 w 22827"/>
                <a:gd name="connsiteY0" fmla="*/ 143 h 2482"/>
                <a:gd name="connsiteX1" fmla="*/ 22827 w 22827"/>
                <a:gd name="connsiteY1" fmla="*/ 200 h 2482"/>
                <a:gd name="connsiteX2" fmla="*/ 18024 w 22827"/>
                <a:gd name="connsiteY2" fmla="*/ 2113 h 2482"/>
                <a:gd name="connsiteX3" fmla="*/ 0 w 22827"/>
                <a:gd name="connsiteY3" fmla="*/ 2382 h 2482"/>
                <a:gd name="connsiteX4" fmla="*/ 3387 w 22827"/>
                <a:gd name="connsiteY4" fmla="*/ 143 h 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27" h="2482">
                  <a:moveTo>
                    <a:pt x="3387" y="143"/>
                  </a:moveTo>
                  <a:cubicBezTo>
                    <a:pt x="9848" y="-154"/>
                    <a:pt x="16366" y="86"/>
                    <a:pt x="22827" y="200"/>
                  </a:cubicBezTo>
                  <a:cubicBezTo>
                    <a:pt x="21665" y="2042"/>
                    <a:pt x="19965" y="1858"/>
                    <a:pt x="18024" y="2113"/>
                  </a:cubicBezTo>
                  <a:cubicBezTo>
                    <a:pt x="12058" y="2453"/>
                    <a:pt x="5980" y="2594"/>
                    <a:pt x="0" y="2382"/>
                  </a:cubicBezTo>
                  <a:cubicBezTo>
                    <a:pt x="1091" y="1433"/>
                    <a:pt x="1814" y="143"/>
                    <a:pt x="3387" y="143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AF3EB41-577E-C348-879B-29E2F9C88256}"/>
                </a:ext>
              </a:extLst>
            </p:cNvPr>
            <p:cNvSpPr/>
            <p:nvPr/>
          </p:nvSpPr>
          <p:spPr>
            <a:xfrm>
              <a:off x="1934285" y="889138"/>
              <a:ext cx="172898" cy="49835"/>
            </a:xfrm>
            <a:custGeom>
              <a:avLst/>
              <a:gdLst>
                <a:gd name="connsiteX0" fmla="*/ 2551 w 172898"/>
                <a:gd name="connsiteY0" fmla="*/ 242 h 49835"/>
                <a:gd name="connsiteX1" fmla="*/ 24088 w 172898"/>
                <a:gd name="connsiteY1" fmla="*/ 256 h 49835"/>
                <a:gd name="connsiteX2" fmla="*/ 65124 w 172898"/>
                <a:gd name="connsiteY2" fmla="*/ 1050 h 49835"/>
                <a:gd name="connsiteX3" fmla="*/ 152976 w 172898"/>
                <a:gd name="connsiteY3" fmla="*/ 1036 h 49835"/>
                <a:gd name="connsiteX4" fmla="*/ 170263 w 172898"/>
                <a:gd name="connsiteY4" fmla="*/ 1333 h 49835"/>
                <a:gd name="connsiteX5" fmla="*/ 162965 w 172898"/>
                <a:gd name="connsiteY5" fmla="*/ 2623 h 49835"/>
                <a:gd name="connsiteX6" fmla="*/ 117552 w 172898"/>
                <a:gd name="connsiteY6" fmla="*/ 4323 h 49835"/>
                <a:gd name="connsiteX7" fmla="*/ 94767 w 172898"/>
                <a:gd name="connsiteY7" fmla="*/ 5584 h 49835"/>
                <a:gd name="connsiteX8" fmla="*/ 169838 w 172898"/>
                <a:gd name="connsiteY8" fmla="*/ 7185 h 49835"/>
                <a:gd name="connsiteX9" fmla="*/ 170475 w 172898"/>
                <a:gd name="connsiteY9" fmla="*/ 11252 h 49835"/>
                <a:gd name="connsiteX10" fmla="*/ 143085 w 172898"/>
                <a:gd name="connsiteY10" fmla="*/ 10416 h 49835"/>
                <a:gd name="connsiteX11" fmla="*/ 170830 w 172898"/>
                <a:gd name="connsiteY11" fmla="*/ 15744 h 49835"/>
                <a:gd name="connsiteX12" fmla="*/ 171255 w 172898"/>
                <a:gd name="connsiteY12" fmla="*/ 19215 h 49835"/>
                <a:gd name="connsiteX13" fmla="*/ 154974 w 172898"/>
                <a:gd name="connsiteY13" fmla="*/ 15914 h 49835"/>
                <a:gd name="connsiteX14" fmla="*/ 137418 w 172898"/>
                <a:gd name="connsiteY14" fmla="*/ 15956 h 49835"/>
                <a:gd name="connsiteX15" fmla="*/ 106216 w 172898"/>
                <a:gd name="connsiteY15" fmla="*/ 16495 h 49835"/>
                <a:gd name="connsiteX16" fmla="*/ 86265 w 172898"/>
                <a:gd name="connsiteY16" fmla="*/ 18209 h 49835"/>
                <a:gd name="connsiteX17" fmla="*/ 110481 w 172898"/>
                <a:gd name="connsiteY17" fmla="*/ 19598 h 49835"/>
                <a:gd name="connsiteX18" fmla="*/ 134456 w 172898"/>
                <a:gd name="connsiteY18" fmla="*/ 20292 h 49835"/>
                <a:gd name="connsiteX19" fmla="*/ 153032 w 172898"/>
                <a:gd name="connsiteY19" fmla="*/ 19017 h 49835"/>
                <a:gd name="connsiteX20" fmla="*/ 171283 w 172898"/>
                <a:gd name="connsiteY20" fmla="*/ 21072 h 49835"/>
                <a:gd name="connsiteX21" fmla="*/ 172077 w 172898"/>
                <a:gd name="connsiteY21" fmla="*/ 32011 h 49835"/>
                <a:gd name="connsiteX22" fmla="*/ 164340 w 172898"/>
                <a:gd name="connsiteY22" fmla="*/ 32932 h 49835"/>
                <a:gd name="connsiteX23" fmla="*/ 82850 w 172898"/>
                <a:gd name="connsiteY23" fmla="*/ 39988 h 49835"/>
                <a:gd name="connsiteX24" fmla="*/ 82822 w 172898"/>
                <a:gd name="connsiteY24" fmla="*/ 41136 h 49835"/>
                <a:gd name="connsiteX25" fmla="*/ 119082 w 172898"/>
                <a:gd name="connsiteY25" fmla="*/ 40725 h 49835"/>
                <a:gd name="connsiteX26" fmla="*/ 140223 w 172898"/>
                <a:gd name="connsiteY26" fmla="*/ 39733 h 49835"/>
                <a:gd name="connsiteX27" fmla="*/ 172898 w 172898"/>
                <a:gd name="connsiteY27" fmla="*/ 37891 h 49835"/>
                <a:gd name="connsiteX28" fmla="*/ 172714 w 172898"/>
                <a:gd name="connsiteY28" fmla="*/ 43035 h 49835"/>
                <a:gd name="connsiteX29" fmla="*/ 106216 w 172898"/>
                <a:gd name="connsiteY29" fmla="*/ 49099 h 49835"/>
                <a:gd name="connsiteX30" fmla="*/ 75085 w 172898"/>
                <a:gd name="connsiteY30" fmla="*/ 49581 h 49835"/>
                <a:gd name="connsiteX31" fmla="*/ 137318 w 172898"/>
                <a:gd name="connsiteY31" fmla="*/ 43856 h 49835"/>
                <a:gd name="connsiteX32" fmla="*/ 65124 w 172898"/>
                <a:gd name="connsiteY32" fmla="*/ 44282 h 49835"/>
                <a:gd name="connsiteX33" fmla="*/ 31102 w 172898"/>
                <a:gd name="connsiteY33" fmla="*/ 45089 h 49835"/>
                <a:gd name="connsiteX34" fmla="*/ 65280 w 172898"/>
                <a:gd name="connsiteY34" fmla="*/ 41136 h 49835"/>
                <a:gd name="connsiteX35" fmla="*/ 36770 w 172898"/>
                <a:gd name="connsiteY35" fmla="*/ 40796 h 49835"/>
                <a:gd name="connsiteX36" fmla="*/ 0 w 172898"/>
                <a:gd name="connsiteY36" fmla="*/ 42014 h 49835"/>
                <a:gd name="connsiteX37" fmla="*/ 411 w 172898"/>
                <a:gd name="connsiteY37" fmla="*/ 38529 h 49835"/>
                <a:gd name="connsiteX38" fmla="*/ 60930 w 172898"/>
                <a:gd name="connsiteY38" fmla="*/ 37863 h 49835"/>
                <a:gd name="connsiteX39" fmla="*/ 95008 w 172898"/>
                <a:gd name="connsiteY39" fmla="*/ 35525 h 49835"/>
                <a:gd name="connsiteX40" fmla="*/ 43515 w 172898"/>
                <a:gd name="connsiteY40" fmla="*/ 34235 h 49835"/>
                <a:gd name="connsiteX41" fmla="*/ 18421 w 172898"/>
                <a:gd name="connsiteY41" fmla="*/ 32478 h 49835"/>
                <a:gd name="connsiteX42" fmla="*/ 808 w 172898"/>
                <a:gd name="connsiteY42" fmla="*/ 32507 h 49835"/>
                <a:gd name="connsiteX43" fmla="*/ 879 w 172898"/>
                <a:gd name="connsiteY43" fmla="*/ 28652 h 49835"/>
                <a:gd name="connsiteX44" fmla="*/ 22615 w 172898"/>
                <a:gd name="connsiteY44" fmla="*/ 29460 h 49835"/>
                <a:gd name="connsiteX45" fmla="*/ 59456 w 172898"/>
                <a:gd name="connsiteY45" fmla="*/ 31316 h 49835"/>
                <a:gd name="connsiteX46" fmla="*/ 155796 w 172898"/>
                <a:gd name="connsiteY46" fmla="*/ 28355 h 49835"/>
                <a:gd name="connsiteX47" fmla="*/ 97700 w 172898"/>
                <a:gd name="connsiteY47" fmla="*/ 27731 h 49835"/>
                <a:gd name="connsiteX48" fmla="*/ 35863 w 172898"/>
                <a:gd name="connsiteY48" fmla="*/ 24444 h 49835"/>
                <a:gd name="connsiteX49" fmla="*/ 1445 w 172898"/>
                <a:gd name="connsiteY49" fmla="*/ 22432 h 49835"/>
                <a:gd name="connsiteX50" fmla="*/ 11265 w 172898"/>
                <a:gd name="connsiteY50" fmla="*/ 20632 h 49835"/>
                <a:gd name="connsiteX51" fmla="*/ 75198 w 172898"/>
                <a:gd name="connsiteY51" fmla="*/ 20066 h 49835"/>
                <a:gd name="connsiteX52" fmla="*/ 46703 w 172898"/>
                <a:gd name="connsiteY52" fmla="*/ 17614 h 49835"/>
                <a:gd name="connsiteX53" fmla="*/ 949 w 172898"/>
                <a:gd name="connsiteY53" fmla="*/ 18309 h 49835"/>
                <a:gd name="connsiteX54" fmla="*/ 21821 w 172898"/>
                <a:gd name="connsiteY54" fmla="*/ 13477 h 49835"/>
                <a:gd name="connsiteX55" fmla="*/ 3344 w 172898"/>
                <a:gd name="connsiteY55" fmla="*/ 12669 h 49835"/>
                <a:gd name="connsiteX56" fmla="*/ 1729 w 172898"/>
                <a:gd name="connsiteY56" fmla="*/ 10657 h 49835"/>
                <a:gd name="connsiteX57" fmla="*/ 12753 w 172898"/>
                <a:gd name="connsiteY57" fmla="*/ 9963 h 49835"/>
                <a:gd name="connsiteX58" fmla="*/ 43983 w 172898"/>
                <a:gd name="connsiteY58" fmla="*/ 14554 h 49835"/>
                <a:gd name="connsiteX59" fmla="*/ 99159 w 172898"/>
                <a:gd name="connsiteY59" fmla="*/ 15092 h 49835"/>
                <a:gd name="connsiteX60" fmla="*/ 133237 w 172898"/>
                <a:gd name="connsiteY60" fmla="*/ 12683 h 49835"/>
                <a:gd name="connsiteX61" fmla="*/ 97714 w 172898"/>
                <a:gd name="connsiteY61" fmla="*/ 11564 h 49835"/>
                <a:gd name="connsiteX62" fmla="*/ 67958 w 172898"/>
                <a:gd name="connsiteY62" fmla="*/ 10714 h 49835"/>
                <a:gd name="connsiteX63" fmla="*/ 34602 w 172898"/>
                <a:gd name="connsiteY63" fmla="*/ 9963 h 49835"/>
                <a:gd name="connsiteX64" fmla="*/ 14127 w 172898"/>
                <a:gd name="connsiteY64" fmla="*/ 7695 h 49835"/>
                <a:gd name="connsiteX65" fmla="*/ 2678 w 172898"/>
                <a:gd name="connsiteY65" fmla="*/ 8220 h 49835"/>
                <a:gd name="connsiteX66" fmla="*/ 3245 w 172898"/>
                <a:gd name="connsiteY66" fmla="*/ 5612 h 49835"/>
                <a:gd name="connsiteX67" fmla="*/ 31202 w 172898"/>
                <a:gd name="connsiteY67" fmla="*/ 7695 h 49835"/>
                <a:gd name="connsiteX68" fmla="*/ 58096 w 172898"/>
                <a:gd name="connsiteY68" fmla="*/ 5570 h 49835"/>
                <a:gd name="connsiteX69" fmla="*/ 27277 w 172898"/>
                <a:gd name="connsiteY69" fmla="*/ 4323 h 49835"/>
                <a:gd name="connsiteX70" fmla="*/ 2551 w 172898"/>
                <a:gd name="connsiteY70" fmla="*/ 242 h 4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72898" h="49835">
                  <a:moveTo>
                    <a:pt x="2551" y="242"/>
                  </a:moveTo>
                  <a:cubicBezTo>
                    <a:pt x="9650" y="-282"/>
                    <a:pt x="16933" y="200"/>
                    <a:pt x="24088" y="256"/>
                  </a:cubicBezTo>
                  <a:cubicBezTo>
                    <a:pt x="37762" y="554"/>
                    <a:pt x="51450" y="398"/>
                    <a:pt x="65124" y="1050"/>
                  </a:cubicBezTo>
                  <a:cubicBezTo>
                    <a:pt x="94398" y="1177"/>
                    <a:pt x="123701" y="1107"/>
                    <a:pt x="152976" y="1036"/>
                  </a:cubicBezTo>
                  <a:cubicBezTo>
                    <a:pt x="158700" y="1064"/>
                    <a:pt x="164595" y="738"/>
                    <a:pt x="170263" y="1333"/>
                  </a:cubicBezTo>
                  <a:cubicBezTo>
                    <a:pt x="167925" y="2509"/>
                    <a:pt x="165530" y="2594"/>
                    <a:pt x="162965" y="2623"/>
                  </a:cubicBezTo>
                  <a:cubicBezTo>
                    <a:pt x="147804" y="2835"/>
                    <a:pt x="132699" y="3657"/>
                    <a:pt x="117552" y="4323"/>
                  </a:cubicBezTo>
                  <a:cubicBezTo>
                    <a:pt x="109985" y="4734"/>
                    <a:pt x="102107" y="4196"/>
                    <a:pt x="94767" y="5584"/>
                  </a:cubicBezTo>
                  <a:cubicBezTo>
                    <a:pt x="119705" y="7525"/>
                    <a:pt x="144842" y="6987"/>
                    <a:pt x="169838" y="7185"/>
                  </a:cubicBezTo>
                  <a:cubicBezTo>
                    <a:pt x="170079" y="8531"/>
                    <a:pt x="170291" y="9892"/>
                    <a:pt x="170475" y="11252"/>
                  </a:cubicBezTo>
                  <a:cubicBezTo>
                    <a:pt x="161251" y="11535"/>
                    <a:pt x="152367" y="9339"/>
                    <a:pt x="143085" y="10416"/>
                  </a:cubicBezTo>
                  <a:cubicBezTo>
                    <a:pt x="151814" y="13633"/>
                    <a:pt x="161719" y="13916"/>
                    <a:pt x="170830" y="15744"/>
                  </a:cubicBezTo>
                  <a:cubicBezTo>
                    <a:pt x="170986" y="16906"/>
                    <a:pt x="171113" y="18053"/>
                    <a:pt x="171255" y="19215"/>
                  </a:cubicBezTo>
                  <a:cubicBezTo>
                    <a:pt x="165686" y="18691"/>
                    <a:pt x="160401" y="17118"/>
                    <a:pt x="154974" y="15914"/>
                  </a:cubicBezTo>
                  <a:cubicBezTo>
                    <a:pt x="148952" y="14667"/>
                    <a:pt x="143440" y="15574"/>
                    <a:pt x="137418" y="15956"/>
                  </a:cubicBezTo>
                  <a:cubicBezTo>
                    <a:pt x="126946" y="16807"/>
                    <a:pt x="116701" y="15163"/>
                    <a:pt x="106216" y="16495"/>
                  </a:cubicBezTo>
                  <a:cubicBezTo>
                    <a:pt x="99400" y="17302"/>
                    <a:pt x="92911" y="16821"/>
                    <a:pt x="86265" y="18209"/>
                  </a:cubicBezTo>
                  <a:cubicBezTo>
                    <a:pt x="94299" y="19584"/>
                    <a:pt x="102362" y="19669"/>
                    <a:pt x="110481" y="19598"/>
                  </a:cubicBezTo>
                  <a:cubicBezTo>
                    <a:pt x="118586" y="19485"/>
                    <a:pt x="126379" y="20802"/>
                    <a:pt x="134456" y="20292"/>
                  </a:cubicBezTo>
                  <a:cubicBezTo>
                    <a:pt x="140932" y="19966"/>
                    <a:pt x="146599" y="18309"/>
                    <a:pt x="153032" y="19017"/>
                  </a:cubicBezTo>
                  <a:cubicBezTo>
                    <a:pt x="159111" y="19782"/>
                    <a:pt x="165176" y="20491"/>
                    <a:pt x="171283" y="21072"/>
                  </a:cubicBezTo>
                  <a:cubicBezTo>
                    <a:pt x="171765" y="24713"/>
                    <a:pt x="172006" y="28326"/>
                    <a:pt x="172077" y="32011"/>
                  </a:cubicBezTo>
                  <a:cubicBezTo>
                    <a:pt x="169512" y="32436"/>
                    <a:pt x="166933" y="32776"/>
                    <a:pt x="164340" y="32932"/>
                  </a:cubicBezTo>
                  <a:cubicBezTo>
                    <a:pt x="137163" y="34816"/>
                    <a:pt x="110056" y="38784"/>
                    <a:pt x="82850" y="39988"/>
                  </a:cubicBezTo>
                  <a:lnTo>
                    <a:pt x="82822" y="41136"/>
                  </a:lnTo>
                  <a:cubicBezTo>
                    <a:pt x="94894" y="41122"/>
                    <a:pt x="107009" y="41193"/>
                    <a:pt x="119082" y="40725"/>
                  </a:cubicBezTo>
                  <a:cubicBezTo>
                    <a:pt x="126124" y="40257"/>
                    <a:pt x="133167" y="39875"/>
                    <a:pt x="140223" y="39733"/>
                  </a:cubicBezTo>
                  <a:cubicBezTo>
                    <a:pt x="151162" y="39648"/>
                    <a:pt x="161959" y="37976"/>
                    <a:pt x="172898" y="37891"/>
                  </a:cubicBezTo>
                  <a:cubicBezTo>
                    <a:pt x="172856" y="39606"/>
                    <a:pt x="172785" y="41320"/>
                    <a:pt x="172714" y="43035"/>
                  </a:cubicBezTo>
                  <a:cubicBezTo>
                    <a:pt x="150652" y="45670"/>
                    <a:pt x="128377" y="47328"/>
                    <a:pt x="106216" y="49099"/>
                  </a:cubicBezTo>
                  <a:cubicBezTo>
                    <a:pt x="95844" y="49978"/>
                    <a:pt x="85486" y="49978"/>
                    <a:pt x="75085" y="49581"/>
                  </a:cubicBezTo>
                  <a:cubicBezTo>
                    <a:pt x="95702" y="47385"/>
                    <a:pt x="116801" y="47300"/>
                    <a:pt x="137318" y="43856"/>
                  </a:cubicBezTo>
                  <a:cubicBezTo>
                    <a:pt x="113258" y="43715"/>
                    <a:pt x="89198" y="44310"/>
                    <a:pt x="65124" y="44282"/>
                  </a:cubicBezTo>
                  <a:cubicBezTo>
                    <a:pt x="53746" y="44083"/>
                    <a:pt x="42509" y="45741"/>
                    <a:pt x="31102" y="45089"/>
                  </a:cubicBezTo>
                  <a:cubicBezTo>
                    <a:pt x="42438" y="43403"/>
                    <a:pt x="54001" y="43063"/>
                    <a:pt x="65280" y="41136"/>
                  </a:cubicBezTo>
                  <a:cubicBezTo>
                    <a:pt x="55729" y="40682"/>
                    <a:pt x="46321" y="39776"/>
                    <a:pt x="36770" y="40796"/>
                  </a:cubicBezTo>
                  <a:cubicBezTo>
                    <a:pt x="24542" y="41348"/>
                    <a:pt x="12228" y="42496"/>
                    <a:pt x="0" y="42014"/>
                  </a:cubicBezTo>
                  <a:cubicBezTo>
                    <a:pt x="128" y="40852"/>
                    <a:pt x="269" y="39691"/>
                    <a:pt x="411" y="38529"/>
                  </a:cubicBezTo>
                  <a:cubicBezTo>
                    <a:pt x="20631" y="37126"/>
                    <a:pt x="40695" y="39591"/>
                    <a:pt x="60930" y="37863"/>
                  </a:cubicBezTo>
                  <a:cubicBezTo>
                    <a:pt x="72265" y="36715"/>
                    <a:pt x="83672" y="36545"/>
                    <a:pt x="95008" y="35525"/>
                  </a:cubicBezTo>
                  <a:cubicBezTo>
                    <a:pt x="78103" y="33442"/>
                    <a:pt x="60590" y="34802"/>
                    <a:pt x="43515" y="34235"/>
                  </a:cubicBezTo>
                  <a:cubicBezTo>
                    <a:pt x="35070" y="34363"/>
                    <a:pt x="26837" y="32634"/>
                    <a:pt x="18421" y="32478"/>
                  </a:cubicBezTo>
                  <a:cubicBezTo>
                    <a:pt x="12540" y="32308"/>
                    <a:pt x="6688" y="32662"/>
                    <a:pt x="808" y="32507"/>
                  </a:cubicBezTo>
                  <a:lnTo>
                    <a:pt x="879" y="28652"/>
                  </a:lnTo>
                  <a:cubicBezTo>
                    <a:pt x="8148" y="28496"/>
                    <a:pt x="15346" y="29460"/>
                    <a:pt x="22615" y="29460"/>
                  </a:cubicBezTo>
                  <a:cubicBezTo>
                    <a:pt x="34971" y="29403"/>
                    <a:pt x="47100" y="31458"/>
                    <a:pt x="59456" y="31316"/>
                  </a:cubicBezTo>
                  <a:cubicBezTo>
                    <a:pt x="90969" y="31160"/>
                    <a:pt x="124580" y="33428"/>
                    <a:pt x="155796" y="28355"/>
                  </a:cubicBezTo>
                  <a:cubicBezTo>
                    <a:pt x="136482" y="27774"/>
                    <a:pt x="117042" y="29106"/>
                    <a:pt x="97700" y="27731"/>
                  </a:cubicBezTo>
                  <a:cubicBezTo>
                    <a:pt x="77168" y="26938"/>
                    <a:pt x="56211" y="26966"/>
                    <a:pt x="35863" y="24444"/>
                  </a:cubicBezTo>
                  <a:cubicBezTo>
                    <a:pt x="24400" y="23665"/>
                    <a:pt x="12894" y="23310"/>
                    <a:pt x="1445" y="22432"/>
                  </a:cubicBezTo>
                  <a:cubicBezTo>
                    <a:pt x="4180" y="20689"/>
                    <a:pt x="8091" y="21086"/>
                    <a:pt x="11265" y="20632"/>
                  </a:cubicBezTo>
                  <a:cubicBezTo>
                    <a:pt x="32534" y="19329"/>
                    <a:pt x="53944" y="20972"/>
                    <a:pt x="75198" y="20066"/>
                  </a:cubicBezTo>
                  <a:cubicBezTo>
                    <a:pt x="65875" y="18493"/>
                    <a:pt x="56239" y="18422"/>
                    <a:pt x="46703" y="17614"/>
                  </a:cubicBezTo>
                  <a:cubicBezTo>
                    <a:pt x="31428" y="16991"/>
                    <a:pt x="16182" y="16679"/>
                    <a:pt x="949" y="18309"/>
                  </a:cubicBezTo>
                  <a:cubicBezTo>
                    <a:pt x="6546" y="13973"/>
                    <a:pt x="16295" y="17671"/>
                    <a:pt x="21821" y="13477"/>
                  </a:cubicBezTo>
                  <a:cubicBezTo>
                    <a:pt x="15686" y="12584"/>
                    <a:pt x="9465" y="13349"/>
                    <a:pt x="3344" y="12669"/>
                  </a:cubicBezTo>
                  <a:lnTo>
                    <a:pt x="1729" y="10657"/>
                  </a:lnTo>
                  <a:cubicBezTo>
                    <a:pt x="4988" y="9155"/>
                    <a:pt x="9239" y="10019"/>
                    <a:pt x="12753" y="9963"/>
                  </a:cubicBezTo>
                  <a:cubicBezTo>
                    <a:pt x="23522" y="10104"/>
                    <a:pt x="33200" y="14284"/>
                    <a:pt x="43983" y="14554"/>
                  </a:cubicBezTo>
                  <a:cubicBezTo>
                    <a:pt x="62389" y="15276"/>
                    <a:pt x="80753" y="13987"/>
                    <a:pt x="99159" y="15092"/>
                  </a:cubicBezTo>
                  <a:cubicBezTo>
                    <a:pt x="110552" y="14610"/>
                    <a:pt x="121788" y="12782"/>
                    <a:pt x="133237" y="12683"/>
                  </a:cubicBezTo>
                  <a:cubicBezTo>
                    <a:pt x="122086" y="9963"/>
                    <a:pt x="109291" y="12201"/>
                    <a:pt x="97714" y="11564"/>
                  </a:cubicBezTo>
                  <a:cubicBezTo>
                    <a:pt x="87682" y="11649"/>
                    <a:pt x="77891" y="9778"/>
                    <a:pt x="67958" y="10714"/>
                  </a:cubicBezTo>
                  <a:cubicBezTo>
                    <a:pt x="56764" y="11691"/>
                    <a:pt x="45740" y="11167"/>
                    <a:pt x="34602" y="9963"/>
                  </a:cubicBezTo>
                  <a:cubicBezTo>
                    <a:pt x="27886" y="9197"/>
                    <a:pt x="20815" y="7270"/>
                    <a:pt x="14127" y="7695"/>
                  </a:cubicBezTo>
                  <a:cubicBezTo>
                    <a:pt x="10316" y="7922"/>
                    <a:pt x="6504" y="8206"/>
                    <a:pt x="2678" y="8220"/>
                  </a:cubicBezTo>
                  <a:lnTo>
                    <a:pt x="3245" y="5612"/>
                  </a:lnTo>
                  <a:cubicBezTo>
                    <a:pt x="12512" y="5400"/>
                    <a:pt x="21906" y="7341"/>
                    <a:pt x="31202" y="7695"/>
                  </a:cubicBezTo>
                  <a:cubicBezTo>
                    <a:pt x="40143" y="8035"/>
                    <a:pt x="49367" y="7681"/>
                    <a:pt x="58096" y="5570"/>
                  </a:cubicBezTo>
                  <a:cubicBezTo>
                    <a:pt x="47752" y="5513"/>
                    <a:pt x="37550" y="5995"/>
                    <a:pt x="27277" y="4323"/>
                  </a:cubicBezTo>
                  <a:cubicBezTo>
                    <a:pt x="19087" y="2949"/>
                    <a:pt x="10486" y="2694"/>
                    <a:pt x="2551" y="242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352B0E-3AB0-5843-9CE7-E4F480757CC8}"/>
                </a:ext>
              </a:extLst>
            </p:cNvPr>
            <p:cNvSpPr/>
            <p:nvPr/>
          </p:nvSpPr>
          <p:spPr>
            <a:xfrm>
              <a:off x="2411991" y="891307"/>
              <a:ext cx="23105" cy="57741"/>
            </a:xfrm>
            <a:custGeom>
              <a:avLst/>
              <a:gdLst>
                <a:gd name="connsiteX0" fmla="*/ 3227 w 23105"/>
                <a:gd name="connsiteY0" fmla="*/ 0 h 57741"/>
                <a:gd name="connsiteX1" fmla="*/ 22767 w 23105"/>
                <a:gd name="connsiteY1" fmla="*/ 18506 h 57741"/>
                <a:gd name="connsiteX2" fmla="*/ 21308 w 23105"/>
                <a:gd name="connsiteY2" fmla="*/ 32959 h 57741"/>
                <a:gd name="connsiteX3" fmla="*/ 15683 w 23105"/>
                <a:gd name="connsiteY3" fmla="*/ 57741 h 57741"/>
                <a:gd name="connsiteX4" fmla="*/ 691 w 23105"/>
                <a:gd name="connsiteY4" fmla="*/ 40058 h 57741"/>
                <a:gd name="connsiteX5" fmla="*/ 3227 w 23105"/>
                <a:gd name="connsiteY5" fmla="*/ 0 h 5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05" h="57741">
                  <a:moveTo>
                    <a:pt x="3227" y="0"/>
                  </a:moveTo>
                  <a:cubicBezTo>
                    <a:pt x="12324" y="1672"/>
                    <a:pt x="21067" y="9182"/>
                    <a:pt x="22767" y="18506"/>
                  </a:cubicBezTo>
                  <a:cubicBezTo>
                    <a:pt x="23816" y="23054"/>
                    <a:pt x="22172" y="28410"/>
                    <a:pt x="21308" y="32959"/>
                  </a:cubicBezTo>
                  <a:cubicBezTo>
                    <a:pt x="19352" y="41475"/>
                    <a:pt x="18488" y="49608"/>
                    <a:pt x="15683" y="57741"/>
                  </a:cubicBezTo>
                  <a:cubicBezTo>
                    <a:pt x="8102" y="54157"/>
                    <a:pt x="2136" y="48659"/>
                    <a:pt x="691" y="40058"/>
                  </a:cubicBezTo>
                  <a:cubicBezTo>
                    <a:pt x="-1463" y="27121"/>
                    <a:pt x="1995" y="13008"/>
                    <a:pt x="3227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2810188-06D9-3441-8F41-C34625BB1025}"/>
                </a:ext>
              </a:extLst>
            </p:cNvPr>
            <p:cNvSpPr/>
            <p:nvPr/>
          </p:nvSpPr>
          <p:spPr>
            <a:xfrm>
              <a:off x="1889849" y="894651"/>
              <a:ext cx="24612" cy="13843"/>
            </a:xfrm>
            <a:custGeom>
              <a:avLst/>
              <a:gdLst>
                <a:gd name="connsiteX0" fmla="*/ 24173 w 24612"/>
                <a:gd name="connsiteY0" fmla="*/ 170 h 13843"/>
                <a:gd name="connsiteX1" fmla="*/ 24613 w 24612"/>
                <a:gd name="connsiteY1" fmla="*/ 3018 h 13843"/>
                <a:gd name="connsiteX2" fmla="*/ 3004 w 24612"/>
                <a:gd name="connsiteY2" fmla="*/ 3075 h 13843"/>
                <a:gd name="connsiteX3" fmla="*/ 24018 w 24612"/>
                <a:gd name="connsiteY3" fmla="*/ 7737 h 13843"/>
                <a:gd name="connsiteX4" fmla="*/ 23196 w 24612"/>
                <a:gd name="connsiteY4" fmla="*/ 13844 h 13843"/>
                <a:gd name="connsiteX5" fmla="*/ 0 w 24612"/>
                <a:gd name="connsiteY5" fmla="*/ 9890 h 13843"/>
                <a:gd name="connsiteX6" fmla="*/ 11818 w 24612"/>
                <a:gd name="connsiteY6" fmla="*/ 8913 h 13843"/>
                <a:gd name="connsiteX7" fmla="*/ 793 w 24612"/>
                <a:gd name="connsiteY7" fmla="*/ 5540 h 13843"/>
                <a:gd name="connsiteX8" fmla="*/ 1204 w 24612"/>
                <a:gd name="connsiteY8" fmla="*/ 538 h 13843"/>
                <a:gd name="connsiteX9" fmla="*/ 24173 w 24612"/>
                <a:gd name="connsiteY9" fmla="*/ 170 h 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12" h="13843">
                  <a:moveTo>
                    <a:pt x="24173" y="170"/>
                  </a:moveTo>
                  <a:lnTo>
                    <a:pt x="24613" y="3018"/>
                  </a:lnTo>
                  <a:cubicBezTo>
                    <a:pt x="17358" y="3188"/>
                    <a:pt x="10259" y="2381"/>
                    <a:pt x="3004" y="3075"/>
                  </a:cubicBezTo>
                  <a:cubicBezTo>
                    <a:pt x="9791" y="5937"/>
                    <a:pt x="17287" y="5101"/>
                    <a:pt x="24018" y="7737"/>
                  </a:cubicBezTo>
                  <a:cubicBezTo>
                    <a:pt x="23734" y="9777"/>
                    <a:pt x="23465" y="11803"/>
                    <a:pt x="23196" y="13844"/>
                  </a:cubicBezTo>
                  <a:cubicBezTo>
                    <a:pt x="15190" y="13405"/>
                    <a:pt x="7552" y="12838"/>
                    <a:pt x="0" y="9890"/>
                  </a:cubicBezTo>
                  <a:cubicBezTo>
                    <a:pt x="3925" y="9366"/>
                    <a:pt x="7864" y="9139"/>
                    <a:pt x="11818" y="8913"/>
                  </a:cubicBezTo>
                  <a:cubicBezTo>
                    <a:pt x="8162" y="7723"/>
                    <a:pt x="4492" y="6589"/>
                    <a:pt x="793" y="5540"/>
                  </a:cubicBezTo>
                  <a:cubicBezTo>
                    <a:pt x="723" y="3826"/>
                    <a:pt x="737" y="2211"/>
                    <a:pt x="1204" y="538"/>
                  </a:cubicBezTo>
                  <a:cubicBezTo>
                    <a:pt x="8700" y="-28"/>
                    <a:pt x="16664" y="-142"/>
                    <a:pt x="24173" y="17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6608F50-71A5-B441-B941-C0DD7159A0BA}"/>
                </a:ext>
              </a:extLst>
            </p:cNvPr>
            <p:cNvSpPr/>
            <p:nvPr/>
          </p:nvSpPr>
          <p:spPr>
            <a:xfrm>
              <a:off x="2127078" y="894417"/>
              <a:ext cx="24995" cy="5671"/>
            </a:xfrm>
            <a:custGeom>
              <a:avLst/>
              <a:gdLst>
                <a:gd name="connsiteX0" fmla="*/ 24868 w 24995"/>
                <a:gd name="connsiteY0" fmla="*/ 206 h 5671"/>
                <a:gd name="connsiteX1" fmla="*/ 24995 w 24995"/>
                <a:gd name="connsiteY1" fmla="*/ 5463 h 5671"/>
                <a:gd name="connsiteX2" fmla="*/ 18690 w 24995"/>
                <a:gd name="connsiteY2" fmla="*/ 3139 h 5671"/>
                <a:gd name="connsiteX3" fmla="*/ 0 w 24995"/>
                <a:gd name="connsiteY3" fmla="*/ 3763 h 5671"/>
                <a:gd name="connsiteX4" fmla="*/ 269 w 24995"/>
                <a:gd name="connsiteY4" fmla="*/ 1368 h 5671"/>
                <a:gd name="connsiteX5" fmla="*/ 24868 w 24995"/>
                <a:gd name="connsiteY5" fmla="*/ 206 h 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95" h="5671">
                  <a:moveTo>
                    <a:pt x="24868" y="206"/>
                  </a:moveTo>
                  <a:cubicBezTo>
                    <a:pt x="24910" y="1949"/>
                    <a:pt x="24953" y="3706"/>
                    <a:pt x="24995" y="5463"/>
                  </a:cubicBezTo>
                  <a:cubicBezTo>
                    <a:pt x="21595" y="6072"/>
                    <a:pt x="21028" y="5364"/>
                    <a:pt x="18690" y="3139"/>
                  </a:cubicBezTo>
                  <a:cubicBezTo>
                    <a:pt x="12441" y="2955"/>
                    <a:pt x="6263" y="3833"/>
                    <a:pt x="0" y="3763"/>
                  </a:cubicBezTo>
                  <a:lnTo>
                    <a:pt x="269" y="1368"/>
                  </a:lnTo>
                  <a:cubicBezTo>
                    <a:pt x="8133" y="-233"/>
                    <a:pt x="16848" y="-134"/>
                    <a:pt x="24868" y="206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DB01E0C-2C24-DF47-B211-EBC18F7E3F9E}"/>
                </a:ext>
              </a:extLst>
            </p:cNvPr>
            <p:cNvSpPr/>
            <p:nvPr/>
          </p:nvSpPr>
          <p:spPr>
            <a:xfrm>
              <a:off x="2128031" y="900677"/>
              <a:ext cx="25430" cy="11761"/>
            </a:xfrm>
            <a:custGeom>
              <a:avLst/>
              <a:gdLst>
                <a:gd name="connsiteX0" fmla="*/ 605 w 25430"/>
                <a:gd name="connsiteY0" fmla="*/ 1271 h 11761"/>
                <a:gd name="connsiteX1" fmla="*/ 12664 w 25430"/>
                <a:gd name="connsiteY1" fmla="*/ 67 h 11761"/>
                <a:gd name="connsiteX2" fmla="*/ 1753 w 25430"/>
                <a:gd name="connsiteY2" fmla="*/ 5749 h 11761"/>
                <a:gd name="connsiteX3" fmla="*/ 25204 w 25430"/>
                <a:gd name="connsiteY3" fmla="*/ 2830 h 11761"/>
                <a:gd name="connsiteX4" fmla="*/ 25431 w 25430"/>
                <a:gd name="connsiteY4" fmla="*/ 11034 h 11761"/>
                <a:gd name="connsiteX5" fmla="*/ 591 w 25430"/>
                <a:gd name="connsiteY5" fmla="*/ 11303 h 11761"/>
                <a:gd name="connsiteX6" fmla="*/ 605 w 25430"/>
                <a:gd name="connsiteY6" fmla="*/ 1271 h 1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30" h="11761">
                  <a:moveTo>
                    <a:pt x="605" y="1271"/>
                  </a:moveTo>
                  <a:cubicBezTo>
                    <a:pt x="4544" y="180"/>
                    <a:pt x="8583" y="-160"/>
                    <a:pt x="12664" y="67"/>
                  </a:cubicBezTo>
                  <a:cubicBezTo>
                    <a:pt x="9320" y="2830"/>
                    <a:pt x="5551" y="3822"/>
                    <a:pt x="1753" y="5749"/>
                  </a:cubicBezTo>
                  <a:cubicBezTo>
                    <a:pt x="9773" y="5791"/>
                    <a:pt x="17070" y="2405"/>
                    <a:pt x="25204" y="2830"/>
                  </a:cubicBezTo>
                  <a:cubicBezTo>
                    <a:pt x="25346" y="5564"/>
                    <a:pt x="25416" y="8299"/>
                    <a:pt x="25431" y="11034"/>
                  </a:cubicBezTo>
                  <a:cubicBezTo>
                    <a:pt x="17042" y="11969"/>
                    <a:pt x="8994" y="11941"/>
                    <a:pt x="591" y="11303"/>
                  </a:cubicBezTo>
                  <a:cubicBezTo>
                    <a:pt x="251" y="8115"/>
                    <a:pt x="-557" y="4332"/>
                    <a:pt x="605" y="1271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70C64EF-3CFC-494F-AF1A-53F28A28B18E}"/>
                </a:ext>
              </a:extLst>
            </p:cNvPr>
            <p:cNvSpPr/>
            <p:nvPr/>
          </p:nvSpPr>
          <p:spPr>
            <a:xfrm>
              <a:off x="1588644" y="903804"/>
              <a:ext cx="59030" cy="24065"/>
            </a:xfrm>
            <a:custGeom>
              <a:avLst/>
              <a:gdLst>
                <a:gd name="connsiteX0" fmla="*/ 18435 w 59030"/>
                <a:gd name="connsiteY0" fmla="*/ 496 h 24065"/>
                <a:gd name="connsiteX1" fmla="*/ 34531 w 59030"/>
                <a:gd name="connsiteY1" fmla="*/ 2678 h 24065"/>
                <a:gd name="connsiteX2" fmla="*/ 59031 w 59030"/>
                <a:gd name="connsiteY2" fmla="*/ 10047 h 24065"/>
                <a:gd name="connsiteX3" fmla="*/ 40582 w 59030"/>
                <a:gd name="connsiteY3" fmla="*/ 23777 h 24065"/>
                <a:gd name="connsiteX4" fmla="*/ 0 w 59030"/>
                <a:gd name="connsiteY4" fmla="*/ 18223 h 24065"/>
                <a:gd name="connsiteX5" fmla="*/ 18435 w 59030"/>
                <a:gd name="connsiteY5" fmla="*/ 496 h 2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30" h="24065">
                  <a:moveTo>
                    <a:pt x="18435" y="496"/>
                  </a:moveTo>
                  <a:cubicBezTo>
                    <a:pt x="23507" y="-1048"/>
                    <a:pt x="29558" y="1389"/>
                    <a:pt x="34531" y="2678"/>
                  </a:cubicBezTo>
                  <a:cubicBezTo>
                    <a:pt x="42651" y="5286"/>
                    <a:pt x="51096" y="6943"/>
                    <a:pt x="59031" y="10047"/>
                  </a:cubicBezTo>
                  <a:cubicBezTo>
                    <a:pt x="55148" y="17330"/>
                    <a:pt x="49027" y="22799"/>
                    <a:pt x="40582" y="23777"/>
                  </a:cubicBezTo>
                  <a:cubicBezTo>
                    <a:pt x="27333" y="25279"/>
                    <a:pt x="13107" y="20532"/>
                    <a:pt x="0" y="18223"/>
                  </a:cubicBezTo>
                  <a:cubicBezTo>
                    <a:pt x="2961" y="10032"/>
                    <a:pt x="9720" y="2494"/>
                    <a:pt x="18435" y="496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C34A004-ED56-4A48-8F9A-AF4B355135A0}"/>
                </a:ext>
              </a:extLst>
            </p:cNvPr>
            <p:cNvSpPr/>
            <p:nvPr/>
          </p:nvSpPr>
          <p:spPr>
            <a:xfrm>
              <a:off x="1888503" y="908819"/>
              <a:ext cx="24414" cy="4025"/>
            </a:xfrm>
            <a:custGeom>
              <a:avLst/>
              <a:gdLst>
                <a:gd name="connsiteX0" fmla="*/ 0 w 24414"/>
                <a:gd name="connsiteY0" fmla="*/ 16 h 4025"/>
                <a:gd name="connsiteX1" fmla="*/ 24088 w 24414"/>
                <a:gd name="connsiteY1" fmla="*/ 1447 h 4025"/>
                <a:gd name="connsiteX2" fmla="*/ 24414 w 24414"/>
                <a:gd name="connsiteY2" fmla="*/ 4026 h 4025"/>
                <a:gd name="connsiteX3" fmla="*/ 6986 w 24414"/>
                <a:gd name="connsiteY3" fmla="*/ 1716 h 4025"/>
                <a:gd name="connsiteX4" fmla="*/ 0 w 24414"/>
                <a:gd name="connsiteY4" fmla="*/ 16 h 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14" h="4025">
                  <a:moveTo>
                    <a:pt x="0" y="16"/>
                  </a:moveTo>
                  <a:cubicBezTo>
                    <a:pt x="7793" y="-97"/>
                    <a:pt x="16380" y="398"/>
                    <a:pt x="24088" y="1447"/>
                  </a:cubicBezTo>
                  <a:lnTo>
                    <a:pt x="24414" y="4026"/>
                  </a:lnTo>
                  <a:cubicBezTo>
                    <a:pt x="18576" y="3346"/>
                    <a:pt x="12852" y="2155"/>
                    <a:pt x="6986" y="1716"/>
                  </a:cubicBezTo>
                  <a:cubicBezTo>
                    <a:pt x="4449" y="1560"/>
                    <a:pt x="2338" y="1050"/>
                    <a:pt x="0" y="16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99E8781-974A-4548-96E0-CA15B637BA43}"/>
                </a:ext>
              </a:extLst>
            </p:cNvPr>
            <p:cNvSpPr/>
            <p:nvPr/>
          </p:nvSpPr>
          <p:spPr>
            <a:xfrm>
              <a:off x="2061500" y="910552"/>
              <a:ext cx="38683" cy="3393"/>
            </a:xfrm>
            <a:custGeom>
              <a:avLst/>
              <a:gdLst>
                <a:gd name="connsiteX0" fmla="*/ 0 w 38683"/>
                <a:gd name="connsiteY0" fmla="*/ 1570 h 3393"/>
                <a:gd name="connsiteX1" fmla="*/ 38683 w 38683"/>
                <a:gd name="connsiteY1" fmla="*/ 1740 h 3393"/>
                <a:gd name="connsiteX2" fmla="*/ 20093 w 38683"/>
                <a:gd name="connsiteY2" fmla="*/ 3256 h 3393"/>
                <a:gd name="connsiteX3" fmla="*/ 0 w 38683"/>
                <a:gd name="connsiteY3" fmla="*/ 1570 h 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83" h="3393">
                  <a:moveTo>
                    <a:pt x="0" y="1570"/>
                  </a:moveTo>
                  <a:cubicBezTo>
                    <a:pt x="12625" y="25"/>
                    <a:pt x="26186" y="-1080"/>
                    <a:pt x="38683" y="1740"/>
                  </a:cubicBezTo>
                  <a:cubicBezTo>
                    <a:pt x="32661" y="3100"/>
                    <a:pt x="26299" y="3029"/>
                    <a:pt x="20093" y="3256"/>
                  </a:cubicBezTo>
                  <a:cubicBezTo>
                    <a:pt x="13093" y="3313"/>
                    <a:pt x="6688" y="4021"/>
                    <a:pt x="0" y="157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7E711AB-DD8F-0444-B123-259B4A1EC3FE}"/>
                </a:ext>
              </a:extLst>
            </p:cNvPr>
            <p:cNvSpPr/>
            <p:nvPr/>
          </p:nvSpPr>
          <p:spPr>
            <a:xfrm>
              <a:off x="1997553" y="912136"/>
              <a:ext cx="52626" cy="3791"/>
            </a:xfrm>
            <a:custGeom>
              <a:avLst/>
              <a:gdLst>
                <a:gd name="connsiteX0" fmla="*/ 0 w 52626"/>
                <a:gd name="connsiteY0" fmla="*/ 411 h 3791"/>
                <a:gd name="connsiteX1" fmla="*/ 52626 w 52626"/>
                <a:gd name="connsiteY1" fmla="*/ 1275 h 3791"/>
                <a:gd name="connsiteX2" fmla="*/ 51053 w 52626"/>
                <a:gd name="connsiteY2" fmla="*/ 2650 h 3791"/>
                <a:gd name="connsiteX3" fmla="*/ 6036 w 52626"/>
                <a:gd name="connsiteY3" fmla="*/ 2381 h 3791"/>
                <a:gd name="connsiteX4" fmla="*/ 0 w 52626"/>
                <a:gd name="connsiteY4" fmla="*/ 411 h 3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26" h="3791">
                  <a:moveTo>
                    <a:pt x="0" y="411"/>
                  </a:moveTo>
                  <a:cubicBezTo>
                    <a:pt x="17372" y="-680"/>
                    <a:pt x="35240" y="680"/>
                    <a:pt x="52626" y="1275"/>
                  </a:cubicBezTo>
                  <a:cubicBezTo>
                    <a:pt x="52229" y="2140"/>
                    <a:pt x="51705" y="2593"/>
                    <a:pt x="51053" y="2650"/>
                  </a:cubicBezTo>
                  <a:cubicBezTo>
                    <a:pt x="36090" y="4180"/>
                    <a:pt x="20985" y="4251"/>
                    <a:pt x="6036" y="2381"/>
                  </a:cubicBezTo>
                  <a:cubicBezTo>
                    <a:pt x="3741" y="2111"/>
                    <a:pt x="1970" y="1672"/>
                    <a:pt x="0" y="411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5729AE7-17A4-3C43-8008-8A6AB2799EE6}"/>
                </a:ext>
              </a:extLst>
            </p:cNvPr>
            <p:cNvSpPr/>
            <p:nvPr/>
          </p:nvSpPr>
          <p:spPr>
            <a:xfrm>
              <a:off x="2128829" y="915041"/>
              <a:ext cx="25284" cy="4307"/>
            </a:xfrm>
            <a:custGeom>
              <a:avLst/>
              <a:gdLst>
                <a:gd name="connsiteX0" fmla="*/ 6 w 25284"/>
                <a:gd name="connsiteY0" fmla="*/ 737 h 4307"/>
                <a:gd name="connsiteX1" fmla="*/ 25284 w 25284"/>
                <a:gd name="connsiteY1" fmla="*/ 0 h 4307"/>
                <a:gd name="connsiteX2" fmla="*/ 24363 w 25284"/>
                <a:gd name="connsiteY2" fmla="*/ 2409 h 4307"/>
                <a:gd name="connsiteX3" fmla="*/ 34 w 25284"/>
                <a:gd name="connsiteY3" fmla="*/ 4308 h 4307"/>
                <a:gd name="connsiteX4" fmla="*/ 6 w 25284"/>
                <a:gd name="connsiteY4" fmla="*/ 737 h 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84" h="4307">
                  <a:moveTo>
                    <a:pt x="6" y="737"/>
                  </a:moveTo>
                  <a:cubicBezTo>
                    <a:pt x="8578" y="822"/>
                    <a:pt x="16712" y="992"/>
                    <a:pt x="25284" y="0"/>
                  </a:cubicBezTo>
                  <a:lnTo>
                    <a:pt x="24363" y="2409"/>
                  </a:lnTo>
                  <a:cubicBezTo>
                    <a:pt x="16329" y="3585"/>
                    <a:pt x="8139" y="4067"/>
                    <a:pt x="34" y="4308"/>
                  </a:cubicBezTo>
                  <a:cubicBezTo>
                    <a:pt x="6" y="3117"/>
                    <a:pt x="-9" y="1927"/>
                    <a:pt x="6" y="737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CF5585D-CCF3-FF43-9D30-791EB6E84754}"/>
                </a:ext>
              </a:extLst>
            </p:cNvPr>
            <p:cNvSpPr/>
            <p:nvPr/>
          </p:nvSpPr>
          <p:spPr>
            <a:xfrm>
              <a:off x="2443057" y="921843"/>
              <a:ext cx="23666" cy="58917"/>
            </a:xfrm>
            <a:custGeom>
              <a:avLst/>
              <a:gdLst>
                <a:gd name="connsiteX0" fmla="*/ 5743 w 23666"/>
                <a:gd name="connsiteY0" fmla="*/ 0 h 58917"/>
                <a:gd name="connsiteX1" fmla="*/ 23002 w 23666"/>
                <a:gd name="connsiteY1" fmla="*/ 17046 h 58917"/>
                <a:gd name="connsiteX2" fmla="*/ 20734 w 23666"/>
                <a:gd name="connsiteY2" fmla="*/ 35863 h 58917"/>
                <a:gd name="connsiteX3" fmla="*/ 13890 w 23666"/>
                <a:gd name="connsiteY3" fmla="*/ 58918 h 58917"/>
                <a:gd name="connsiteX4" fmla="*/ 287 w 23666"/>
                <a:gd name="connsiteY4" fmla="*/ 40922 h 58917"/>
                <a:gd name="connsiteX5" fmla="*/ 5743 w 23666"/>
                <a:gd name="connsiteY5" fmla="*/ 0 h 5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66" h="58917">
                  <a:moveTo>
                    <a:pt x="5743" y="0"/>
                  </a:moveTo>
                  <a:cubicBezTo>
                    <a:pt x="13451" y="2848"/>
                    <a:pt x="20607" y="9012"/>
                    <a:pt x="23002" y="17046"/>
                  </a:cubicBezTo>
                  <a:cubicBezTo>
                    <a:pt x="24815" y="23819"/>
                    <a:pt x="22534" y="29430"/>
                    <a:pt x="20734" y="35863"/>
                  </a:cubicBezTo>
                  <a:cubicBezTo>
                    <a:pt x="18396" y="43558"/>
                    <a:pt x="16738" y="51450"/>
                    <a:pt x="13890" y="58918"/>
                  </a:cubicBezTo>
                  <a:cubicBezTo>
                    <a:pt x="6621" y="55375"/>
                    <a:pt x="1109" y="49211"/>
                    <a:pt x="287" y="40922"/>
                  </a:cubicBezTo>
                  <a:cubicBezTo>
                    <a:pt x="-1101" y="27461"/>
                    <a:pt x="2838" y="13121"/>
                    <a:pt x="5743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8CB5FE8-5542-2246-B64F-09D1DCDCB568}"/>
                </a:ext>
              </a:extLst>
            </p:cNvPr>
            <p:cNvSpPr/>
            <p:nvPr/>
          </p:nvSpPr>
          <p:spPr>
            <a:xfrm>
              <a:off x="2129373" y="924889"/>
              <a:ext cx="25122" cy="4370"/>
            </a:xfrm>
            <a:custGeom>
              <a:avLst/>
              <a:gdLst>
                <a:gd name="connsiteX0" fmla="*/ 25123 w 25122"/>
                <a:gd name="connsiteY0" fmla="*/ 0 h 4370"/>
                <a:gd name="connsiteX1" fmla="*/ 20121 w 25122"/>
                <a:gd name="connsiteY1" fmla="*/ 2961 h 4370"/>
                <a:gd name="connsiteX2" fmla="*/ 0 w 25122"/>
                <a:gd name="connsiteY2" fmla="*/ 4322 h 4370"/>
                <a:gd name="connsiteX3" fmla="*/ 25123 w 25122"/>
                <a:gd name="connsiteY3" fmla="*/ 0 h 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22" h="4370">
                  <a:moveTo>
                    <a:pt x="25123" y="0"/>
                  </a:moveTo>
                  <a:cubicBezTo>
                    <a:pt x="23550" y="1332"/>
                    <a:pt x="22303" y="2721"/>
                    <a:pt x="20121" y="2961"/>
                  </a:cubicBezTo>
                  <a:cubicBezTo>
                    <a:pt x="13532" y="4194"/>
                    <a:pt x="6688" y="4506"/>
                    <a:pt x="0" y="4322"/>
                  </a:cubicBezTo>
                  <a:cubicBezTo>
                    <a:pt x="8119" y="2069"/>
                    <a:pt x="16805" y="1403"/>
                    <a:pt x="25123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E09D2D5-0A13-2045-904C-4128D217316B}"/>
                </a:ext>
              </a:extLst>
            </p:cNvPr>
            <p:cNvSpPr/>
            <p:nvPr/>
          </p:nvSpPr>
          <p:spPr>
            <a:xfrm>
              <a:off x="1889934" y="925282"/>
              <a:ext cx="22104" cy="2852"/>
            </a:xfrm>
            <a:custGeom>
              <a:avLst/>
              <a:gdLst>
                <a:gd name="connsiteX0" fmla="*/ 0 w 22104"/>
                <a:gd name="connsiteY0" fmla="*/ 358 h 2852"/>
                <a:gd name="connsiteX1" fmla="*/ 22105 w 22104"/>
                <a:gd name="connsiteY1" fmla="*/ 2852 h 2852"/>
                <a:gd name="connsiteX2" fmla="*/ 0 w 22104"/>
                <a:gd name="connsiteY2" fmla="*/ 358 h 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04" h="2852">
                  <a:moveTo>
                    <a:pt x="0" y="358"/>
                  </a:moveTo>
                  <a:cubicBezTo>
                    <a:pt x="7042" y="-209"/>
                    <a:pt x="15700" y="-535"/>
                    <a:pt x="22105" y="2852"/>
                  </a:cubicBezTo>
                  <a:cubicBezTo>
                    <a:pt x="14850" y="2654"/>
                    <a:pt x="6943" y="2710"/>
                    <a:pt x="0" y="358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B2BBAEC-9975-C441-AC8C-20F09B2254CE}"/>
                </a:ext>
              </a:extLst>
            </p:cNvPr>
            <p:cNvSpPr/>
            <p:nvPr/>
          </p:nvSpPr>
          <p:spPr>
            <a:xfrm>
              <a:off x="1557612" y="935647"/>
              <a:ext cx="57911" cy="23107"/>
            </a:xfrm>
            <a:custGeom>
              <a:avLst/>
              <a:gdLst>
                <a:gd name="connsiteX0" fmla="*/ 34135 w 57911"/>
                <a:gd name="connsiteY0" fmla="*/ 1924 h 23107"/>
                <a:gd name="connsiteX1" fmla="*/ 57911 w 57911"/>
                <a:gd name="connsiteY1" fmla="*/ 6969 h 23107"/>
                <a:gd name="connsiteX2" fmla="*/ 48900 w 57911"/>
                <a:gd name="connsiteY2" fmla="*/ 19126 h 23107"/>
                <a:gd name="connsiteX3" fmla="*/ 25151 w 57911"/>
                <a:gd name="connsiteY3" fmla="*/ 22754 h 23107"/>
                <a:gd name="connsiteX4" fmla="*/ 0 w 57911"/>
                <a:gd name="connsiteY4" fmla="*/ 19608 h 23107"/>
                <a:gd name="connsiteX5" fmla="*/ 16564 w 57911"/>
                <a:gd name="connsiteY5" fmla="*/ 946 h 23107"/>
                <a:gd name="connsiteX6" fmla="*/ 34135 w 57911"/>
                <a:gd name="connsiteY6" fmla="*/ 1924 h 2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11" h="23107">
                  <a:moveTo>
                    <a:pt x="34135" y="1924"/>
                  </a:moveTo>
                  <a:cubicBezTo>
                    <a:pt x="42070" y="3766"/>
                    <a:pt x="50076" y="4744"/>
                    <a:pt x="57911" y="6969"/>
                  </a:cubicBezTo>
                  <a:cubicBezTo>
                    <a:pt x="56183" y="11928"/>
                    <a:pt x="53462" y="16321"/>
                    <a:pt x="48900" y="19126"/>
                  </a:cubicBezTo>
                  <a:cubicBezTo>
                    <a:pt x="41843" y="23490"/>
                    <a:pt x="33143" y="23462"/>
                    <a:pt x="25151" y="22754"/>
                  </a:cubicBezTo>
                  <a:cubicBezTo>
                    <a:pt x="16734" y="21691"/>
                    <a:pt x="8346" y="21067"/>
                    <a:pt x="0" y="19608"/>
                  </a:cubicBezTo>
                  <a:cubicBezTo>
                    <a:pt x="2990" y="11503"/>
                    <a:pt x="7864" y="3653"/>
                    <a:pt x="16564" y="946"/>
                  </a:cubicBezTo>
                  <a:cubicBezTo>
                    <a:pt x="22756" y="-1137"/>
                    <a:pt x="28028" y="691"/>
                    <a:pt x="34135" y="1924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93114196-8374-5544-AAB6-6566A6C6A1DC}"/>
                </a:ext>
              </a:extLst>
            </p:cNvPr>
            <p:cNvSpPr/>
            <p:nvPr/>
          </p:nvSpPr>
          <p:spPr>
            <a:xfrm>
              <a:off x="2024011" y="952732"/>
              <a:ext cx="2477" cy="52130"/>
            </a:xfrm>
            <a:custGeom>
              <a:avLst/>
              <a:gdLst>
                <a:gd name="connsiteX0" fmla="*/ 152 w 2477"/>
                <a:gd name="connsiteY0" fmla="*/ 0 h 52130"/>
                <a:gd name="connsiteX1" fmla="*/ 1597 w 2477"/>
                <a:gd name="connsiteY1" fmla="*/ 609 h 52130"/>
                <a:gd name="connsiteX2" fmla="*/ 2461 w 2477"/>
                <a:gd name="connsiteY2" fmla="*/ 13773 h 52130"/>
                <a:gd name="connsiteX3" fmla="*/ 1739 w 2477"/>
                <a:gd name="connsiteY3" fmla="*/ 52130 h 52130"/>
                <a:gd name="connsiteX4" fmla="*/ 152 w 2477"/>
                <a:gd name="connsiteY4" fmla="*/ 0 h 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7" h="52130">
                  <a:moveTo>
                    <a:pt x="152" y="0"/>
                  </a:moveTo>
                  <a:lnTo>
                    <a:pt x="1597" y="609"/>
                  </a:lnTo>
                  <a:cubicBezTo>
                    <a:pt x="2405" y="4903"/>
                    <a:pt x="2376" y="9423"/>
                    <a:pt x="2461" y="13773"/>
                  </a:cubicBezTo>
                  <a:cubicBezTo>
                    <a:pt x="2546" y="26554"/>
                    <a:pt x="2291" y="39363"/>
                    <a:pt x="1739" y="52130"/>
                  </a:cubicBezTo>
                  <a:cubicBezTo>
                    <a:pt x="-75" y="34942"/>
                    <a:pt x="-188" y="17259"/>
                    <a:pt x="152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AE734AD-AB00-0243-B93E-E93B642EF76A}"/>
                </a:ext>
              </a:extLst>
            </p:cNvPr>
            <p:cNvSpPr/>
            <p:nvPr/>
          </p:nvSpPr>
          <p:spPr>
            <a:xfrm>
              <a:off x="2028556" y="951953"/>
              <a:ext cx="2659" cy="52753"/>
            </a:xfrm>
            <a:custGeom>
              <a:avLst/>
              <a:gdLst>
                <a:gd name="connsiteX0" fmla="*/ 864 w 2659"/>
                <a:gd name="connsiteY0" fmla="*/ 0 h 52753"/>
                <a:gd name="connsiteX1" fmla="*/ 2621 w 2659"/>
                <a:gd name="connsiteY1" fmla="*/ 14552 h 52753"/>
                <a:gd name="connsiteX2" fmla="*/ 1487 w 2659"/>
                <a:gd name="connsiteY2" fmla="*/ 52754 h 52753"/>
                <a:gd name="connsiteX3" fmla="*/ 354 w 2659"/>
                <a:gd name="connsiteY3" fmla="*/ 23054 h 52753"/>
                <a:gd name="connsiteX4" fmla="*/ 864 w 2659"/>
                <a:gd name="connsiteY4" fmla="*/ 0 h 5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9" h="52753">
                  <a:moveTo>
                    <a:pt x="864" y="0"/>
                  </a:moveTo>
                  <a:cubicBezTo>
                    <a:pt x="3499" y="4194"/>
                    <a:pt x="2366" y="9678"/>
                    <a:pt x="2621" y="14552"/>
                  </a:cubicBezTo>
                  <a:cubicBezTo>
                    <a:pt x="2281" y="27206"/>
                    <a:pt x="3443" y="40242"/>
                    <a:pt x="1487" y="52754"/>
                  </a:cubicBezTo>
                  <a:cubicBezTo>
                    <a:pt x="1161" y="42849"/>
                    <a:pt x="1105" y="32945"/>
                    <a:pt x="354" y="23054"/>
                  </a:cubicBezTo>
                  <a:cubicBezTo>
                    <a:pt x="169" y="15473"/>
                    <a:pt x="-567" y="7467"/>
                    <a:pt x="864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3DB805B-901F-F146-AEC4-1757C267BBE3}"/>
                </a:ext>
              </a:extLst>
            </p:cNvPr>
            <p:cNvSpPr/>
            <p:nvPr/>
          </p:nvSpPr>
          <p:spPr>
            <a:xfrm>
              <a:off x="2033761" y="954404"/>
              <a:ext cx="2214" cy="41871"/>
            </a:xfrm>
            <a:custGeom>
              <a:avLst/>
              <a:gdLst>
                <a:gd name="connsiteX0" fmla="*/ 321 w 2214"/>
                <a:gd name="connsiteY0" fmla="*/ 184 h 41871"/>
                <a:gd name="connsiteX1" fmla="*/ 1724 w 2214"/>
                <a:gd name="connsiteY1" fmla="*/ 0 h 41871"/>
                <a:gd name="connsiteX2" fmla="*/ 1483 w 2214"/>
                <a:gd name="connsiteY2" fmla="*/ 41871 h 41871"/>
                <a:gd name="connsiteX3" fmla="*/ 222 w 2214"/>
                <a:gd name="connsiteY3" fmla="*/ 19186 h 41871"/>
                <a:gd name="connsiteX4" fmla="*/ 321 w 2214"/>
                <a:gd name="connsiteY4" fmla="*/ 184 h 4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4" h="41871">
                  <a:moveTo>
                    <a:pt x="321" y="184"/>
                  </a:moveTo>
                  <a:lnTo>
                    <a:pt x="1724" y="0"/>
                  </a:lnTo>
                  <a:cubicBezTo>
                    <a:pt x="2574" y="13915"/>
                    <a:pt x="2205" y="27957"/>
                    <a:pt x="1483" y="41871"/>
                  </a:cubicBezTo>
                  <a:cubicBezTo>
                    <a:pt x="122" y="34220"/>
                    <a:pt x="448" y="26922"/>
                    <a:pt x="222" y="19186"/>
                  </a:cubicBezTo>
                  <a:cubicBezTo>
                    <a:pt x="122" y="12894"/>
                    <a:pt x="-274" y="6461"/>
                    <a:pt x="321" y="184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17E611A-8FAD-5E4E-8F83-C655AE1C25EC}"/>
                </a:ext>
              </a:extLst>
            </p:cNvPr>
            <p:cNvSpPr/>
            <p:nvPr/>
          </p:nvSpPr>
          <p:spPr>
            <a:xfrm>
              <a:off x="2470860" y="955685"/>
              <a:ext cx="25211" cy="58714"/>
            </a:xfrm>
            <a:custGeom>
              <a:avLst/>
              <a:gdLst>
                <a:gd name="connsiteX0" fmla="*/ 11763 w 25211"/>
                <a:gd name="connsiteY0" fmla="*/ 930 h 58714"/>
                <a:gd name="connsiteX1" fmla="*/ 25026 w 25211"/>
                <a:gd name="connsiteY1" fmla="*/ 19280 h 58714"/>
                <a:gd name="connsiteX2" fmla="*/ 21639 w 25211"/>
                <a:gd name="connsiteY2" fmla="*/ 34952 h 58714"/>
                <a:gd name="connsiteX3" fmla="*/ 12684 w 25211"/>
                <a:gd name="connsiteY3" fmla="*/ 58714 h 58714"/>
                <a:gd name="connsiteX4" fmla="*/ 59 w 25211"/>
                <a:gd name="connsiteY4" fmla="*/ 36425 h 58714"/>
                <a:gd name="connsiteX5" fmla="*/ 8079 w 25211"/>
                <a:gd name="connsiteY5" fmla="*/ 1086 h 58714"/>
                <a:gd name="connsiteX6" fmla="*/ 11763 w 25211"/>
                <a:gd name="connsiteY6" fmla="*/ 930 h 5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1" h="58714">
                  <a:moveTo>
                    <a:pt x="11763" y="930"/>
                  </a:moveTo>
                  <a:cubicBezTo>
                    <a:pt x="18394" y="4969"/>
                    <a:pt x="24034" y="11331"/>
                    <a:pt x="25026" y="19280"/>
                  </a:cubicBezTo>
                  <a:cubicBezTo>
                    <a:pt x="25904" y="25005"/>
                    <a:pt x="23481" y="29695"/>
                    <a:pt x="21639" y="34952"/>
                  </a:cubicBezTo>
                  <a:cubicBezTo>
                    <a:pt x="18536" y="42830"/>
                    <a:pt x="16056" y="50949"/>
                    <a:pt x="12684" y="58714"/>
                  </a:cubicBezTo>
                  <a:cubicBezTo>
                    <a:pt x="4451" y="54463"/>
                    <a:pt x="-607" y="45749"/>
                    <a:pt x="59" y="36425"/>
                  </a:cubicBezTo>
                  <a:cubicBezTo>
                    <a:pt x="980" y="24480"/>
                    <a:pt x="5202" y="12691"/>
                    <a:pt x="8079" y="1086"/>
                  </a:cubicBezTo>
                  <a:cubicBezTo>
                    <a:pt x="7994" y="-1025"/>
                    <a:pt x="10757" y="519"/>
                    <a:pt x="11763" y="93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BA3CA0E-D350-F84B-9A7B-F898270244F1}"/>
                </a:ext>
              </a:extLst>
            </p:cNvPr>
            <p:cNvSpPr/>
            <p:nvPr/>
          </p:nvSpPr>
          <p:spPr>
            <a:xfrm>
              <a:off x="1529230" y="969530"/>
              <a:ext cx="56792" cy="22670"/>
            </a:xfrm>
            <a:custGeom>
              <a:avLst/>
              <a:gdLst>
                <a:gd name="connsiteX0" fmla="*/ 31003 w 56792"/>
                <a:gd name="connsiteY0" fmla="*/ 744 h 22670"/>
                <a:gd name="connsiteX1" fmla="*/ 56792 w 56792"/>
                <a:gd name="connsiteY1" fmla="*/ 4244 h 22670"/>
                <a:gd name="connsiteX2" fmla="*/ 49934 w 56792"/>
                <a:gd name="connsiteY2" fmla="*/ 15991 h 22670"/>
                <a:gd name="connsiteX3" fmla="*/ 25250 w 56792"/>
                <a:gd name="connsiteY3" fmla="*/ 22664 h 22670"/>
                <a:gd name="connsiteX4" fmla="*/ 0 w 56792"/>
                <a:gd name="connsiteY4" fmla="*/ 21602 h 22670"/>
                <a:gd name="connsiteX5" fmla="*/ 14425 w 56792"/>
                <a:gd name="connsiteY5" fmla="*/ 1722 h 22670"/>
                <a:gd name="connsiteX6" fmla="*/ 31003 w 56792"/>
                <a:gd name="connsiteY6" fmla="*/ 744 h 2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92" h="22670">
                  <a:moveTo>
                    <a:pt x="31003" y="744"/>
                  </a:moveTo>
                  <a:cubicBezTo>
                    <a:pt x="39590" y="1948"/>
                    <a:pt x="48219" y="2912"/>
                    <a:pt x="56792" y="4244"/>
                  </a:cubicBezTo>
                  <a:cubicBezTo>
                    <a:pt x="56424" y="8736"/>
                    <a:pt x="53165" y="13029"/>
                    <a:pt x="49934" y="15991"/>
                  </a:cubicBezTo>
                  <a:cubicBezTo>
                    <a:pt x="43402" y="21956"/>
                    <a:pt x="33681" y="22750"/>
                    <a:pt x="25250" y="22664"/>
                  </a:cubicBezTo>
                  <a:cubicBezTo>
                    <a:pt x="16834" y="21984"/>
                    <a:pt x="8431" y="21857"/>
                    <a:pt x="0" y="21602"/>
                  </a:cubicBezTo>
                  <a:cubicBezTo>
                    <a:pt x="1800" y="13199"/>
                    <a:pt x="6461" y="5505"/>
                    <a:pt x="14425" y="1722"/>
                  </a:cubicBezTo>
                  <a:cubicBezTo>
                    <a:pt x="19781" y="-928"/>
                    <a:pt x="25321" y="106"/>
                    <a:pt x="31003" y="744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51AD76F-F202-EF4D-BC26-79F03848FE28}"/>
                </a:ext>
              </a:extLst>
            </p:cNvPr>
            <p:cNvSpPr/>
            <p:nvPr/>
          </p:nvSpPr>
          <p:spPr>
            <a:xfrm>
              <a:off x="1816592" y="973406"/>
              <a:ext cx="407810" cy="289217"/>
            </a:xfrm>
            <a:custGeom>
              <a:avLst/>
              <a:gdLst>
                <a:gd name="connsiteX0" fmla="*/ 185197 w 407810"/>
                <a:gd name="connsiteY0" fmla="*/ 14 h 289217"/>
                <a:gd name="connsiteX1" fmla="*/ 188952 w 407810"/>
                <a:gd name="connsiteY1" fmla="*/ 15870 h 289217"/>
                <a:gd name="connsiteX2" fmla="*/ 191871 w 407810"/>
                <a:gd name="connsiteY2" fmla="*/ 0 h 289217"/>
                <a:gd name="connsiteX3" fmla="*/ 195853 w 407810"/>
                <a:gd name="connsiteY3" fmla="*/ 15870 h 289217"/>
                <a:gd name="connsiteX4" fmla="*/ 199211 w 407810"/>
                <a:gd name="connsiteY4" fmla="*/ 99 h 289217"/>
                <a:gd name="connsiteX5" fmla="*/ 200841 w 407810"/>
                <a:gd name="connsiteY5" fmla="*/ 54029 h 289217"/>
                <a:gd name="connsiteX6" fmla="*/ 199934 w 407810"/>
                <a:gd name="connsiteY6" fmla="*/ 144786 h 289217"/>
                <a:gd name="connsiteX7" fmla="*/ 193756 w 407810"/>
                <a:gd name="connsiteY7" fmla="*/ 199608 h 289217"/>
                <a:gd name="connsiteX8" fmla="*/ 170489 w 407810"/>
                <a:gd name="connsiteY8" fmla="*/ 225440 h 289217"/>
                <a:gd name="connsiteX9" fmla="*/ 185438 w 407810"/>
                <a:gd name="connsiteY9" fmla="*/ 204242 h 289217"/>
                <a:gd name="connsiteX10" fmla="*/ 169271 w 407810"/>
                <a:gd name="connsiteY10" fmla="*/ 218992 h 289217"/>
                <a:gd name="connsiteX11" fmla="*/ 151119 w 407810"/>
                <a:gd name="connsiteY11" fmla="*/ 227863 h 289217"/>
                <a:gd name="connsiteX12" fmla="*/ 203023 w 407810"/>
                <a:gd name="connsiteY12" fmla="*/ 272355 h 289217"/>
                <a:gd name="connsiteX13" fmla="*/ 231376 w 407810"/>
                <a:gd name="connsiteY13" fmla="*/ 241465 h 289217"/>
                <a:gd name="connsiteX14" fmla="*/ 246580 w 407810"/>
                <a:gd name="connsiteY14" fmla="*/ 231462 h 289217"/>
                <a:gd name="connsiteX15" fmla="*/ 214146 w 407810"/>
                <a:gd name="connsiteY15" fmla="*/ 246609 h 289217"/>
                <a:gd name="connsiteX16" fmla="*/ 239354 w 407810"/>
                <a:gd name="connsiteY16" fmla="*/ 227197 h 289217"/>
                <a:gd name="connsiteX17" fmla="*/ 209725 w 407810"/>
                <a:gd name="connsiteY17" fmla="*/ 239623 h 289217"/>
                <a:gd name="connsiteX18" fmla="*/ 231376 w 407810"/>
                <a:gd name="connsiteY18" fmla="*/ 223342 h 289217"/>
                <a:gd name="connsiteX19" fmla="*/ 202697 w 407810"/>
                <a:gd name="connsiteY19" fmla="*/ 233828 h 289217"/>
                <a:gd name="connsiteX20" fmla="*/ 222634 w 407810"/>
                <a:gd name="connsiteY20" fmla="*/ 219843 h 289217"/>
                <a:gd name="connsiteX21" fmla="*/ 204227 w 407810"/>
                <a:gd name="connsiteY21" fmla="*/ 223853 h 289217"/>
                <a:gd name="connsiteX22" fmla="*/ 222478 w 407810"/>
                <a:gd name="connsiteY22" fmla="*/ 214316 h 289217"/>
                <a:gd name="connsiteX23" fmla="*/ 212247 w 407810"/>
                <a:gd name="connsiteY23" fmla="*/ 197795 h 289217"/>
                <a:gd name="connsiteX24" fmla="*/ 209470 w 407810"/>
                <a:gd name="connsiteY24" fmla="*/ 177433 h 289217"/>
                <a:gd name="connsiteX25" fmla="*/ 207656 w 407810"/>
                <a:gd name="connsiteY25" fmla="*/ 133592 h 289217"/>
                <a:gd name="connsiteX26" fmla="*/ 209087 w 407810"/>
                <a:gd name="connsiteY26" fmla="*/ 134782 h 289217"/>
                <a:gd name="connsiteX27" fmla="*/ 213834 w 407810"/>
                <a:gd name="connsiteY27" fmla="*/ 159338 h 289217"/>
                <a:gd name="connsiteX28" fmla="*/ 214429 w 407810"/>
                <a:gd name="connsiteY28" fmla="*/ 121604 h 289217"/>
                <a:gd name="connsiteX29" fmla="*/ 219134 w 407810"/>
                <a:gd name="connsiteY29" fmla="*/ 147662 h 289217"/>
                <a:gd name="connsiteX30" fmla="*/ 219743 w 407810"/>
                <a:gd name="connsiteY30" fmla="*/ 110169 h 289217"/>
                <a:gd name="connsiteX31" fmla="*/ 224589 w 407810"/>
                <a:gd name="connsiteY31" fmla="*/ 133507 h 289217"/>
                <a:gd name="connsiteX32" fmla="*/ 225156 w 407810"/>
                <a:gd name="connsiteY32" fmla="*/ 98564 h 289217"/>
                <a:gd name="connsiteX33" fmla="*/ 229605 w 407810"/>
                <a:gd name="connsiteY33" fmla="*/ 114278 h 289217"/>
                <a:gd name="connsiteX34" fmla="*/ 230059 w 407810"/>
                <a:gd name="connsiteY34" fmla="*/ 85202 h 289217"/>
                <a:gd name="connsiteX35" fmla="*/ 230257 w 407810"/>
                <a:gd name="connsiteY35" fmla="*/ 36940 h 289217"/>
                <a:gd name="connsiteX36" fmla="*/ 231844 w 407810"/>
                <a:gd name="connsiteY36" fmla="*/ 69616 h 289217"/>
                <a:gd name="connsiteX37" fmla="*/ 234083 w 407810"/>
                <a:gd name="connsiteY37" fmla="*/ 123460 h 289217"/>
                <a:gd name="connsiteX38" fmla="*/ 235627 w 407810"/>
                <a:gd name="connsiteY38" fmla="*/ 153217 h 289217"/>
                <a:gd name="connsiteX39" fmla="*/ 245362 w 407810"/>
                <a:gd name="connsiteY39" fmla="*/ 188471 h 289217"/>
                <a:gd name="connsiteX40" fmla="*/ 269280 w 407810"/>
                <a:gd name="connsiteY40" fmla="*/ 201068 h 289217"/>
                <a:gd name="connsiteX41" fmla="*/ 311662 w 407810"/>
                <a:gd name="connsiteY41" fmla="*/ 192807 h 289217"/>
                <a:gd name="connsiteX42" fmla="*/ 363551 w 407810"/>
                <a:gd name="connsiteY42" fmla="*/ 163929 h 289217"/>
                <a:gd name="connsiteX43" fmla="*/ 385174 w 407810"/>
                <a:gd name="connsiteY43" fmla="*/ 139203 h 289217"/>
                <a:gd name="connsiteX44" fmla="*/ 362502 w 407810"/>
                <a:gd name="connsiteY44" fmla="*/ 158715 h 289217"/>
                <a:gd name="connsiteX45" fmla="*/ 351068 w 407810"/>
                <a:gd name="connsiteY45" fmla="*/ 150737 h 289217"/>
                <a:gd name="connsiteX46" fmla="*/ 395348 w 407810"/>
                <a:gd name="connsiteY46" fmla="*/ 116361 h 289217"/>
                <a:gd name="connsiteX47" fmla="*/ 406712 w 407810"/>
                <a:gd name="connsiteY47" fmla="*/ 105791 h 289217"/>
                <a:gd name="connsiteX48" fmla="*/ 407151 w 407810"/>
                <a:gd name="connsiteY48" fmla="*/ 135349 h 289217"/>
                <a:gd name="connsiteX49" fmla="*/ 398309 w 407810"/>
                <a:gd name="connsiteY49" fmla="*/ 160387 h 289217"/>
                <a:gd name="connsiteX50" fmla="*/ 383984 w 407810"/>
                <a:gd name="connsiteY50" fmla="*/ 182052 h 289217"/>
                <a:gd name="connsiteX51" fmla="*/ 383970 w 407810"/>
                <a:gd name="connsiteY51" fmla="*/ 177206 h 289217"/>
                <a:gd name="connsiteX52" fmla="*/ 392372 w 407810"/>
                <a:gd name="connsiteY52" fmla="*/ 160032 h 289217"/>
                <a:gd name="connsiteX53" fmla="*/ 389694 w 407810"/>
                <a:gd name="connsiteY53" fmla="*/ 159182 h 289217"/>
                <a:gd name="connsiteX54" fmla="*/ 398168 w 407810"/>
                <a:gd name="connsiteY54" fmla="*/ 139061 h 289217"/>
                <a:gd name="connsiteX55" fmla="*/ 388532 w 407810"/>
                <a:gd name="connsiteY55" fmla="*/ 153472 h 289217"/>
                <a:gd name="connsiteX56" fmla="*/ 365181 w 407810"/>
                <a:gd name="connsiteY56" fmla="*/ 178311 h 289217"/>
                <a:gd name="connsiteX57" fmla="*/ 310868 w 407810"/>
                <a:gd name="connsiteY57" fmla="*/ 216073 h 289217"/>
                <a:gd name="connsiteX58" fmla="*/ 251710 w 407810"/>
                <a:gd name="connsiteY58" fmla="*/ 246184 h 289217"/>
                <a:gd name="connsiteX59" fmla="*/ 218978 w 407810"/>
                <a:gd name="connsiteY59" fmla="*/ 268742 h 289217"/>
                <a:gd name="connsiteX60" fmla="*/ 203136 w 407810"/>
                <a:gd name="connsiteY60" fmla="*/ 284570 h 289217"/>
                <a:gd name="connsiteX61" fmla="*/ 187790 w 407810"/>
                <a:gd name="connsiteY61" fmla="*/ 267637 h 289217"/>
                <a:gd name="connsiteX62" fmla="*/ 187847 w 407810"/>
                <a:gd name="connsiteY62" fmla="*/ 272072 h 289217"/>
                <a:gd name="connsiteX63" fmla="*/ 182788 w 407810"/>
                <a:gd name="connsiteY63" fmla="*/ 271307 h 289217"/>
                <a:gd name="connsiteX64" fmla="*/ 188598 w 407810"/>
                <a:gd name="connsiteY64" fmla="*/ 280631 h 289217"/>
                <a:gd name="connsiteX65" fmla="*/ 180011 w 407810"/>
                <a:gd name="connsiteY65" fmla="*/ 276493 h 289217"/>
                <a:gd name="connsiteX66" fmla="*/ 185424 w 407810"/>
                <a:gd name="connsiteY66" fmla="*/ 289217 h 289217"/>
                <a:gd name="connsiteX67" fmla="*/ 160811 w 407810"/>
                <a:gd name="connsiteY67" fmla="*/ 271590 h 289217"/>
                <a:gd name="connsiteX68" fmla="*/ 109149 w 407810"/>
                <a:gd name="connsiteY68" fmla="*/ 239836 h 289217"/>
                <a:gd name="connsiteX69" fmla="*/ 151148 w 407810"/>
                <a:gd name="connsiteY69" fmla="*/ 261388 h 289217"/>
                <a:gd name="connsiteX70" fmla="*/ 174216 w 407810"/>
                <a:gd name="connsiteY70" fmla="*/ 273588 h 289217"/>
                <a:gd name="connsiteX71" fmla="*/ 158757 w 407810"/>
                <a:gd name="connsiteY71" fmla="*/ 256528 h 289217"/>
                <a:gd name="connsiteX72" fmla="*/ 176965 w 407810"/>
                <a:gd name="connsiteY72" fmla="*/ 268104 h 289217"/>
                <a:gd name="connsiteX73" fmla="*/ 165161 w 407810"/>
                <a:gd name="connsiteY73" fmla="*/ 254459 h 289217"/>
                <a:gd name="connsiteX74" fmla="*/ 151063 w 407810"/>
                <a:gd name="connsiteY74" fmla="*/ 243690 h 289217"/>
                <a:gd name="connsiteX75" fmla="*/ 159224 w 407810"/>
                <a:gd name="connsiteY75" fmla="*/ 245674 h 289217"/>
                <a:gd name="connsiteX76" fmla="*/ 134257 w 407810"/>
                <a:gd name="connsiteY76" fmla="*/ 231646 h 289217"/>
                <a:gd name="connsiteX77" fmla="*/ 65350 w 407810"/>
                <a:gd name="connsiteY77" fmla="*/ 195570 h 289217"/>
                <a:gd name="connsiteX78" fmla="*/ 22657 w 407810"/>
                <a:gd name="connsiteY78" fmla="*/ 158927 h 289217"/>
                <a:gd name="connsiteX79" fmla="*/ 12015 w 407810"/>
                <a:gd name="connsiteY79" fmla="*/ 144502 h 289217"/>
                <a:gd name="connsiteX80" fmla="*/ 16181 w 407810"/>
                <a:gd name="connsiteY80" fmla="*/ 154960 h 289217"/>
                <a:gd name="connsiteX81" fmla="*/ 15459 w 407810"/>
                <a:gd name="connsiteY81" fmla="*/ 159140 h 289217"/>
                <a:gd name="connsiteX82" fmla="*/ 24173 w 407810"/>
                <a:gd name="connsiteY82" fmla="*/ 177419 h 289217"/>
                <a:gd name="connsiteX83" fmla="*/ 16748 w 407810"/>
                <a:gd name="connsiteY83" fmla="*/ 188754 h 289217"/>
                <a:gd name="connsiteX84" fmla="*/ 1332 w 407810"/>
                <a:gd name="connsiteY84" fmla="*/ 103552 h 289217"/>
                <a:gd name="connsiteX85" fmla="*/ 56792 w 407810"/>
                <a:gd name="connsiteY85" fmla="*/ 149348 h 289217"/>
                <a:gd name="connsiteX86" fmla="*/ 45385 w 407810"/>
                <a:gd name="connsiteY86" fmla="*/ 157298 h 289217"/>
                <a:gd name="connsiteX87" fmla="*/ 23975 w 407810"/>
                <a:gd name="connsiteY87" fmla="*/ 139288 h 289217"/>
                <a:gd name="connsiteX88" fmla="*/ 89892 w 407810"/>
                <a:gd name="connsiteY88" fmla="*/ 189477 h 289217"/>
                <a:gd name="connsiteX89" fmla="*/ 134682 w 407810"/>
                <a:gd name="connsiteY89" fmla="*/ 200586 h 289217"/>
                <a:gd name="connsiteX90" fmla="*/ 161463 w 407810"/>
                <a:gd name="connsiteY90" fmla="*/ 188570 h 289217"/>
                <a:gd name="connsiteX91" fmla="*/ 171991 w 407810"/>
                <a:gd name="connsiteY91" fmla="*/ 152777 h 289217"/>
                <a:gd name="connsiteX92" fmla="*/ 176965 w 407810"/>
                <a:gd name="connsiteY92" fmla="*/ 56863 h 289217"/>
                <a:gd name="connsiteX93" fmla="*/ 179119 w 407810"/>
                <a:gd name="connsiteY93" fmla="*/ 5824 h 289217"/>
                <a:gd name="connsiteX94" fmla="*/ 182250 w 407810"/>
                <a:gd name="connsiteY94" fmla="*/ 15771 h 289217"/>
                <a:gd name="connsiteX95" fmla="*/ 185197 w 407810"/>
                <a:gd name="connsiteY95" fmla="*/ 14 h 289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7810" h="289217">
                  <a:moveTo>
                    <a:pt x="185197" y="14"/>
                  </a:moveTo>
                  <a:cubicBezTo>
                    <a:pt x="186600" y="5370"/>
                    <a:pt x="187096" y="10641"/>
                    <a:pt x="188952" y="15870"/>
                  </a:cubicBezTo>
                  <a:cubicBezTo>
                    <a:pt x="190270" y="10627"/>
                    <a:pt x="190894" y="5299"/>
                    <a:pt x="191871" y="0"/>
                  </a:cubicBezTo>
                  <a:cubicBezTo>
                    <a:pt x="193373" y="5271"/>
                    <a:pt x="194195" y="10641"/>
                    <a:pt x="195853" y="15870"/>
                  </a:cubicBezTo>
                  <a:cubicBezTo>
                    <a:pt x="197029" y="10599"/>
                    <a:pt x="197837" y="5314"/>
                    <a:pt x="199211" y="99"/>
                  </a:cubicBezTo>
                  <a:cubicBezTo>
                    <a:pt x="201280" y="17854"/>
                    <a:pt x="200770" y="36161"/>
                    <a:pt x="200841" y="54029"/>
                  </a:cubicBezTo>
                  <a:cubicBezTo>
                    <a:pt x="200586" y="84267"/>
                    <a:pt x="200982" y="114576"/>
                    <a:pt x="199934" y="144786"/>
                  </a:cubicBezTo>
                  <a:cubicBezTo>
                    <a:pt x="198517" y="162526"/>
                    <a:pt x="199608" y="182732"/>
                    <a:pt x="193756" y="199608"/>
                  </a:cubicBezTo>
                  <a:cubicBezTo>
                    <a:pt x="189717" y="211369"/>
                    <a:pt x="181612" y="220027"/>
                    <a:pt x="170489" y="225440"/>
                  </a:cubicBezTo>
                  <a:cubicBezTo>
                    <a:pt x="177220" y="219502"/>
                    <a:pt x="182760" y="212984"/>
                    <a:pt x="185438" y="204242"/>
                  </a:cubicBezTo>
                  <a:cubicBezTo>
                    <a:pt x="179884" y="209144"/>
                    <a:pt x="175477" y="214798"/>
                    <a:pt x="169271" y="218992"/>
                  </a:cubicBezTo>
                  <a:cubicBezTo>
                    <a:pt x="163603" y="223144"/>
                    <a:pt x="157382" y="224929"/>
                    <a:pt x="151119" y="227863"/>
                  </a:cubicBezTo>
                  <a:cubicBezTo>
                    <a:pt x="170603" y="239609"/>
                    <a:pt x="188740" y="254587"/>
                    <a:pt x="203023" y="272355"/>
                  </a:cubicBezTo>
                  <a:cubicBezTo>
                    <a:pt x="210873" y="260651"/>
                    <a:pt x="220267" y="250152"/>
                    <a:pt x="231376" y="241465"/>
                  </a:cubicBezTo>
                  <a:cubicBezTo>
                    <a:pt x="236222" y="237725"/>
                    <a:pt x="241578" y="234947"/>
                    <a:pt x="246580" y="231462"/>
                  </a:cubicBezTo>
                  <a:cubicBezTo>
                    <a:pt x="234423" y="234069"/>
                    <a:pt x="224674" y="240474"/>
                    <a:pt x="214146" y="246609"/>
                  </a:cubicBezTo>
                  <a:cubicBezTo>
                    <a:pt x="221358" y="238405"/>
                    <a:pt x="230328" y="233063"/>
                    <a:pt x="239354" y="227197"/>
                  </a:cubicBezTo>
                  <a:cubicBezTo>
                    <a:pt x="228514" y="229407"/>
                    <a:pt x="219488" y="234820"/>
                    <a:pt x="209725" y="239623"/>
                  </a:cubicBezTo>
                  <a:cubicBezTo>
                    <a:pt x="216002" y="232539"/>
                    <a:pt x="223824" y="228713"/>
                    <a:pt x="231376" y="223342"/>
                  </a:cubicBezTo>
                  <a:cubicBezTo>
                    <a:pt x="220947" y="224986"/>
                    <a:pt x="212318" y="230002"/>
                    <a:pt x="202697" y="233828"/>
                  </a:cubicBezTo>
                  <a:cubicBezTo>
                    <a:pt x="208705" y="228033"/>
                    <a:pt x="216002" y="224674"/>
                    <a:pt x="222634" y="219843"/>
                  </a:cubicBezTo>
                  <a:cubicBezTo>
                    <a:pt x="216257" y="220296"/>
                    <a:pt x="210391" y="222322"/>
                    <a:pt x="204227" y="223853"/>
                  </a:cubicBezTo>
                  <a:cubicBezTo>
                    <a:pt x="209867" y="219673"/>
                    <a:pt x="216243" y="217377"/>
                    <a:pt x="222478" y="214316"/>
                  </a:cubicBezTo>
                  <a:cubicBezTo>
                    <a:pt x="219034" y="209074"/>
                    <a:pt x="214231" y="203732"/>
                    <a:pt x="212247" y="197795"/>
                  </a:cubicBezTo>
                  <a:cubicBezTo>
                    <a:pt x="210164" y="191418"/>
                    <a:pt x="210079" y="184092"/>
                    <a:pt x="209470" y="177433"/>
                  </a:cubicBezTo>
                  <a:cubicBezTo>
                    <a:pt x="208492" y="162980"/>
                    <a:pt x="206608" y="148045"/>
                    <a:pt x="207656" y="133592"/>
                  </a:cubicBezTo>
                  <a:lnTo>
                    <a:pt x="209087" y="134782"/>
                  </a:lnTo>
                  <a:cubicBezTo>
                    <a:pt x="211496" y="142476"/>
                    <a:pt x="210873" y="151573"/>
                    <a:pt x="213834" y="159338"/>
                  </a:cubicBezTo>
                  <a:cubicBezTo>
                    <a:pt x="214840" y="146812"/>
                    <a:pt x="213664" y="134144"/>
                    <a:pt x="214429" y="121604"/>
                  </a:cubicBezTo>
                  <a:cubicBezTo>
                    <a:pt x="216767" y="130106"/>
                    <a:pt x="216852" y="139090"/>
                    <a:pt x="219134" y="147662"/>
                  </a:cubicBezTo>
                  <a:cubicBezTo>
                    <a:pt x="219828" y="135193"/>
                    <a:pt x="218638" y="122596"/>
                    <a:pt x="219743" y="110169"/>
                  </a:cubicBezTo>
                  <a:cubicBezTo>
                    <a:pt x="222492" y="117623"/>
                    <a:pt x="222081" y="125912"/>
                    <a:pt x="224589" y="133507"/>
                  </a:cubicBezTo>
                  <a:cubicBezTo>
                    <a:pt x="225198" y="121902"/>
                    <a:pt x="223852" y="110098"/>
                    <a:pt x="225156" y="98564"/>
                  </a:cubicBezTo>
                  <a:cubicBezTo>
                    <a:pt x="227933" y="103623"/>
                    <a:pt x="226644" y="109262"/>
                    <a:pt x="229605" y="114278"/>
                  </a:cubicBezTo>
                  <a:cubicBezTo>
                    <a:pt x="230583" y="104657"/>
                    <a:pt x="229846" y="94866"/>
                    <a:pt x="230059" y="85202"/>
                  </a:cubicBezTo>
                  <a:cubicBezTo>
                    <a:pt x="229818" y="69120"/>
                    <a:pt x="230625" y="53023"/>
                    <a:pt x="230257" y="36940"/>
                  </a:cubicBezTo>
                  <a:cubicBezTo>
                    <a:pt x="231901" y="47653"/>
                    <a:pt x="231305" y="58762"/>
                    <a:pt x="231844" y="69616"/>
                  </a:cubicBezTo>
                  <a:cubicBezTo>
                    <a:pt x="232651" y="87569"/>
                    <a:pt x="232850" y="105536"/>
                    <a:pt x="234083" y="123460"/>
                  </a:cubicBezTo>
                  <a:cubicBezTo>
                    <a:pt x="234649" y="133393"/>
                    <a:pt x="234508" y="143312"/>
                    <a:pt x="235627" y="153217"/>
                  </a:cubicBezTo>
                  <a:cubicBezTo>
                    <a:pt x="236392" y="165459"/>
                    <a:pt x="237894" y="178269"/>
                    <a:pt x="245362" y="188471"/>
                  </a:cubicBezTo>
                  <a:cubicBezTo>
                    <a:pt x="251001" y="196165"/>
                    <a:pt x="259886" y="200345"/>
                    <a:pt x="269280" y="201068"/>
                  </a:cubicBezTo>
                  <a:cubicBezTo>
                    <a:pt x="283464" y="202286"/>
                    <a:pt x="298427" y="197511"/>
                    <a:pt x="311662" y="192807"/>
                  </a:cubicBezTo>
                  <a:cubicBezTo>
                    <a:pt x="329941" y="186034"/>
                    <a:pt x="348956" y="177078"/>
                    <a:pt x="363551" y="163929"/>
                  </a:cubicBezTo>
                  <a:cubicBezTo>
                    <a:pt x="371727" y="156717"/>
                    <a:pt x="379293" y="148413"/>
                    <a:pt x="385174" y="139203"/>
                  </a:cubicBezTo>
                  <a:cubicBezTo>
                    <a:pt x="377480" y="145735"/>
                    <a:pt x="371118" y="153231"/>
                    <a:pt x="362502" y="158715"/>
                  </a:cubicBezTo>
                  <a:cubicBezTo>
                    <a:pt x="358152" y="156802"/>
                    <a:pt x="354539" y="153939"/>
                    <a:pt x="351068" y="150737"/>
                  </a:cubicBezTo>
                  <a:cubicBezTo>
                    <a:pt x="367433" y="141413"/>
                    <a:pt x="381844" y="129412"/>
                    <a:pt x="395348" y="116361"/>
                  </a:cubicBezTo>
                  <a:cubicBezTo>
                    <a:pt x="399032" y="112691"/>
                    <a:pt x="402574" y="108951"/>
                    <a:pt x="406712" y="105791"/>
                  </a:cubicBezTo>
                  <a:cubicBezTo>
                    <a:pt x="408214" y="115525"/>
                    <a:pt x="407987" y="125572"/>
                    <a:pt x="407151" y="135349"/>
                  </a:cubicBezTo>
                  <a:cubicBezTo>
                    <a:pt x="406287" y="144587"/>
                    <a:pt x="402489" y="152282"/>
                    <a:pt x="398309" y="160387"/>
                  </a:cubicBezTo>
                  <a:cubicBezTo>
                    <a:pt x="394214" y="167769"/>
                    <a:pt x="390190" y="176214"/>
                    <a:pt x="383984" y="182052"/>
                  </a:cubicBezTo>
                  <a:cubicBezTo>
                    <a:pt x="383176" y="180068"/>
                    <a:pt x="382978" y="179147"/>
                    <a:pt x="383970" y="177206"/>
                  </a:cubicBezTo>
                  <a:cubicBezTo>
                    <a:pt x="386718" y="171453"/>
                    <a:pt x="389935" y="165955"/>
                    <a:pt x="392372" y="160032"/>
                  </a:cubicBezTo>
                  <a:cubicBezTo>
                    <a:pt x="391479" y="159749"/>
                    <a:pt x="390587" y="159466"/>
                    <a:pt x="389694" y="159182"/>
                  </a:cubicBezTo>
                  <a:cubicBezTo>
                    <a:pt x="392882" y="152437"/>
                    <a:pt x="396552" y="146458"/>
                    <a:pt x="398168" y="139061"/>
                  </a:cubicBezTo>
                  <a:cubicBezTo>
                    <a:pt x="394696" y="143695"/>
                    <a:pt x="391975" y="148810"/>
                    <a:pt x="388532" y="153472"/>
                  </a:cubicBezTo>
                  <a:cubicBezTo>
                    <a:pt x="381773" y="162611"/>
                    <a:pt x="373980" y="171099"/>
                    <a:pt x="365181" y="178311"/>
                  </a:cubicBezTo>
                  <a:cubicBezTo>
                    <a:pt x="348248" y="192495"/>
                    <a:pt x="330054" y="205134"/>
                    <a:pt x="310868" y="216073"/>
                  </a:cubicBezTo>
                  <a:cubicBezTo>
                    <a:pt x="291583" y="226913"/>
                    <a:pt x="271122" y="235642"/>
                    <a:pt x="251710" y="246184"/>
                  </a:cubicBezTo>
                  <a:cubicBezTo>
                    <a:pt x="240161" y="252589"/>
                    <a:pt x="229109" y="260254"/>
                    <a:pt x="218978" y="268742"/>
                  </a:cubicBezTo>
                  <a:cubicBezTo>
                    <a:pt x="213168" y="273546"/>
                    <a:pt x="208421" y="279256"/>
                    <a:pt x="203136" y="284570"/>
                  </a:cubicBezTo>
                  <a:cubicBezTo>
                    <a:pt x="198488" y="278463"/>
                    <a:pt x="193756" y="272554"/>
                    <a:pt x="187790" y="267637"/>
                  </a:cubicBezTo>
                  <a:cubicBezTo>
                    <a:pt x="187804" y="269125"/>
                    <a:pt x="187819" y="270598"/>
                    <a:pt x="187847" y="272072"/>
                  </a:cubicBezTo>
                  <a:cubicBezTo>
                    <a:pt x="186161" y="271817"/>
                    <a:pt x="184475" y="271548"/>
                    <a:pt x="182788" y="271307"/>
                  </a:cubicBezTo>
                  <a:cubicBezTo>
                    <a:pt x="184786" y="274382"/>
                    <a:pt x="186798" y="277442"/>
                    <a:pt x="188598" y="280631"/>
                  </a:cubicBezTo>
                  <a:cubicBezTo>
                    <a:pt x="185722" y="279299"/>
                    <a:pt x="182888" y="277853"/>
                    <a:pt x="180011" y="276493"/>
                  </a:cubicBezTo>
                  <a:cubicBezTo>
                    <a:pt x="181853" y="280730"/>
                    <a:pt x="183851" y="284867"/>
                    <a:pt x="185424" y="289217"/>
                  </a:cubicBezTo>
                  <a:cubicBezTo>
                    <a:pt x="177489" y="282883"/>
                    <a:pt x="168633" y="278037"/>
                    <a:pt x="160811" y="271590"/>
                  </a:cubicBezTo>
                  <a:cubicBezTo>
                    <a:pt x="145055" y="259277"/>
                    <a:pt x="125614" y="250988"/>
                    <a:pt x="109149" y="239836"/>
                  </a:cubicBezTo>
                  <a:cubicBezTo>
                    <a:pt x="123772" y="245447"/>
                    <a:pt x="137261" y="254162"/>
                    <a:pt x="151148" y="261388"/>
                  </a:cubicBezTo>
                  <a:cubicBezTo>
                    <a:pt x="158856" y="265356"/>
                    <a:pt x="166196" y="270301"/>
                    <a:pt x="174216" y="273588"/>
                  </a:cubicBezTo>
                  <a:cubicBezTo>
                    <a:pt x="169894" y="266928"/>
                    <a:pt x="163872" y="262422"/>
                    <a:pt x="158757" y="256528"/>
                  </a:cubicBezTo>
                  <a:cubicBezTo>
                    <a:pt x="165615" y="259348"/>
                    <a:pt x="170843" y="264109"/>
                    <a:pt x="176965" y="268104"/>
                  </a:cubicBezTo>
                  <a:cubicBezTo>
                    <a:pt x="173805" y="262876"/>
                    <a:pt x="169852" y="258356"/>
                    <a:pt x="165161" y="254459"/>
                  </a:cubicBezTo>
                  <a:cubicBezTo>
                    <a:pt x="160613" y="250577"/>
                    <a:pt x="155398" y="247856"/>
                    <a:pt x="151063" y="243690"/>
                  </a:cubicBezTo>
                  <a:cubicBezTo>
                    <a:pt x="153797" y="244285"/>
                    <a:pt x="156504" y="244994"/>
                    <a:pt x="159224" y="245674"/>
                  </a:cubicBezTo>
                  <a:cubicBezTo>
                    <a:pt x="152210" y="239198"/>
                    <a:pt x="142887" y="235769"/>
                    <a:pt x="134257" y="231646"/>
                  </a:cubicBezTo>
                  <a:cubicBezTo>
                    <a:pt x="110466" y="221146"/>
                    <a:pt x="87356" y="209470"/>
                    <a:pt x="65350" y="195570"/>
                  </a:cubicBezTo>
                  <a:cubicBezTo>
                    <a:pt x="49778" y="185424"/>
                    <a:pt x="34517" y="173324"/>
                    <a:pt x="22657" y="158927"/>
                  </a:cubicBezTo>
                  <a:cubicBezTo>
                    <a:pt x="18789" y="154308"/>
                    <a:pt x="15629" y="149306"/>
                    <a:pt x="12015" y="144502"/>
                  </a:cubicBezTo>
                  <a:cubicBezTo>
                    <a:pt x="13347" y="148002"/>
                    <a:pt x="15062" y="151389"/>
                    <a:pt x="16181" y="154960"/>
                  </a:cubicBezTo>
                  <a:cubicBezTo>
                    <a:pt x="16493" y="156263"/>
                    <a:pt x="14651" y="157779"/>
                    <a:pt x="15459" y="159140"/>
                  </a:cubicBezTo>
                  <a:cubicBezTo>
                    <a:pt x="18052" y="165360"/>
                    <a:pt x="21566" y="171184"/>
                    <a:pt x="24173" y="177419"/>
                  </a:cubicBezTo>
                  <a:cubicBezTo>
                    <a:pt x="22175" y="181514"/>
                    <a:pt x="19540" y="185155"/>
                    <a:pt x="16748" y="188754"/>
                  </a:cubicBezTo>
                  <a:cubicBezTo>
                    <a:pt x="3811" y="163008"/>
                    <a:pt x="-3075" y="132246"/>
                    <a:pt x="1332" y="103552"/>
                  </a:cubicBezTo>
                  <a:cubicBezTo>
                    <a:pt x="18718" y="120669"/>
                    <a:pt x="35254" y="137290"/>
                    <a:pt x="56792" y="149348"/>
                  </a:cubicBezTo>
                  <a:cubicBezTo>
                    <a:pt x="53178" y="152381"/>
                    <a:pt x="49480" y="154960"/>
                    <a:pt x="45385" y="157298"/>
                  </a:cubicBezTo>
                  <a:cubicBezTo>
                    <a:pt x="37082" y="152225"/>
                    <a:pt x="31456" y="145239"/>
                    <a:pt x="23975" y="139288"/>
                  </a:cubicBezTo>
                  <a:cubicBezTo>
                    <a:pt x="39179" y="163631"/>
                    <a:pt x="63990" y="178651"/>
                    <a:pt x="89892" y="189477"/>
                  </a:cubicBezTo>
                  <a:cubicBezTo>
                    <a:pt x="103892" y="195131"/>
                    <a:pt x="119407" y="200742"/>
                    <a:pt x="134682" y="200586"/>
                  </a:cubicBezTo>
                  <a:cubicBezTo>
                    <a:pt x="144970" y="200458"/>
                    <a:pt x="155002" y="196888"/>
                    <a:pt x="161463" y="188570"/>
                  </a:cubicBezTo>
                  <a:cubicBezTo>
                    <a:pt x="169398" y="178354"/>
                    <a:pt x="170872" y="165233"/>
                    <a:pt x="171991" y="152777"/>
                  </a:cubicBezTo>
                  <a:cubicBezTo>
                    <a:pt x="174032" y="120853"/>
                    <a:pt x="175831" y="88844"/>
                    <a:pt x="176965" y="56863"/>
                  </a:cubicBezTo>
                  <a:cubicBezTo>
                    <a:pt x="178254" y="39859"/>
                    <a:pt x="177631" y="22827"/>
                    <a:pt x="179119" y="5824"/>
                  </a:cubicBezTo>
                  <a:cubicBezTo>
                    <a:pt x="180082" y="9168"/>
                    <a:pt x="181031" y="12512"/>
                    <a:pt x="182250" y="15771"/>
                  </a:cubicBezTo>
                  <a:cubicBezTo>
                    <a:pt x="183327" y="10542"/>
                    <a:pt x="184035" y="5243"/>
                    <a:pt x="185197" y="14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44C05B8C-368D-AF4F-B7C4-9C3B8CC6D5EB}"/>
                </a:ext>
              </a:extLst>
            </p:cNvPr>
            <p:cNvSpPr/>
            <p:nvPr/>
          </p:nvSpPr>
          <p:spPr>
            <a:xfrm>
              <a:off x="2496502" y="991189"/>
              <a:ext cx="26406" cy="58974"/>
            </a:xfrm>
            <a:custGeom>
              <a:avLst/>
              <a:gdLst>
                <a:gd name="connsiteX0" fmla="*/ 11145 w 26406"/>
                <a:gd name="connsiteY0" fmla="*/ 0 h 58974"/>
                <a:gd name="connsiteX1" fmla="*/ 14999 w 26406"/>
                <a:gd name="connsiteY1" fmla="*/ 1573 h 58974"/>
                <a:gd name="connsiteX2" fmla="*/ 26363 w 26406"/>
                <a:gd name="connsiteY2" fmla="*/ 20631 h 58974"/>
                <a:gd name="connsiteX3" fmla="*/ 21999 w 26406"/>
                <a:gd name="connsiteY3" fmla="*/ 35240 h 58974"/>
                <a:gd name="connsiteX4" fmla="*/ 11131 w 26406"/>
                <a:gd name="connsiteY4" fmla="*/ 58974 h 58974"/>
                <a:gd name="connsiteX5" fmla="*/ 574 w 26406"/>
                <a:gd name="connsiteY5" fmla="*/ 44379 h 58974"/>
                <a:gd name="connsiteX6" fmla="*/ 5066 w 26406"/>
                <a:gd name="connsiteY6" fmla="*/ 17131 h 58974"/>
                <a:gd name="connsiteX7" fmla="*/ 11145 w 26406"/>
                <a:gd name="connsiteY7" fmla="*/ 0 h 5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06" h="58974">
                  <a:moveTo>
                    <a:pt x="11145" y="0"/>
                  </a:moveTo>
                  <a:cubicBezTo>
                    <a:pt x="12661" y="99"/>
                    <a:pt x="13795" y="666"/>
                    <a:pt x="14999" y="1573"/>
                  </a:cubicBezTo>
                  <a:cubicBezTo>
                    <a:pt x="21106" y="6291"/>
                    <a:pt x="25910" y="12682"/>
                    <a:pt x="26363" y="20631"/>
                  </a:cubicBezTo>
                  <a:cubicBezTo>
                    <a:pt x="26788" y="25817"/>
                    <a:pt x="24025" y="30635"/>
                    <a:pt x="21999" y="35240"/>
                  </a:cubicBezTo>
                  <a:cubicBezTo>
                    <a:pt x="18244" y="43090"/>
                    <a:pt x="14999" y="51181"/>
                    <a:pt x="11131" y="58974"/>
                  </a:cubicBezTo>
                  <a:cubicBezTo>
                    <a:pt x="5831" y="55573"/>
                    <a:pt x="1835" y="50657"/>
                    <a:pt x="574" y="44379"/>
                  </a:cubicBezTo>
                  <a:cubicBezTo>
                    <a:pt x="-1339" y="34857"/>
                    <a:pt x="1878" y="25945"/>
                    <a:pt x="5066" y="17131"/>
                  </a:cubicBezTo>
                  <a:cubicBezTo>
                    <a:pt x="7220" y="11463"/>
                    <a:pt x="8906" y="5625"/>
                    <a:pt x="11145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CBF259C-77FE-D748-98CB-AF6610C47EA7}"/>
                </a:ext>
              </a:extLst>
            </p:cNvPr>
            <p:cNvSpPr/>
            <p:nvPr/>
          </p:nvSpPr>
          <p:spPr>
            <a:xfrm>
              <a:off x="1503654" y="1005287"/>
              <a:ext cx="55035" cy="23125"/>
            </a:xfrm>
            <a:custGeom>
              <a:avLst/>
              <a:gdLst>
                <a:gd name="connsiteX0" fmla="*/ 23876 w 55035"/>
                <a:gd name="connsiteY0" fmla="*/ 72 h 23125"/>
                <a:gd name="connsiteX1" fmla="*/ 55035 w 55035"/>
                <a:gd name="connsiteY1" fmla="*/ 1758 h 23125"/>
                <a:gd name="connsiteX2" fmla="*/ 37918 w 55035"/>
                <a:gd name="connsiteY2" fmla="*/ 20561 h 23125"/>
                <a:gd name="connsiteX3" fmla="*/ 0 w 55035"/>
                <a:gd name="connsiteY3" fmla="*/ 23126 h 23125"/>
                <a:gd name="connsiteX4" fmla="*/ 7921 w 55035"/>
                <a:gd name="connsiteY4" fmla="*/ 6165 h 23125"/>
                <a:gd name="connsiteX5" fmla="*/ 23876 w 55035"/>
                <a:gd name="connsiteY5" fmla="*/ 72 h 2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35" h="23125">
                  <a:moveTo>
                    <a:pt x="23876" y="72"/>
                  </a:moveTo>
                  <a:cubicBezTo>
                    <a:pt x="34262" y="539"/>
                    <a:pt x="44634" y="1404"/>
                    <a:pt x="55035" y="1758"/>
                  </a:cubicBezTo>
                  <a:cubicBezTo>
                    <a:pt x="54468" y="11351"/>
                    <a:pt x="46902" y="18351"/>
                    <a:pt x="37918" y="20561"/>
                  </a:cubicBezTo>
                  <a:cubicBezTo>
                    <a:pt x="25760" y="23622"/>
                    <a:pt x="12469" y="22672"/>
                    <a:pt x="0" y="23126"/>
                  </a:cubicBezTo>
                  <a:cubicBezTo>
                    <a:pt x="1247" y="16778"/>
                    <a:pt x="3330" y="10897"/>
                    <a:pt x="7921" y="6165"/>
                  </a:cubicBezTo>
                  <a:cubicBezTo>
                    <a:pt x="12129" y="2070"/>
                    <a:pt x="17939" y="-467"/>
                    <a:pt x="23876" y="72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8685BF4-AADB-1142-AB23-75CED7C671AC}"/>
                </a:ext>
              </a:extLst>
            </p:cNvPr>
            <p:cNvSpPr/>
            <p:nvPr/>
          </p:nvSpPr>
          <p:spPr>
            <a:xfrm>
              <a:off x="2519146" y="1028540"/>
              <a:ext cx="27672" cy="58789"/>
            </a:xfrm>
            <a:custGeom>
              <a:avLst/>
              <a:gdLst>
                <a:gd name="connsiteX0" fmla="*/ 14629 w 27672"/>
                <a:gd name="connsiteY0" fmla="*/ 0 h 58789"/>
                <a:gd name="connsiteX1" fmla="*/ 27509 w 27672"/>
                <a:gd name="connsiteY1" fmla="*/ 24414 h 58789"/>
                <a:gd name="connsiteX2" fmla="*/ 20665 w 27672"/>
                <a:gd name="connsiteY2" fmla="*/ 39052 h 58789"/>
                <a:gd name="connsiteX3" fmla="*/ 9075 w 27672"/>
                <a:gd name="connsiteY3" fmla="*/ 58790 h 58789"/>
                <a:gd name="connsiteX4" fmla="*/ 318 w 27672"/>
                <a:gd name="connsiteY4" fmla="*/ 44252 h 58789"/>
                <a:gd name="connsiteX5" fmla="*/ 5972 w 27672"/>
                <a:gd name="connsiteY5" fmla="*/ 18676 h 58789"/>
                <a:gd name="connsiteX6" fmla="*/ 14629 w 27672"/>
                <a:gd name="connsiteY6" fmla="*/ 0 h 5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72" h="58789">
                  <a:moveTo>
                    <a:pt x="14629" y="0"/>
                  </a:moveTo>
                  <a:cubicBezTo>
                    <a:pt x="23145" y="4931"/>
                    <a:pt x="28714" y="14467"/>
                    <a:pt x="27509" y="24414"/>
                  </a:cubicBezTo>
                  <a:cubicBezTo>
                    <a:pt x="26560" y="29558"/>
                    <a:pt x="23103" y="34446"/>
                    <a:pt x="20665" y="39052"/>
                  </a:cubicBezTo>
                  <a:cubicBezTo>
                    <a:pt x="16854" y="45570"/>
                    <a:pt x="13807" y="52952"/>
                    <a:pt x="9075" y="58790"/>
                  </a:cubicBezTo>
                  <a:cubicBezTo>
                    <a:pt x="4810" y="54667"/>
                    <a:pt x="1267" y="50288"/>
                    <a:pt x="318" y="44252"/>
                  </a:cubicBezTo>
                  <a:cubicBezTo>
                    <a:pt x="-1085" y="35098"/>
                    <a:pt x="2401" y="26852"/>
                    <a:pt x="5972" y="18676"/>
                  </a:cubicBezTo>
                  <a:cubicBezTo>
                    <a:pt x="8834" y="12469"/>
                    <a:pt x="11200" y="5909"/>
                    <a:pt x="14629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6C069C-7D66-0346-A74A-F2F15D89DF8A}"/>
                </a:ext>
              </a:extLst>
            </p:cNvPr>
            <p:cNvSpPr/>
            <p:nvPr/>
          </p:nvSpPr>
          <p:spPr>
            <a:xfrm>
              <a:off x="1480756" y="1042480"/>
              <a:ext cx="53986" cy="25083"/>
            </a:xfrm>
            <a:custGeom>
              <a:avLst/>
              <a:gdLst>
                <a:gd name="connsiteX0" fmla="*/ 28382 w 53986"/>
                <a:gd name="connsiteY0" fmla="*/ 159 h 25083"/>
                <a:gd name="connsiteX1" fmla="*/ 53986 w 53986"/>
                <a:gd name="connsiteY1" fmla="*/ 258 h 25083"/>
                <a:gd name="connsiteX2" fmla="*/ 49410 w 53986"/>
                <a:gd name="connsiteY2" fmla="*/ 11608 h 25083"/>
                <a:gd name="connsiteX3" fmla="*/ 26795 w 53986"/>
                <a:gd name="connsiteY3" fmla="*/ 22547 h 25083"/>
                <a:gd name="connsiteX4" fmla="*/ 0 w 53986"/>
                <a:gd name="connsiteY4" fmla="*/ 25083 h 25083"/>
                <a:gd name="connsiteX5" fmla="*/ 11647 w 53986"/>
                <a:gd name="connsiteY5" fmla="*/ 3630 h 25083"/>
                <a:gd name="connsiteX6" fmla="*/ 28382 w 53986"/>
                <a:gd name="connsiteY6" fmla="*/ 159 h 2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986" h="25083">
                  <a:moveTo>
                    <a:pt x="28382" y="159"/>
                  </a:moveTo>
                  <a:cubicBezTo>
                    <a:pt x="36898" y="88"/>
                    <a:pt x="45470" y="-210"/>
                    <a:pt x="53986" y="258"/>
                  </a:cubicBezTo>
                  <a:cubicBezTo>
                    <a:pt x="53221" y="4395"/>
                    <a:pt x="52017" y="8249"/>
                    <a:pt x="49410" y="11608"/>
                  </a:cubicBezTo>
                  <a:cubicBezTo>
                    <a:pt x="44294" y="18692"/>
                    <a:pt x="35127" y="21626"/>
                    <a:pt x="26795" y="22547"/>
                  </a:cubicBezTo>
                  <a:cubicBezTo>
                    <a:pt x="17882" y="23397"/>
                    <a:pt x="8955" y="24913"/>
                    <a:pt x="0" y="25083"/>
                  </a:cubicBezTo>
                  <a:cubicBezTo>
                    <a:pt x="1006" y="16496"/>
                    <a:pt x="4152" y="8519"/>
                    <a:pt x="11647" y="3630"/>
                  </a:cubicBezTo>
                  <a:cubicBezTo>
                    <a:pt x="16593" y="116"/>
                    <a:pt x="22558" y="470"/>
                    <a:pt x="28382" y="159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07D718D-3369-CE42-934A-BDA872DFFC4C}"/>
                </a:ext>
              </a:extLst>
            </p:cNvPr>
            <p:cNvSpPr/>
            <p:nvPr/>
          </p:nvSpPr>
          <p:spPr>
            <a:xfrm>
              <a:off x="2538689" y="1068102"/>
              <a:ext cx="29464" cy="58251"/>
            </a:xfrm>
            <a:custGeom>
              <a:avLst/>
              <a:gdLst>
                <a:gd name="connsiteX0" fmla="*/ 17786 w 29464"/>
                <a:gd name="connsiteY0" fmla="*/ 0 h 58251"/>
                <a:gd name="connsiteX1" fmla="*/ 29207 w 29464"/>
                <a:gd name="connsiteY1" fmla="*/ 17344 h 58251"/>
                <a:gd name="connsiteX2" fmla="*/ 24899 w 29464"/>
                <a:gd name="connsiteY2" fmla="*/ 33185 h 58251"/>
                <a:gd name="connsiteX3" fmla="*/ 8547 w 29464"/>
                <a:gd name="connsiteY3" fmla="*/ 58252 h 58251"/>
                <a:gd name="connsiteX4" fmla="*/ 17 w 29464"/>
                <a:gd name="connsiteY4" fmla="*/ 40100 h 58251"/>
                <a:gd name="connsiteX5" fmla="*/ 8859 w 29464"/>
                <a:gd name="connsiteY5" fmla="*/ 15799 h 58251"/>
                <a:gd name="connsiteX6" fmla="*/ 17786 w 29464"/>
                <a:gd name="connsiteY6" fmla="*/ 0 h 5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4" h="58251">
                  <a:moveTo>
                    <a:pt x="17786" y="0"/>
                  </a:moveTo>
                  <a:cubicBezTo>
                    <a:pt x="23837" y="3542"/>
                    <a:pt x="27903" y="10585"/>
                    <a:pt x="29207" y="17344"/>
                  </a:cubicBezTo>
                  <a:cubicBezTo>
                    <a:pt x="30227" y="23238"/>
                    <a:pt x="28102" y="28396"/>
                    <a:pt x="24899" y="33185"/>
                  </a:cubicBezTo>
                  <a:cubicBezTo>
                    <a:pt x="19345" y="41475"/>
                    <a:pt x="14159" y="50005"/>
                    <a:pt x="8547" y="58252"/>
                  </a:cubicBezTo>
                  <a:cubicBezTo>
                    <a:pt x="3290" y="53519"/>
                    <a:pt x="-280" y="47355"/>
                    <a:pt x="17" y="40100"/>
                  </a:cubicBezTo>
                  <a:cubicBezTo>
                    <a:pt x="570" y="31357"/>
                    <a:pt x="4736" y="23337"/>
                    <a:pt x="8859" y="15799"/>
                  </a:cubicBezTo>
                  <a:cubicBezTo>
                    <a:pt x="11792" y="10542"/>
                    <a:pt x="14315" y="4903"/>
                    <a:pt x="17786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52B6F21-60E3-774D-868E-47864DA4559B}"/>
                </a:ext>
              </a:extLst>
            </p:cNvPr>
            <p:cNvSpPr/>
            <p:nvPr/>
          </p:nvSpPr>
          <p:spPr>
            <a:xfrm>
              <a:off x="1461188" y="1079509"/>
              <a:ext cx="51577" cy="29430"/>
            </a:xfrm>
            <a:custGeom>
              <a:avLst/>
              <a:gdLst>
                <a:gd name="connsiteX0" fmla="*/ 51578 w 51577"/>
                <a:gd name="connsiteY0" fmla="*/ 0 h 29430"/>
                <a:gd name="connsiteX1" fmla="*/ 44280 w 51577"/>
                <a:gd name="connsiteY1" fmla="*/ 16536 h 29430"/>
                <a:gd name="connsiteX2" fmla="*/ 22204 w 51577"/>
                <a:gd name="connsiteY2" fmla="*/ 25364 h 29430"/>
                <a:gd name="connsiteX3" fmla="*/ 0 w 51577"/>
                <a:gd name="connsiteY3" fmla="*/ 29430 h 29430"/>
                <a:gd name="connsiteX4" fmla="*/ 5172 w 51577"/>
                <a:gd name="connsiteY4" fmla="*/ 11421 h 29430"/>
                <a:gd name="connsiteX5" fmla="*/ 19469 w 51577"/>
                <a:gd name="connsiteY5" fmla="*/ 2961 h 29430"/>
                <a:gd name="connsiteX6" fmla="*/ 51578 w 51577"/>
                <a:gd name="connsiteY6" fmla="*/ 0 h 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77" h="29430">
                  <a:moveTo>
                    <a:pt x="51578" y="0"/>
                  </a:moveTo>
                  <a:cubicBezTo>
                    <a:pt x="51521" y="6306"/>
                    <a:pt x="49084" y="12370"/>
                    <a:pt x="44280" y="16536"/>
                  </a:cubicBezTo>
                  <a:cubicBezTo>
                    <a:pt x="38173" y="21765"/>
                    <a:pt x="29955" y="23947"/>
                    <a:pt x="22204" y="25364"/>
                  </a:cubicBezTo>
                  <a:cubicBezTo>
                    <a:pt x="14807" y="26696"/>
                    <a:pt x="7425" y="28198"/>
                    <a:pt x="0" y="29430"/>
                  </a:cubicBezTo>
                  <a:cubicBezTo>
                    <a:pt x="184" y="22941"/>
                    <a:pt x="1275" y="16777"/>
                    <a:pt x="5172" y="11421"/>
                  </a:cubicBezTo>
                  <a:cubicBezTo>
                    <a:pt x="8573" y="6745"/>
                    <a:pt x="13702" y="3599"/>
                    <a:pt x="19469" y="2961"/>
                  </a:cubicBezTo>
                  <a:cubicBezTo>
                    <a:pt x="30153" y="1785"/>
                    <a:pt x="40865" y="836"/>
                    <a:pt x="51578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EFD51FB-6958-8948-B0B3-CB52A49B6A61}"/>
                </a:ext>
              </a:extLst>
            </p:cNvPr>
            <p:cNvSpPr/>
            <p:nvPr/>
          </p:nvSpPr>
          <p:spPr>
            <a:xfrm>
              <a:off x="2555509" y="1108457"/>
              <a:ext cx="30737" cy="57953"/>
            </a:xfrm>
            <a:custGeom>
              <a:avLst/>
              <a:gdLst>
                <a:gd name="connsiteX0" fmla="*/ 20733 w 30737"/>
                <a:gd name="connsiteY0" fmla="*/ 0 h 57953"/>
                <a:gd name="connsiteX1" fmla="*/ 30397 w 30737"/>
                <a:gd name="connsiteY1" fmla="*/ 16763 h 57953"/>
                <a:gd name="connsiteX2" fmla="*/ 25366 w 30737"/>
                <a:gd name="connsiteY2" fmla="*/ 34262 h 57953"/>
                <a:gd name="connsiteX3" fmla="*/ 6620 w 30737"/>
                <a:gd name="connsiteY3" fmla="*/ 57954 h 57953"/>
                <a:gd name="connsiteX4" fmla="*/ 17 w 30737"/>
                <a:gd name="connsiteY4" fmla="*/ 42296 h 57953"/>
                <a:gd name="connsiteX5" fmla="*/ 9185 w 30737"/>
                <a:gd name="connsiteY5" fmla="*/ 18052 h 57953"/>
                <a:gd name="connsiteX6" fmla="*/ 20733 w 30737"/>
                <a:gd name="connsiteY6" fmla="*/ 0 h 5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37" h="57953">
                  <a:moveTo>
                    <a:pt x="20733" y="0"/>
                  </a:moveTo>
                  <a:cubicBezTo>
                    <a:pt x="25650" y="4506"/>
                    <a:pt x="29334" y="10089"/>
                    <a:pt x="30397" y="16763"/>
                  </a:cubicBezTo>
                  <a:cubicBezTo>
                    <a:pt x="31587" y="23210"/>
                    <a:pt x="29603" y="29360"/>
                    <a:pt x="25366" y="34262"/>
                  </a:cubicBezTo>
                  <a:cubicBezTo>
                    <a:pt x="18962" y="42013"/>
                    <a:pt x="13506" y="50628"/>
                    <a:pt x="6620" y="57954"/>
                  </a:cubicBezTo>
                  <a:cubicBezTo>
                    <a:pt x="2964" y="53306"/>
                    <a:pt x="144" y="48389"/>
                    <a:pt x="17" y="42296"/>
                  </a:cubicBezTo>
                  <a:cubicBezTo>
                    <a:pt x="-323" y="33426"/>
                    <a:pt x="4523" y="25250"/>
                    <a:pt x="9185" y="18052"/>
                  </a:cubicBezTo>
                  <a:cubicBezTo>
                    <a:pt x="13124" y="12101"/>
                    <a:pt x="16581" y="5795"/>
                    <a:pt x="20733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9018922-4D25-CB4F-B043-6A054292E3BF}"/>
                </a:ext>
              </a:extLst>
            </p:cNvPr>
            <p:cNvSpPr/>
            <p:nvPr/>
          </p:nvSpPr>
          <p:spPr>
            <a:xfrm>
              <a:off x="1444425" y="1118135"/>
              <a:ext cx="49678" cy="32533"/>
            </a:xfrm>
            <a:custGeom>
              <a:avLst/>
              <a:gdLst>
                <a:gd name="connsiteX0" fmla="*/ 49679 w 49678"/>
                <a:gd name="connsiteY0" fmla="*/ 0 h 32533"/>
                <a:gd name="connsiteX1" fmla="*/ 44039 w 49678"/>
                <a:gd name="connsiteY1" fmla="*/ 16111 h 32533"/>
                <a:gd name="connsiteX2" fmla="*/ 21396 w 49678"/>
                <a:gd name="connsiteY2" fmla="*/ 27560 h 32533"/>
                <a:gd name="connsiteX3" fmla="*/ 0 w 49678"/>
                <a:gd name="connsiteY3" fmla="*/ 32534 h 32533"/>
                <a:gd name="connsiteX4" fmla="*/ 1403 w 49678"/>
                <a:gd name="connsiteY4" fmla="*/ 20135 h 32533"/>
                <a:gd name="connsiteX5" fmla="*/ 17726 w 49678"/>
                <a:gd name="connsiteY5" fmla="*/ 5285 h 32533"/>
                <a:gd name="connsiteX6" fmla="*/ 49679 w 49678"/>
                <a:gd name="connsiteY6" fmla="*/ 0 h 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78" h="32533">
                  <a:moveTo>
                    <a:pt x="49679" y="0"/>
                  </a:moveTo>
                  <a:cubicBezTo>
                    <a:pt x="49466" y="5965"/>
                    <a:pt x="47964" y="11506"/>
                    <a:pt x="44039" y="16111"/>
                  </a:cubicBezTo>
                  <a:cubicBezTo>
                    <a:pt x="38329" y="22813"/>
                    <a:pt x="29600" y="25406"/>
                    <a:pt x="21396" y="27560"/>
                  </a:cubicBezTo>
                  <a:cubicBezTo>
                    <a:pt x="14056" y="29374"/>
                    <a:pt x="7297" y="31811"/>
                    <a:pt x="0" y="32534"/>
                  </a:cubicBezTo>
                  <a:cubicBezTo>
                    <a:pt x="85" y="28240"/>
                    <a:pt x="-85" y="24244"/>
                    <a:pt x="1403" y="20135"/>
                  </a:cubicBezTo>
                  <a:cubicBezTo>
                    <a:pt x="3996" y="12824"/>
                    <a:pt x="9791" y="6532"/>
                    <a:pt x="17726" y="5285"/>
                  </a:cubicBezTo>
                  <a:cubicBezTo>
                    <a:pt x="28339" y="3443"/>
                    <a:pt x="39009" y="1459"/>
                    <a:pt x="49679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71FD70D-514C-6C47-BF45-042F79208656}"/>
                </a:ext>
              </a:extLst>
            </p:cNvPr>
            <p:cNvSpPr/>
            <p:nvPr/>
          </p:nvSpPr>
          <p:spPr>
            <a:xfrm>
              <a:off x="2205067" y="1138228"/>
              <a:ext cx="12412" cy="25746"/>
            </a:xfrm>
            <a:custGeom>
              <a:avLst/>
              <a:gdLst>
                <a:gd name="connsiteX0" fmla="*/ 12413 w 12412"/>
                <a:gd name="connsiteY0" fmla="*/ 0 h 25746"/>
                <a:gd name="connsiteX1" fmla="*/ 1431 w 12412"/>
                <a:gd name="connsiteY1" fmla="*/ 25746 h 25746"/>
                <a:gd name="connsiteX2" fmla="*/ 0 w 12412"/>
                <a:gd name="connsiteY2" fmla="*/ 22246 h 25746"/>
                <a:gd name="connsiteX3" fmla="*/ 12413 w 12412"/>
                <a:gd name="connsiteY3" fmla="*/ 0 h 2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2" h="25746">
                  <a:moveTo>
                    <a:pt x="12413" y="0"/>
                  </a:moveTo>
                  <a:cubicBezTo>
                    <a:pt x="9579" y="8729"/>
                    <a:pt x="6716" y="18180"/>
                    <a:pt x="1431" y="25746"/>
                  </a:cubicBezTo>
                  <a:cubicBezTo>
                    <a:pt x="949" y="24584"/>
                    <a:pt x="468" y="23408"/>
                    <a:pt x="0" y="22246"/>
                  </a:cubicBezTo>
                  <a:cubicBezTo>
                    <a:pt x="4478" y="14963"/>
                    <a:pt x="8969" y="7878"/>
                    <a:pt x="12413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824CD50-A7BC-D943-8EE0-5841FC48A1CC}"/>
                </a:ext>
              </a:extLst>
            </p:cNvPr>
            <p:cNvSpPr/>
            <p:nvPr/>
          </p:nvSpPr>
          <p:spPr>
            <a:xfrm>
              <a:off x="2044738" y="1151788"/>
              <a:ext cx="129114" cy="78485"/>
            </a:xfrm>
            <a:custGeom>
              <a:avLst/>
              <a:gdLst>
                <a:gd name="connsiteX0" fmla="*/ 129114 w 129114"/>
                <a:gd name="connsiteY0" fmla="*/ 0 h 78485"/>
                <a:gd name="connsiteX1" fmla="*/ 124906 w 129114"/>
                <a:gd name="connsiteY1" fmla="*/ 6617 h 78485"/>
                <a:gd name="connsiteX2" fmla="*/ 121037 w 129114"/>
                <a:gd name="connsiteY2" fmla="*/ 10882 h 78485"/>
                <a:gd name="connsiteX3" fmla="*/ 56353 w 129114"/>
                <a:gd name="connsiteY3" fmla="*/ 48191 h 78485"/>
                <a:gd name="connsiteX4" fmla="*/ 14921 w 129114"/>
                <a:gd name="connsiteY4" fmla="*/ 69106 h 78485"/>
                <a:gd name="connsiteX5" fmla="*/ 0 w 129114"/>
                <a:gd name="connsiteY5" fmla="*/ 78486 h 78485"/>
                <a:gd name="connsiteX6" fmla="*/ 27503 w 129114"/>
                <a:gd name="connsiteY6" fmla="*/ 57614 h 78485"/>
                <a:gd name="connsiteX7" fmla="*/ 106315 w 129114"/>
                <a:gd name="connsiteY7" fmla="*/ 16196 h 78485"/>
                <a:gd name="connsiteX8" fmla="*/ 72988 w 129114"/>
                <a:gd name="connsiteY8" fmla="*/ 32349 h 78485"/>
                <a:gd name="connsiteX9" fmla="*/ 53235 w 129114"/>
                <a:gd name="connsiteY9" fmla="*/ 40454 h 78485"/>
                <a:gd name="connsiteX10" fmla="*/ 66782 w 129114"/>
                <a:gd name="connsiteY10" fmla="*/ 31627 h 78485"/>
                <a:gd name="connsiteX11" fmla="*/ 111884 w 129114"/>
                <a:gd name="connsiteY11" fmla="*/ 8771 h 78485"/>
                <a:gd name="connsiteX12" fmla="*/ 129114 w 129114"/>
                <a:gd name="connsiteY12" fmla="*/ 0 h 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14" h="78485">
                  <a:moveTo>
                    <a:pt x="129114" y="0"/>
                  </a:moveTo>
                  <a:cubicBezTo>
                    <a:pt x="127371" y="2111"/>
                    <a:pt x="125557" y="3882"/>
                    <a:pt x="124906" y="6617"/>
                  </a:cubicBezTo>
                  <a:cubicBezTo>
                    <a:pt x="124325" y="8757"/>
                    <a:pt x="122667" y="9579"/>
                    <a:pt x="121037" y="10882"/>
                  </a:cubicBezTo>
                  <a:cubicBezTo>
                    <a:pt x="100576" y="25307"/>
                    <a:pt x="78897" y="37337"/>
                    <a:pt x="56353" y="48191"/>
                  </a:cubicBezTo>
                  <a:cubicBezTo>
                    <a:pt x="42282" y="55092"/>
                    <a:pt x="28396" y="60873"/>
                    <a:pt x="14921" y="69106"/>
                  </a:cubicBezTo>
                  <a:cubicBezTo>
                    <a:pt x="9820" y="72209"/>
                    <a:pt x="5314" y="75765"/>
                    <a:pt x="0" y="78486"/>
                  </a:cubicBezTo>
                  <a:cubicBezTo>
                    <a:pt x="7297" y="69729"/>
                    <a:pt x="17797" y="63381"/>
                    <a:pt x="27503" y="57614"/>
                  </a:cubicBezTo>
                  <a:cubicBezTo>
                    <a:pt x="53264" y="43444"/>
                    <a:pt x="81022" y="31542"/>
                    <a:pt x="106315" y="16196"/>
                  </a:cubicBezTo>
                  <a:cubicBezTo>
                    <a:pt x="95036" y="21212"/>
                    <a:pt x="84366" y="27489"/>
                    <a:pt x="72988" y="32349"/>
                  </a:cubicBezTo>
                  <a:cubicBezTo>
                    <a:pt x="66583" y="35183"/>
                    <a:pt x="60037" y="38910"/>
                    <a:pt x="53235" y="40454"/>
                  </a:cubicBezTo>
                  <a:cubicBezTo>
                    <a:pt x="57132" y="36260"/>
                    <a:pt x="61865" y="34333"/>
                    <a:pt x="66782" y="31627"/>
                  </a:cubicBezTo>
                  <a:cubicBezTo>
                    <a:pt x="81660" y="23678"/>
                    <a:pt x="96821" y="16352"/>
                    <a:pt x="111884" y="8771"/>
                  </a:cubicBezTo>
                  <a:cubicBezTo>
                    <a:pt x="117651" y="5852"/>
                    <a:pt x="123205" y="2636"/>
                    <a:pt x="129114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2B2EFB5-E2D5-7D4A-A542-E5294AC9DD44}"/>
                </a:ext>
              </a:extLst>
            </p:cNvPr>
            <p:cNvSpPr/>
            <p:nvPr/>
          </p:nvSpPr>
          <p:spPr>
            <a:xfrm>
              <a:off x="2568865" y="1151179"/>
              <a:ext cx="32465" cy="56310"/>
            </a:xfrm>
            <a:custGeom>
              <a:avLst/>
              <a:gdLst>
                <a:gd name="connsiteX0" fmla="*/ 24196 w 32465"/>
                <a:gd name="connsiteY0" fmla="*/ 0 h 56310"/>
                <a:gd name="connsiteX1" fmla="*/ 32372 w 32465"/>
                <a:gd name="connsiteY1" fmla="*/ 20730 h 56310"/>
                <a:gd name="connsiteX2" fmla="*/ 22765 w 32465"/>
                <a:gd name="connsiteY2" fmla="*/ 37748 h 56310"/>
                <a:gd name="connsiteX3" fmla="*/ 5832 w 32465"/>
                <a:gd name="connsiteY3" fmla="*/ 56310 h 56310"/>
                <a:gd name="connsiteX4" fmla="*/ 122 w 32465"/>
                <a:gd name="connsiteY4" fmla="*/ 39278 h 56310"/>
                <a:gd name="connsiteX5" fmla="*/ 11954 w 32465"/>
                <a:gd name="connsiteY5" fmla="*/ 15587 h 56310"/>
                <a:gd name="connsiteX6" fmla="*/ 24196 w 32465"/>
                <a:gd name="connsiteY6" fmla="*/ 0 h 56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65" h="56310">
                  <a:moveTo>
                    <a:pt x="24196" y="0"/>
                  </a:moveTo>
                  <a:cubicBezTo>
                    <a:pt x="29425" y="5852"/>
                    <a:pt x="33109" y="12639"/>
                    <a:pt x="32372" y="20730"/>
                  </a:cubicBezTo>
                  <a:cubicBezTo>
                    <a:pt x="32089" y="28254"/>
                    <a:pt x="27427" y="32505"/>
                    <a:pt x="22765" y="37748"/>
                  </a:cubicBezTo>
                  <a:cubicBezTo>
                    <a:pt x="16970" y="43827"/>
                    <a:pt x="11911" y="50529"/>
                    <a:pt x="5832" y="56310"/>
                  </a:cubicBezTo>
                  <a:cubicBezTo>
                    <a:pt x="2191" y="51223"/>
                    <a:pt x="-629" y="45754"/>
                    <a:pt x="122" y="39278"/>
                  </a:cubicBezTo>
                  <a:cubicBezTo>
                    <a:pt x="1383" y="30224"/>
                    <a:pt x="6583" y="22700"/>
                    <a:pt x="11954" y="15587"/>
                  </a:cubicBezTo>
                  <a:cubicBezTo>
                    <a:pt x="15978" y="10372"/>
                    <a:pt x="19704" y="4719"/>
                    <a:pt x="24196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B8DB20C-7425-664E-A929-8CF3A96B606D}"/>
                </a:ext>
              </a:extLst>
            </p:cNvPr>
            <p:cNvSpPr/>
            <p:nvPr/>
          </p:nvSpPr>
          <p:spPr>
            <a:xfrm>
              <a:off x="1430769" y="1157952"/>
              <a:ext cx="47427" cy="36557"/>
            </a:xfrm>
            <a:custGeom>
              <a:avLst/>
              <a:gdLst>
                <a:gd name="connsiteX0" fmla="*/ 47408 w 47427"/>
                <a:gd name="connsiteY0" fmla="*/ 0 h 36557"/>
                <a:gd name="connsiteX1" fmla="*/ 42803 w 47427"/>
                <a:gd name="connsiteY1" fmla="*/ 16706 h 36557"/>
                <a:gd name="connsiteX2" fmla="*/ 20585 w 47427"/>
                <a:gd name="connsiteY2" fmla="*/ 29941 h 36557"/>
                <a:gd name="connsiteX3" fmla="*/ 294 w 47427"/>
                <a:gd name="connsiteY3" fmla="*/ 36558 h 36557"/>
                <a:gd name="connsiteX4" fmla="*/ 5891 w 47427"/>
                <a:gd name="connsiteY4" fmla="*/ 13801 h 36557"/>
                <a:gd name="connsiteX5" fmla="*/ 17864 w 47427"/>
                <a:gd name="connsiteY5" fmla="*/ 7184 h 36557"/>
                <a:gd name="connsiteX6" fmla="*/ 47408 w 47427"/>
                <a:gd name="connsiteY6" fmla="*/ 0 h 3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27" h="36557">
                  <a:moveTo>
                    <a:pt x="47408" y="0"/>
                  </a:moveTo>
                  <a:cubicBezTo>
                    <a:pt x="47578" y="6050"/>
                    <a:pt x="46671" y="11846"/>
                    <a:pt x="42803" y="16706"/>
                  </a:cubicBezTo>
                  <a:cubicBezTo>
                    <a:pt x="37361" y="23593"/>
                    <a:pt x="28647" y="27149"/>
                    <a:pt x="20585" y="29941"/>
                  </a:cubicBezTo>
                  <a:cubicBezTo>
                    <a:pt x="13826" y="32151"/>
                    <a:pt x="7152" y="34758"/>
                    <a:pt x="294" y="36558"/>
                  </a:cubicBezTo>
                  <a:cubicBezTo>
                    <a:pt x="-585" y="28410"/>
                    <a:pt x="294" y="20178"/>
                    <a:pt x="5891" y="13801"/>
                  </a:cubicBezTo>
                  <a:cubicBezTo>
                    <a:pt x="9022" y="10060"/>
                    <a:pt x="13216" y="8275"/>
                    <a:pt x="17864" y="7184"/>
                  </a:cubicBezTo>
                  <a:cubicBezTo>
                    <a:pt x="27726" y="4860"/>
                    <a:pt x="37475" y="1955"/>
                    <a:pt x="47408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A80151F-1856-1F4B-ABAB-021A16980E98}"/>
                </a:ext>
              </a:extLst>
            </p:cNvPr>
            <p:cNvSpPr/>
            <p:nvPr/>
          </p:nvSpPr>
          <p:spPr>
            <a:xfrm>
              <a:off x="1960669" y="1167658"/>
              <a:ext cx="19270" cy="11590"/>
            </a:xfrm>
            <a:custGeom>
              <a:avLst/>
              <a:gdLst>
                <a:gd name="connsiteX0" fmla="*/ 19271 w 19270"/>
                <a:gd name="connsiteY0" fmla="*/ 0 h 11590"/>
                <a:gd name="connsiteX1" fmla="*/ 0 w 19270"/>
                <a:gd name="connsiteY1" fmla="*/ 11591 h 11590"/>
                <a:gd name="connsiteX2" fmla="*/ 19271 w 19270"/>
                <a:gd name="connsiteY2" fmla="*/ 0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70" h="11590">
                  <a:moveTo>
                    <a:pt x="19271" y="0"/>
                  </a:moveTo>
                  <a:cubicBezTo>
                    <a:pt x="15587" y="7623"/>
                    <a:pt x="8374" y="11562"/>
                    <a:pt x="0" y="11591"/>
                  </a:cubicBezTo>
                  <a:cubicBezTo>
                    <a:pt x="5243" y="6376"/>
                    <a:pt x="12568" y="2961"/>
                    <a:pt x="19271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1D5F8A5-CEEE-4547-A3D1-5B1D22D1593C}"/>
                </a:ext>
              </a:extLst>
            </p:cNvPr>
            <p:cNvSpPr/>
            <p:nvPr/>
          </p:nvSpPr>
          <p:spPr>
            <a:xfrm>
              <a:off x="1961080" y="1170506"/>
              <a:ext cx="24300" cy="15063"/>
            </a:xfrm>
            <a:custGeom>
              <a:avLst/>
              <a:gdLst>
                <a:gd name="connsiteX0" fmla="*/ 24301 w 24300"/>
                <a:gd name="connsiteY0" fmla="*/ 0 h 15063"/>
                <a:gd name="connsiteX1" fmla="*/ 0 w 24300"/>
                <a:gd name="connsiteY1" fmla="*/ 15048 h 15063"/>
                <a:gd name="connsiteX2" fmla="*/ 9423 w 24300"/>
                <a:gd name="connsiteY2" fmla="*/ 9324 h 15063"/>
                <a:gd name="connsiteX3" fmla="*/ 24301 w 24300"/>
                <a:gd name="connsiteY3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0" h="15063">
                  <a:moveTo>
                    <a:pt x="24301" y="0"/>
                  </a:moveTo>
                  <a:cubicBezTo>
                    <a:pt x="20220" y="9480"/>
                    <a:pt x="10245" y="15402"/>
                    <a:pt x="0" y="15048"/>
                  </a:cubicBezTo>
                  <a:cubicBezTo>
                    <a:pt x="2876" y="12654"/>
                    <a:pt x="6164" y="11081"/>
                    <a:pt x="9423" y="9324"/>
                  </a:cubicBezTo>
                  <a:cubicBezTo>
                    <a:pt x="14609" y="6532"/>
                    <a:pt x="19058" y="2706"/>
                    <a:pt x="24301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3B1F6B2-3326-B041-8117-86C901CE1CB0}"/>
                </a:ext>
              </a:extLst>
            </p:cNvPr>
            <p:cNvSpPr/>
            <p:nvPr/>
          </p:nvSpPr>
          <p:spPr>
            <a:xfrm>
              <a:off x="1962369" y="1174460"/>
              <a:ext cx="27517" cy="17136"/>
            </a:xfrm>
            <a:custGeom>
              <a:avLst/>
              <a:gdLst>
                <a:gd name="connsiteX0" fmla="*/ 27518 w 27517"/>
                <a:gd name="connsiteY0" fmla="*/ 0 h 17136"/>
                <a:gd name="connsiteX1" fmla="*/ 0 w 27517"/>
                <a:gd name="connsiteY1" fmla="*/ 17060 h 17136"/>
                <a:gd name="connsiteX2" fmla="*/ 13759 w 27517"/>
                <a:gd name="connsiteY2" fmla="*/ 9650 h 17136"/>
                <a:gd name="connsiteX3" fmla="*/ 27518 w 27517"/>
                <a:gd name="connsiteY3" fmla="*/ 0 h 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17" h="17136">
                  <a:moveTo>
                    <a:pt x="27518" y="0"/>
                  </a:moveTo>
                  <a:cubicBezTo>
                    <a:pt x="23408" y="10641"/>
                    <a:pt x="11322" y="17967"/>
                    <a:pt x="0" y="17060"/>
                  </a:cubicBezTo>
                  <a:cubicBezTo>
                    <a:pt x="4407" y="14198"/>
                    <a:pt x="9338" y="12455"/>
                    <a:pt x="13759" y="9650"/>
                  </a:cubicBezTo>
                  <a:cubicBezTo>
                    <a:pt x="18562" y="6646"/>
                    <a:pt x="22501" y="2692"/>
                    <a:pt x="27518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DDA1827-F826-8C48-A987-912F89D7F9F7}"/>
                </a:ext>
              </a:extLst>
            </p:cNvPr>
            <p:cNvSpPr/>
            <p:nvPr/>
          </p:nvSpPr>
          <p:spPr>
            <a:xfrm>
              <a:off x="1963616" y="1176217"/>
              <a:ext cx="32703" cy="21256"/>
            </a:xfrm>
            <a:custGeom>
              <a:avLst/>
              <a:gdLst>
                <a:gd name="connsiteX0" fmla="*/ 32704 w 32703"/>
                <a:gd name="connsiteY0" fmla="*/ 0 h 21256"/>
                <a:gd name="connsiteX1" fmla="*/ 0 w 32703"/>
                <a:gd name="connsiteY1" fmla="*/ 21014 h 21256"/>
                <a:gd name="connsiteX2" fmla="*/ 16394 w 32703"/>
                <a:gd name="connsiteY2" fmla="*/ 13192 h 21256"/>
                <a:gd name="connsiteX3" fmla="*/ 32704 w 32703"/>
                <a:gd name="connsiteY3" fmla="*/ 0 h 2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03" h="21256">
                  <a:moveTo>
                    <a:pt x="32704" y="0"/>
                  </a:moveTo>
                  <a:cubicBezTo>
                    <a:pt x="27319" y="12384"/>
                    <a:pt x="14113" y="23012"/>
                    <a:pt x="0" y="21014"/>
                  </a:cubicBezTo>
                  <a:cubicBezTo>
                    <a:pt x="5470" y="18137"/>
                    <a:pt x="11251" y="16805"/>
                    <a:pt x="16394" y="13192"/>
                  </a:cubicBezTo>
                  <a:cubicBezTo>
                    <a:pt x="22346" y="9352"/>
                    <a:pt x="26922" y="4010"/>
                    <a:pt x="32704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10969AB-1FB5-9842-BBDC-1E270AC08368}"/>
                </a:ext>
              </a:extLst>
            </p:cNvPr>
            <p:cNvSpPr/>
            <p:nvPr/>
          </p:nvSpPr>
          <p:spPr>
            <a:xfrm>
              <a:off x="2579351" y="1194651"/>
              <a:ext cx="33996" cy="54496"/>
            </a:xfrm>
            <a:custGeom>
              <a:avLst/>
              <a:gdLst>
                <a:gd name="connsiteX0" fmla="*/ 26789 w 33996"/>
                <a:gd name="connsiteY0" fmla="*/ 0 h 54496"/>
                <a:gd name="connsiteX1" fmla="*/ 30020 w 33996"/>
                <a:gd name="connsiteY1" fmla="*/ 30408 h 54496"/>
                <a:gd name="connsiteX2" fmla="*/ 14277 w 33996"/>
                <a:gd name="connsiteY2" fmla="*/ 45853 h 54496"/>
                <a:gd name="connsiteX3" fmla="*/ 3990 w 33996"/>
                <a:gd name="connsiteY3" fmla="*/ 54497 h 54496"/>
                <a:gd name="connsiteX4" fmla="*/ 51 w 33996"/>
                <a:gd name="connsiteY4" fmla="*/ 39760 h 54496"/>
                <a:gd name="connsiteX5" fmla="*/ 12676 w 33996"/>
                <a:gd name="connsiteY5" fmla="*/ 15913 h 54496"/>
                <a:gd name="connsiteX6" fmla="*/ 26789 w 33996"/>
                <a:gd name="connsiteY6" fmla="*/ 0 h 5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96" h="54496">
                  <a:moveTo>
                    <a:pt x="26789" y="0"/>
                  </a:moveTo>
                  <a:cubicBezTo>
                    <a:pt x="34342" y="7496"/>
                    <a:pt x="36821" y="21680"/>
                    <a:pt x="30020" y="30408"/>
                  </a:cubicBezTo>
                  <a:cubicBezTo>
                    <a:pt x="25103" y="35849"/>
                    <a:pt x="19364" y="40539"/>
                    <a:pt x="14277" y="45853"/>
                  </a:cubicBezTo>
                  <a:cubicBezTo>
                    <a:pt x="11132" y="48800"/>
                    <a:pt x="7986" y="52796"/>
                    <a:pt x="3990" y="54497"/>
                  </a:cubicBezTo>
                  <a:cubicBezTo>
                    <a:pt x="1624" y="49778"/>
                    <a:pt x="-346" y="45173"/>
                    <a:pt x="51" y="39760"/>
                  </a:cubicBezTo>
                  <a:cubicBezTo>
                    <a:pt x="391" y="30479"/>
                    <a:pt x="6810" y="22558"/>
                    <a:pt x="12676" y="15913"/>
                  </a:cubicBezTo>
                  <a:cubicBezTo>
                    <a:pt x="17480" y="10712"/>
                    <a:pt x="21717" y="4931"/>
                    <a:pt x="26789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115E643-08BA-0443-A939-DFDAC3FF017A}"/>
                </a:ext>
              </a:extLst>
            </p:cNvPr>
            <p:cNvSpPr/>
            <p:nvPr/>
          </p:nvSpPr>
          <p:spPr>
            <a:xfrm>
              <a:off x="1420099" y="1199001"/>
              <a:ext cx="45386" cy="39505"/>
            </a:xfrm>
            <a:custGeom>
              <a:avLst/>
              <a:gdLst>
                <a:gd name="connsiteX0" fmla="*/ 45298 w 45386"/>
                <a:gd name="connsiteY0" fmla="*/ 0 h 39505"/>
                <a:gd name="connsiteX1" fmla="*/ 41415 w 45386"/>
                <a:gd name="connsiteY1" fmla="*/ 17443 h 39505"/>
                <a:gd name="connsiteX2" fmla="*/ 18347 w 45386"/>
                <a:gd name="connsiteY2" fmla="*/ 32633 h 39505"/>
                <a:gd name="connsiteX3" fmla="*/ 550 w 45386"/>
                <a:gd name="connsiteY3" fmla="*/ 39505 h 39505"/>
                <a:gd name="connsiteX4" fmla="*/ 1513 w 45386"/>
                <a:gd name="connsiteY4" fmla="*/ 22827 h 39505"/>
                <a:gd name="connsiteX5" fmla="*/ 15300 w 45386"/>
                <a:gd name="connsiteY5" fmla="*/ 9565 h 39505"/>
                <a:gd name="connsiteX6" fmla="*/ 45298 w 45386"/>
                <a:gd name="connsiteY6" fmla="*/ 0 h 3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86" h="39505">
                  <a:moveTo>
                    <a:pt x="45298" y="0"/>
                  </a:moveTo>
                  <a:cubicBezTo>
                    <a:pt x="45652" y="6235"/>
                    <a:pt x="45057" y="12186"/>
                    <a:pt x="41415" y="17443"/>
                  </a:cubicBezTo>
                  <a:cubicBezTo>
                    <a:pt x="35832" y="25364"/>
                    <a:pt x="26891" y="28878"/>
                    <a:pt x="18347" y="32633"/>
                  </a:cubicBezTo>
                  <a:cubicBezTo>
                    <a:pt x="12282" y="35127"/>
                    <a:pt x="6784" y="38329"/>
                    <a:pt x="550" y="39505"/>
                  </a:cubicBezTo>
                  <a:cubicBezTo>
                    <a:pt x="-60" y="33724"/>
                    <a:pt x="-612" y="28382"/>
                    <a:pt x="1513" y="22827"/>
                  </a:cubicBezTo>
                  <a:cubicBezTo>
                    <a:pt x="3908" y="16338"/>
                    <a:pt x="8584" y="11506"/>
                    <a:pt x="15300" y="9565"/>
                  </a:cubicBezTo>
                  <a:cubicBezTo>
                    <a:pt x="25318" y="6476"/>
                    <a:pt x="35138" y="2565"/>
                    <a:pt x="45298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CAD0F34-8384-3249-BB51-E05B50B657FE}"/>
                </a:ext>
              </a:extLst>
            </p:cNvPr>
            <p:cNvSpPr/>
            <p:nvPr/>
          </p:nvSpPr>
          <p:spPr>
            <a:xfrm>
              <a:off x="2029123" y="1206001"/>
              <a:ext cx="98847" cy="73526"/>
            </a:xfrm>
            <a:custGeom>
              <a:avLst/>
              <a:gdLst>
                <a:gd name="connsiteX0" fmla="*/ 98848 w 98847"/>
                <a:gd name="connsiteY0" fmla="*/ 0 h 73526"/>
                <a:gd name="connsiteX1" fmla="*/ 49778 w 98847"/>
                <a:gd name="connsiteY1" fmla="*/ 28424 h 73526"/>
                <a:gd name="connsiteX2" fmla="*/ 11392 w 98847"/>
                <a:gd name="connsiteY2" fmla="*/ 59499 h 73526"/>
                <a:gd name="connsiteX3" fmla="*/ 0 w 98847"/>
                <a:gd name="connsiteY3" fmla="*/ 73526 h 73526"/>
                <a:gd name="connsiteX4" fmla="*/ 19285 w 98847"/>
                <a:gd name="connsiteY4" fmla="*/ 47568 h 73526"/>
                <a:gd name="connsiteX5" fmla="*/ 63083 w 98847"/>
                <a:gd name="connsiteY5" fmla="*/ 17769 h 73526"/>
                <a:gd name="connsiteX6" fmla="*/ 98848 w 98847"/>
                <a:gd name="connsiteY6" fmla="*/ 0 h 7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847" h="73526">
                  <a:moveTo>
                    <a:pt x="98848" y="0"/>
                  </a:moveTo>
                  <a:cubicBezTo>
                    <a:pt x="82949" y="10160"/>
                    <a:pt x="66201" y="19129"/>
                    <a:pt x="49778" y="28424"/>
                  </a:cubicBezTo>
                  <a:cubicBezTo>
                    <a:pt x="35325" y="36728"/>
                    <a:pt x="22204" y="46746"/>
                    <a:pt x="11392" y="59499"/>
                  </a:cubicBezTo>
                  <a:cubicBezTo>
                    <a:pt x="7411" y="64118"/>
                    <a:pt x="4223" y="69106"/>
                    <a:pt x="0" y="73526"/>
                  </a:cubicBezTo>
                  <a:cubicBezTo>
                    <a:pt x="4846" y="64047"/>
                    <a:pt x="11803" y="55106"/>
                    <a:pt x="19285" y="47568"/>
                  </a:cubicBezTo>
                  <a:cubicBezTo>
                    <a:pt x="32434" y="35736"/>
                    <a:pt x="47157" y="25491"/>
                    <a:pt x="63083" y="17769"/>
                  </a:cubicBezTo>
                  <a:cubicBezTo>
                    <a:pt x="75057" y="11931"/>
                    <a:pt x="86775" y="5569"/>
                    <a:pt x="98848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5F734FE-D30C-134D-9744-0EF4BB259BBE}"/>
                </a:ext>
              </a:extLst>
            </p:cNvPr>
            <p:cNvSpPr/>
            <p:nvPr/>
          </p:nvSpPr>
          <p:spPr>
            <a:xfrm>
              <a:off x="2048634" y="1217252"/>
              <a:ext cx="45385" cy="31314"/>
            </a:xfrm>
            <a:custGeom>
              <a:avLst/>
              <a:gdLst>
                <a:gd name="connsiteX0" fmla="*/ 45386 w 45385"/>
                <a:gd name="connsiteY0" fmla="*/ 0 h 31314"/>
                <a:gd name="connsiteX1" fmla="*/ 19228 w 45385"/>
                <a:gd name="connsiteY1" fmla="*/ 17471 h 31314"/>
                <a:gd name="connsiteX2" fmla="*/ 0 w 45385"/>
                <a:gd name="connsiteY2" fmla="*/ 31315 h 31314"/>
                <a:gd name="connsiteX3" fmla="*/ 15006 w 45385"/>
                <a:gd name="connsiteY3" fmla="*/ 17514 h 31314"/>
                <a:gd name="connsiteX4" fmla="*/ 45386 w 45385"/>
                <a:gd name="connsiteY4" fmla="*/ 0 h 3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5" h="31314">
                  <a:moveTo>
                    <a:pt x="45386" y="0"/>
                  </a:moveTo>
                  <a:cubicBezTo>
                    <a:pt x="36785" y="6008"/>
                    <a:pt x="27702" y="11279"/>
                    <a:pt x="19228" y="17471"/>
                  </a:cubicBezTo>
                  <a:cubicBezTo>
                    <a:pt x="12639" y="21835"/>
                    <a:pt x="6872" y="27447"/>
                    <a:pt x="0" y="31315"/>
                  </a:cubicBezTo>
                  <a:cubicBezTo>
                    <a:pt x="3882" y="25846"/>
                    <a:pt x="9706" y="21595"/>
                    <a:pt x="15006" y="17514"/>
                  </a:cubicBezTo>
                  <a:cubicBezTo>
                    <a:pt x="24315" y="10613"/>
                    <a:pt x="34475" y="4067"/>
                    <a:pt x="45386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64B7584-7502-6A4D-B4BE-E4499B0810F4}"/>
                </a:ext>
              </a:extLst>
            </p:cNvPr>
            <p:cNvSpPr/>
            <p:nvPr/>
          </p:nvSpPr>
          <p:spPr>
            <a:xfrm>
              <a:off x="2586272" y="1238889"/>
              <a:ext cx="35878" cy="52966"/>
            </a:xfrm>
            <a:custGeom>
              <a:avLst/>
              <a:gdLst>
                <a:gd name="connsiteX0" fmla="*/ 30566 w 35878"/>
                <a:gd name="connsiteY0" fmla="*/ 0 h 52966"/>
                <a:gd name="connsiteX1" fmla="*/ 35242 w 35878"/>
                <a:gd name="connsiteY1" fmla="*/ 22246 h 52966"/>
                <a:gd name="connsiteX2" fmla="*/ 26230 w 35878"/>
                <a:gd name="connsiteY2" fmla="*/ 34673 h 52966"/>
                <a:gd name="connsiteX3" fmla="*/ 3857 w 35878"/>
                <a:gd name="connsiteY3" fmla="*/ 52966 h 52966"/>
                <a:gd name="connsiteX4" fmla="*/ 1164 w 35878"/>
                <a:gd name="connsiteY4" fmla="*/ 33596 h 52966"/>
                <a:gd name="connsiteX5" fmla="*/ 16921 w 35878"/>
                <a:gd name="connsiteY5" fmla="*/ 12583 h 52966"/>
                <a:gd name="connsiteX6" fmla="*/ 30566 w 35878"/>
                <a:gd name="connsiteY6" fmla="*/ 0 h 5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78" h="52966">
                  <a:moveTo>
                    <a:pt x="30566" y="0"/>
                  </a:moveTo>
                  <a:cubicBezTo>
                    <a:pt x="34364" y="6943"/>
                    <a:pt x="37198" y="14212"/>
                    <a:pt x="35242" y="22246"/>
                  </a:cubicBezTo>
                  <a:cubicBezTo>
                    <a:pt x="33953" y="27617"/>
                    <a:pt x="30439" y="31357"/>
                    <a:pt x="26230" y="34673"/>
                  </a:cubicBezTo>
                  <a:cubicBezTo>
                    <a:pt x="18664" y="40639"/>
                    <a:pt x="11650" y="47298"/>
                    <a:pt x="3857" y="52966"/>
                  </a:cubicBezTo>
                  <a:cubicBezTo>
                    <a:pt x="45" y="47086"/>
                    <a:pt x="-1117" y="40313"/>
                    <a:pt x="1164" y="33596"/>
                  </a:cubicBezTo>
                  <a:cubicBezTo>
                    <a:pt x="3956" y="25491"/>
                    <a:pt x="10828" y="18421"/>
                    <a:pt x="16921" y="12583"/>
                  </a:cubicBezTo>
                  <a:cubicBezTo>
                    <a:pt x="21583" y="8148"/>
                    <a:pt x="25437" y="3642"/>
                    <a:pt x="30566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45A6D6D-8A55-6B43-9B12-4B7863E070A5}"/>
                </a:ext>
              </a:extLst>
            </p:cNvPr>
            <p:cNvSpPr/>
            <p:nvPr/>
          </p:nvSpPr>
          <p:spPr>
            <a:xfrm>
              <a:off x="1412686" y="1240873"/>
              <a:ext cx="43315" cy="43019"/>
            </a:xfrm>
            <a:custGeom>
              <a:avLst/>
              <a:gdLst>
                <a:gd name="connsiteX0" fmla="*/ 42791 w 43315"/>
                <a:gd name="connsiteY0" fmla="*/ 0 h 43019"/>
                <a:gd name="connsiteX1" fmla="*/ 41572 w 43315"/>
                <a:gd name="connsiteY1" fmla="*/ 15105 h 43019"/>
                <a:gd name="connsiteX2" fmla="*/ 23053 w 43315"/>
                <a:gd name="connsiteY2" fmla="*/ 32080 h 43019"/>
                <a:gd name="connsiteX3" fmla="*/ 1515 w 43315"/>
                <a:gd name="connsiteY3" fmla="*/ 43019 h 43019"/>
                <a:gd name="connsiteX4" fmla="*/ 4859 w 43315"/>
                <a:gd name="connsiteY4" fmla="*/ 18052 h 43019"/>
                <a:gd name="connsiteX5" fmla="*/ 19893 w 43315"/>
                <a:gd name="connsiteY5" fmla="*/ 9083 h 43019"/>
                <a:gd name="connsiteX6" fmla="*/ 42791 w 43315"/>
                <a:gd name="connsiteY6" fmla="*/ 0 h 43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15" h="43019">
                  <a:moveTo>
                    <a:pt x="42791" y="0"/>
                  </a:moveTo>
                  <a:cubicBezTo>
                    <a:pt x="43471" y="5229"/>
                    <a:pt x="43854" y="10174"/>
                    <a:pt x="41572" y="15105"/>
                  </a:cubicBezTo>
                  <a:cubicBezTo>
                    <a:pt x="38044" y="22884"/>
                    <a:pt x="30421" y="28240"/>
                    <a:pt x="23053" y="32080"/>
                  </a:cubicBezTo>
                  <a:cubicBezTo>
                    <a:pt x="15883" y="35736"/>
                    <a:pt x="8897" y="39831"/>
                    <a:pt x="1515" y="43019"/>
                  </a:cubicBezTo>
                  <a:cubicBezTo>
                    <a:pt x="-880" y="34319"/>
                    <a:pt x="-894" y="25449"/>
                    <a:pt x="4859" y="18052"/>
                  </a:cubicBezTo>
                  <a:cubicBezTo>
                    <a:pt x="8670" y="12937"/>
                    <a:pt x="14296" y="11492"/>
                    <a:pt x="19893" y="9083"/>
                  </a:cubicBezTo>
                  <a:cubicBezTo>
                    <a:pt x="27700" y="6121"/>
                    <a:pt x="34814" y="2239"/>
                    <a:pt x="42791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8939D3C-A321-4A41-B076-9D7E8C43264E}"/>
                </a:ext>
              </a:extLst>
            </p:cNvPr>
            <p:cNvSpPr/>
            <p:nvPr/>
          </p:nvSpPr>
          <p:spPr>
            <a:xfrm>
              <a:off x="2008803" y="1266520"/>
              <a:ext cx="9645" cy="17825"/>
            </a:xfrm>
            <a:custGeom>
              <a:avLst/>
              <a:gdLst>
                <a:gd name="connsiteX0" fmla="*/ 0 w 9645"/>
                <a:gd name="connsiteY0" fmla="*/ 0 h 17825"/>
                <a:gd name="connsiteX1" fmla="*/ 9550 w 9645"/>
                <a:gd name="connsiteY1" fmla="*/ 17825 h 17825"/>
                <a:gd name="connsiteX2" fmla="*/ 0 w 9645"/>
                <a:gd name="connsiteY2" fmla="*/ 0 h 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5" h="17825">
                  <a:moveTo>
                    <a:pt x="0" y="0"/>
                  </a:moveTo>
                  <a:cubicBezTo>
                    <a:pt x="7142" y="2933"/>
                    <a:pt x="10245" y="10443"/>
                    <a:pt x="9550" y="17825"/>
                  </a:cubicBezTo>
                  <a:cubicBezTo>
                    <a:pt x="3797" y="14170"/>
                    <a:pt x="652" y="6546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2A13FE19-CC13-CA4B-85D2-AEAEE2DCFF9B}"/>
                </a:ext>
              </a:extLst>
            </p:cNvPr>
            <p:cNvSpPr/>
            <p:nvPr/>
          </p:nvSpPr>
          <p:spPr>
            <a:xfrm>
              <a:off x="1408597" y="1283834"/>
              <a:ext cx="41250" cy="45202"/>
            </a:xfrm>
            <a:custGeom>
              <a:avLst/>
              <a:gdLst>
                <a:gd name="connsiteX0" fmla="*/ 40462 w 41250"/>
                <a:gd name="connsiteY0" fmla="*/ 129 h 45202"/>
                <a:gd name="connsiteX1" fmla="*/ 38818 w 41250"/>
                <a:gd name="connsiteY1" fmla="*/ 17685 h 45202"/>
                <a:gd name="connsiteX2" fmla="*/ 18499 w 41250"/>
                <a:gd name="connsiteY2" fmla="*/ 35652 h 45202"/>
                <a:gd name="connsiteX3" fmla="*/ 2005 w 41250"/>
                <a:gd name="connsiteY3" fmla="*/ 45203 h 45202"/>
                <a:gd name="connsiteX4" fmla="*/ 92 w 41250"/>
                <a:gd name="connsiteY4" fmla="*/ 31316 h 45202"/>
                <a:gd name="connsiteX5" fmla="*/ 10918 w 41250"/>
                <a:gd name="connsiteY5" fmla="*/ 13888 h 45202"/>
                <a:gd name="connsiteX6" fmla="*/ 34411 w 41250"/>
                <a:gd name="connsiteY6" fmla="*/ 1886 h 45202"/>
                <a:gd name="connsiteX7" fmla="*/ 40462 w 41250"/>
                <a:gd name="connsiteY7" fmla="*/ 129 h 4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250" h="45202">
                  <a:moveTo>
                    <a:pt x="40462" y="129"/>
                  </a:moveTo>
                  <a:cubicBezTo>
                    <a:pt x="41709" y="6165"/>
                    <a:pt x="41694" y="12117"/>
                    <a:pt x="38818" y="17685"/>
                  </a:cubicBezTo>
                  <a:cubicBezTo>
                    <a:pt x="34525" y="25989"/>
                    <a:pt x="26164" y="30891"/>
                    <a:pt x="18499" y="35652"/>
                  </a:cubicBezTo>
                  <a:cubicBezTo>
                    <a:pt x="12930" y="38940"/>
                    <a:pt x="7871" y="42936"/>
                    <a:pt x="2005" y="45203"/>
                  </a:cubicBezTo>
                  <a:cubicBezTo>
                    <a:pt x="702" y="40640"/>
                    <a:pt x="-319" y="36106"/>
                    <a:pt x="92" y="31316"/>
                  </a:cubicBezTo>
                  <a:cubicBezTo>
                    <a:pt x="517" y="24274"/>
                    <a:pt x="4442" y="17076"/>
                    <a:pt x="10918" y="13888"/>
                  </a:cubicBezTo>
                  <a:cubicBezTo>
                    <a:pt x="18711" y="9807"/>
                    <a:pt x="26646" y="6024"/>
                    <a:pt x="34411" y="1886"/>
                  </a:cubicBezTo>
                  <a:cubicBezTo>
                    <a:pt x="36168" y="1149"/>
                    <a:pt x="38535" y="-466"/>
                    <a:pt x="40462" y="129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5B430DD-E980-1F48-881F-1BB36A0E2C70}"/>
                </a:ext>
              </a:extLst>
            </p:cNvPr>
            <p:cNvSpPr/>
            <p:nvPr/>
          </p:nvSpPr>
          <p:spPr>
            <a:xfrm>
              <a:off x="2589990" y="1283963"/>
              <a:ext cx="37564" cy="50769"/>
            </a:xfrm>
            <a:custGeom>
              <a:avLst/>
              <a:gdLst>
                <a:gd name="connsiteX0" fmla="*/ 33012 w 37564"/>
                <a:gd name="connsiteY0" fmla="*/ 0 h 50769"/>
                <a:gd name="connsiteX1" fmla="*/ 31213 w 37564"/>
                <a:gd name="connsiteY1" fmla="*/ 30805 h 50769"/>
                <a:gd name="connsiteX2" fmla="*/ 15569 w 37564"/>
                <a:gd name="connsiteY2" fmla="*/ 42126 h 50769"/>
                <a:gd name="connsiteX3" fmla="*/ 2236 w 37564"/>
                <a:gd name="connsiteY3" fmla="*/ 50770 h 50769"/>
                <a:gd name="connsiteX4" fmla="*/ 450 w 37564"/>
                <a:gd name="connsiteY4" fmla="*/ 35509 h 50769"/>
                <a:gd name="connsiteX5" fmla="*/ 16703 w 37564"/>
                <a:gd name="connsiteY5" fmla="*/ 13546 h 50769"/>
                <a:gd name="connsiteX6" fmla="*/ 33012 w 37564"/>
                <a:gd name="connsiteY6" fmla="*/ 0 h 5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64" h="50769">
                  <a:moveTo>
                    <a:pt x="33012" y="0"/>
                  </a:moveTo>
                  <a:cubicBezTo>
                    <a:pt x="39261" y="8601"/>
                    <a:pt x="39460" y="23309"/>
                    <a:pt x="31213" y="30805"/>
                  </a:cubicBezTo>
                  <a:cubicBezTo>
                    <a:pt x="26282" y="34928"/>
                    <a:pt x="20727" y="38301"/>
                    <a:pt x="15569" y="42126"/>
                  </a:cubicBezTo>
                  <a:cubicBezTo>
                    <a:pt x="11120" y="45173"/>
                    <a:pt x="7153" y="48914"/>
                    <a:pt x="2236" y="50770"/>
                  </a:cubicBezTo>
                  <a:cubicBezTo>
                    <a:pt x="833" y="45811"/>
                    <a:pt x="-811" y="40681"/>
                    <a:pt x="450" y="35509"/>
                  </a:cubicBezTo>
                  <a:cubicBezTo>
                    <a:pt x="2307" y="26157"/>
                    <a:pt x="9703" y="19384"/>
                    <a:pt x="16703" y="13546"/>
                  </a:cubicBezTo>
                  <a:cubicBezTo>
                    <a:pt x="22243" y="9125"/>
                    <a:pt x="27245" y="4081"/>
                    <a:pt x="33012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FB05191-9D69-8946-B9E8-38D92E8D8F06}"/>
                </a:ext>
              </a:extLst>
            </p:cNvPr>
            <p:cNvSpPr/>
            <p:nvPr/>
          </p:nvSpPr>
          <p:spPr>
            <a:xfrm>
              <a:off x="1407620" y="1326259"/>
              <a:ext cx="39501" cy="48091"/>
            </a:xfrm>
            <a:custGeom>
              <a:avLst/>
              <a:gdLst>
                <a:gd name="connsiteX0" fmla="*/ 37556 w 39501"/>
                <a:gd name="connsiteY0" fmla="*/ 0 h 48091"/>
                <a:gd name="connsiteX1" fmla="*/ 37967 w 39501"/>
                <a:gd name="connsiteY1" fmla="*/ 17514 h 48091"/>
                <a:gd name="connsiteX2" fmla="*/ 16953 w 39501"/>
                <a:gd name="connsiteY2" fmla="*/ 38867 h 48091"/>
                <a:gd name="connsiteX3" fmla="*/ 2954 w 39501"/>
                <a:gd name="connsiteY3" fmla="*/ 48092 h 48091"/>
                <a:gd name="connsiteX4" fmla="*/ 2302 w 39501"/>
                <a:gd name="connsiteY4" fmla="*/ 24343 h 48091"/>
                <a:gd name="connsiteX5" fmla="*/ 17804 w 39501"/>
                <a:gd name="connsiteY5" fmla="*/ 11364 h 48091"/>
                <a:gd name="connsiteX6" fmla="*/ 37556 w 39501"/>
                <a:gd name="connsiteY6" fmla="*/ 0 h 4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501" h="48091">
                  <a:moveTo>
                    <a:pt x="37556" y="0"/>
                  </a:moveTo>
                  <a:cubicBezTo>
                    <a:pt x="39653" y="5866"/>
                    <a:pt x="40433" y="11605"/>
                    <a:pt x="37967" y="17514"/>
                  </a:cubicBezTo>
                  <a:cubicBezTo>
                    <a:pt x="34042" y="26752"/>
                    <a:pt x="24860" y="33200"/>
                    <a:pt x="16953" y="38867"/>
                  </a:cubicBezTo>
                  <a:cubicBezTo>
                    <a:pt x="12306" y="42027"/>
                    <a:pt x="8083" y="46136"/>
                    <a:pt x="2954" y="48092"/>
                  </a:cubicBezTo>
                  <a:cubicBezTo>
                    <a:pt x="6" y="40214"/>
                    <a:pt x="-1581" y="32250"/>
                    <a:pt x="2302" y="24343"/>
                  </a:cubicBezTo>
                  <a:cubicBezTo>
                    <a:pt x="5292" y="17684"/>
                    <a:pt x="12008" y="15133"/>
                    <a:pt x="17804" y="11364"/>
                  </a:cubicBezTo>
                  <a:cubicBezTo>
                    <a:pt x="24378" y="7652"/>
                    <a:pt x="30585" y="2848"/>
                    <a:pt x="37556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FABDBB39-B1E7-214C-BB34-92C33C25695B}"/>
                </a:ext>
              </a:extLst>
            </p:cNvPr>
            <p:cNvSpPr/>
            <p:nvPr/>
          </p:nvSpPr>
          <p:spPr>
            <a:xfrm>
              <a:off x="2590803" y="1329192"/>
              <a:ext cx="38992" cy="50954"/>
            </a:xfrm>
            <a:custGeom>
              <a:avLst/>
              <a:gdLst>
                <a:gd name="connsiteX0" fmla="*/ 35968 w 38992"/>
                <a:gd name="connsiteY0" fmla="*/ 0 h 50954"/>
                <a:gd name="connsiteX1" fmla="*/ 34863 w 38992"/>
                <a:gd name="connsiteY1" fmla="*/ 26922 h 50954"/>
                <a:gd name="connsiteX2" fmla="*/ 16584 w 38992"/>
                <a:gd name="connsiteY2" fmla="*/ 42651 h 50954"/>
                <a:gd name="connsiteX3" fmla="*/ 2769 w 38992"/>
                <a:gd name="connsiteY3" fmla="*/ 50954 h 50954"/>
                <a:gd name="connsiteX4" fmla="*/ 1097 w 38992"/>
                <a:gd name="connsiteY4" fmla="*/ 31542 h 50954"/>
                <a:gd name="connsiteX5" fmla="*/ 18511 w 38992"/>
                <a:gd name="connsiteY5" fmla="*/ 11988 h 50954"/>
                <a:gd name="connsiteX6" fmla="*/ 35968 w 38992"/>
                <a:gd name="connsiteY6" fmla="*/ 0 h 5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92" h="50954">
                  <a:moveTo>
                    <a:pt x="35968" y="0"/>
                  </a:moveTo>
                  <a:cubicBezTo>
                    <a:pt x="39553" y="7907"/>
                    <a:pt x="40814" y="19838"/>
                    <a:pt x="34863" y="26922"/>
                  </a:cubicBezTo>
                  <a:cubicBezTo>
                    <a:pt x="29833" y="33540"/>
                    <a:pt x="23400" y="38074"/>
                    <a:pt x="16584" y="42651"/>
                  </a:cubicBezTo>
                  <a:cubicBezTo>
                    <a:pt x="12008" y="45641"/>
                    <a:pt x="7870" y="48843"/>
                    <a:pt x="2769" y="50954"/>
                  </a:cubicBezTo>
                  <a:cubicBezTo>
                    <a:pt x="530" y="44521"/>
                    <a:pt x="-1227" y="38272"/>
                    <a:pt x="1097" y="31542"/>
                  </a:cubicBezTo>
                  <a:cubicBezTo>
                    <a:pt x="3917" y="23139"/>
                    <a:pt x="11568" y="17004"/>
                    <a:pt x="18511" y="11988"/>
                  </a:cubicBezTo>
                  <a:cubicBezTo>
                    <a:pt x="24321" y="7963"/>
                    <a:pt x="29748" y="3132"/>
                    <a:pt x="35968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29959C9-174E-AA44-A44F-AFDC5B3F4E5B}"/>
                </a:ext>
              </a:extLst>
            </p:cNvPr>
            <p:cNvSpPr/>
            <p:nvPr/>
          </p:nvSpPr>
          <p:spPr>
            <a:xfrm>
              <a:off x="1533222" y="1354633"/>
              <a:ext cx="105002" cy="128132"/>
            </a:xfrm>
            <a:custGeom>
              <a:avLst/>
              <a:gdLst>
                <a:gd name="connsiteX0" fmla="*/ 72865 w 105002"/>
                <a:gd name="connsiteY0" fmla="*/ 2601 h 128132"/>
                <a:gd name="connsiteX1" fmla="*/ 98313 w 105002"/>
                <a:gd name="connsiteY1" fmla="*/ 20823 h 128132"/>
                <a:gd name="connsiteX2" fmla="*/ 99787 w 105002"/>
                <a:gd name="connsiteY2" fmla="*/ 31946 h 128132"/>
                <a:gd name="connsiteX3" fmla="*/ 90633 w 105002"/>
                <a:gd name="connsiteY3" fmla="*/ 37260 h 128132"/>
                <a:gd name="connsiteX4" fmla="*/ 79865 w 105002"/>
                <a:gd name="connsiteY4" fmla="*/ 30784 h 128132"/>
                <a:gd name="connsiteX5" fmla="*/ 67820 w 105002"/>
                <a:gd name="connsiteY5" fmla="*/ 22127 h 128132"/>
                <a:gd name="connsiteX6" fmla="*/ 42173 w 105002"/>
                <a:gd name="connsiteY6" fmla="*/ 25301 h 128132"/>
                <a:gd name="connsiteX7" fmla="*/ 31163 w 105002"/>
                <a:gd name="connsiteY7" fmla="*/ 32712 h 128132"/>
                <a:gd name="connsiteX8" fmla="*/ 26572 w 105002"/>
                <a:gd name="connsiteY8" fmla="*/ 44316 h 128132"/>
                <a:gd name="connsiteX9" fmla="*/ 38404 w 105002"/>
                <a:gd name="connsiteY9" fmla="*/ 24394 h 128132"/>
                <a:gd name="connsiteX10" fmla="*/ 61656 w 105002"/>
                <a:gd name="connsiteY10" fmla="*/ 20611 h 128132"/>
                <a:gd name="connsiteX11" fmla="*/ 43944 w 105002"/>
                <a:gd name="connsiteY11" fmla="*/ 20667 h 128132"/>
                <a:gd name="connsiteX12" fmla="*/ 26034 w 105002"/>
                <a:gd name="connsiteY12" fmla="*/ 28971 h 128132"/>
                <a:gd name="connsiteX13" fmla="*/ 24574 w 105002"/>
                <a:gd name="connsiteY13" fmla="*/ 43551 h 128132"/>
                <a:gd name="connsiteX14" fmla="*/ 36236 w 105002"/>
                <a:gd name="connsiteY14" fmla="*/ 50140 h 128132"/>
                <a:gd name="connsiteX15" fmla="*/ 84427 w 105002"/>
                <a:gd name="connsiteY15" fmla="*/ 60215 h 128132"/>
                <a:gd name="connsiteX16" fmla="*/ 102749 w 105002"/>
                <a:gd name="connsiteY16" fmla="*/ 77374 h 128132"/>
                <a:gd name="connsiteX17" fmla="*/ 101615 w 105002"/>
                <a:gd name="connsiteY17" fmla="*/ 104566 h 128132"/>
                <a:gd name="connsiteX18" fmla="*/ 78788 w 105002"/>
                <a:gd name="connsiteY18" fmla="*/ 124234 h 128132"/>
                <a:gd name="connsiteX19" fmla="*/ 2781 w 105002"/>
                <a:gd name="connsiteY19" fmla="*/ 105034 h 128132"/>
                <a:gd name="connsiteX20" fmla="*/ 118 w 105002"/>
                <a:gd name="connsiteY20" fmla="*/ 96716 h 128132"/>
                <a:gd name="connsiteX21" fmla="*/ 14769 w 105002"/>
                <a:gd name="connsiteY21" fmla="*/ 88710 h 128132"/>
                <a:gd name="connsiteX22" fmla="*/ 27054 w 105002"/>
                <a:gd name="connsiteY22" fmla="*/ 99181 h 128132"/>
                <a:gd name="connsiteX23" fmla="*/ 43236 w 105002"/>
                <a:gd name="connsiteY23" fmla="*/ 106861 h 128132"/>
                <a:gd name="connsiteX24" fmla="*/ 62195 w 105002"/>
                <a:gd name="connsiteY24" fmla="*/ 107173 h 128132"/>
                <a:gd name="connsiteX25" fmla="*/ 80856 w 105002"/>
                <a:gd name="connsiteY25" fmla="*/ 98005 h 128132"/>
                <a:gd name="connsiteX26" fmla="*/ 82897 w 105002"/>
                <a:gd name="connsiteY26" fmla="*/ 85805 h 128132"/>
                <a:gd name="connsiteX27" fmla="*/ 71816 w 105002"/>
                <a:gd name="connsiteY27" fmla="*/ 77091 h 128132"/>
                <a:gd name="connsiteX28" fmla="*/ 20678 w 105002"/>
                <a:gd name="connsiteY28" fmla="*/ 65741 h 128132"/>
                <a:gd name="connsiteX29" fmla="*/ 1294 w 105002"/>
                <a:gd name="connsiteY29" fmla="*/ 42588 h 128132"/>
                <a:gd name="connsiteX30" fmla="*/ 7330 w 105002"/>
                <a:gd name="connsiteY30" fmla="*/ 18797 h 128132"/>
                <a:gd name="connsiteX31" fmla="*/ 26062 w 105002"/>
                <a:gd name="connsiteY31" fmla="*/ 5151 h 128132"/>
                <a:gd name="connsiteX32" fmla="*/ 72865 w 105002"/>
                <a:gd name="connsiteY32" fmla="*/ 2601 h 12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5002" h="128132">
                  <a:moveTo>
                    <a:pt x="72865" y="2601"/>
                  </a:moveTo>
                  <a:cubicBezTo>
                    <a:pt x="82500" y="6186"/>
                    <a:pt x="92476" y="12151"/>
                    <a:pt x="98313" y="20823"/>
                  </a:cubicBezTo>
                  <a:cubicBezTo>
                    <a:pt x="100736" y="24125"/>
                    <a:pt x="100935" y="28121"/>
                    <a:pt x="99787" y="31946"/>
                  </a:cubicBezTo>
                  <a:cubicBezTo>
                    <a:pt x="97747" y="34809"/>
                    <a:pt x="94006" y="36552"/>
                    <a:pt x="90633" y="37260"/>
                  </a:cubicBezTo>
                  <a:cubicBezTo>
                    <a:pt x="85858" y="37147"/>
                    <a:pt x="83095" y="33774"/>
                    <a:pt x="79865" y="30784"/>
                  </a:cubicBezTo>
                  <a:cubicBezTo>
                    <a:pt x="76265" y="27199"/>
                    <a:pt x="72340" y="24436"/>
                    <a:pt x="67820" y="22127"/>
                  </a:cubicBezTo>
                  <a:cubicBezTo>
                    <a:pt x="59177" y="25995"/>
                    <a:pt x="50944" y="21914"/>
                    <a:pt x="42173" y="25301"/>
                  </a:cubicBezTo>
                  <a:cubicBezTo>
                    <a:pt x="38177" y="26874"/>
                    <a:pt x="33756" y="29197"/>
                    <a:pt x="31163" y="32712"/>
                  </a:cubicBezTo>
                  <a:cubicBezTo>
                    <a:pt x="28613" y="36211"/>
                    <a:pt x="29165" y="41015"/>
                    <a:pt x="26572" y="44316"/>
                  </a:cubicBezTo>
                  <a:cubicBezTo>
                    <a:pt x="24787" y="35375"/>
                    <a:pt x="30342" y="27681"/>
                    <a:pt x="38404" y="24394"/>
                  </a:cubicBezTo>
                  <a:cubicBezTo>
                    <a:pt x="46027" y="20710"/>
                    <a:pt x="53523" y="21347"/>
                    <a:pt x="61656" y="20611"/>
                  </a:cubicBezTo>
                  <a:cubicBezTo>
                    <a:pt x="55833" y="19987"/>
                    <a:pt x="49782" y="20370"/>
                    <a:pt x="43944" y="20667"/>
                  </a:cubicBezTo>
                  <a:cubicBezTo>
                    <a:pt x="37285" y="21022"/>
                    <a:pt x="30767" y="24394"/>
                    <a:pt x="26034" y="28971"/>
                  </a:cubicBezTo>
                  <a:cubicBezTo>
                    <a:pt x="22095" y="32485"/>
                    <a:pt x="22010" y="39230"/>
                    <a:pt x="24574" y="43551"/>
                  </a:cubicBezTo>
                  <a:cubicBezTo>
                    <a:pt x="26997" y="47405"/>
                    <a:pt x="32070" y="48978"/>
                    <a:pt x="36236" y="50140"/>
                  </a:cubicBezTo>
                  <a:cubicBezTo>
                    <a:pt x="52064" y="54221"/>
                    <a:pt x="68500" y="54745"/>
                    <a:pt x="84427" y="60215"/>
                  </a:cubicBezTo>
                  <a:cubicBezTo>
                    <a:pt x="92447" y="63191"/>
                    <a:pt x="99858" y="69099"/>
                    <a:pt x="102749" y="77374"/>
                  </a:cubicBezTo>
                  <a:cubicBezTo>
                    <a:pt x="106178" y="86216"/>
                    <a:pt x="105611" y="96022"/>
                    <a:pt x="101615" y="104566"/>
                  </a:cubicBezTo>
                  <a:cubicBezTo>
                    <a:pt x="96868" y="113847"/>
                    <a:pt x="88650" y="120875"/>
                    <a:pt x="78788" y="124234"/>
                  </a:cubicBezTo>
                  <a:cubicBezTo>
                    <a:pt x="52744" y="133345"/>
                    <a:pt x="20947" y="126302"/>
                    <a:pt x="2781" y="105034"/>
                  </a:cubicBezTo>
                  <a:cubicBezTo>
                    <a:pt x="883" y="102596"/>
                    <a:pt x="-407" y="99890"/>
                    <a:pt x="118" y="96716"/>
                  </a:cubicBezTo>
                  <a:cubicBezTo>
                    <a:pt x="1081" y="90566"/>
                    <a:pt x="9172" y="86655"/>
                    <a:pt x="14769" y="88710"/>
                  </a:cubicBezTo>
                  <a:cubicBezTo>
                    <a:pt x="19374" y="91346"/>
                    <a:pt x="22647" y="96121"/>
                    <a:pt x="27054" y="99181"/>
                  </a:cubicBezTo>
                  <a:cubicBezTo>
                    <a:pt x="31730" y="102483"/>
                    <a:pt x="37738" y="105331"/>
                    <a:pt x="43236" y="106861"/>
                  </a:cubicBezTo>
                  <a:cubicBezTo>
                    <a:pt x="49442" y="107853"/>
                    <a:pt x="55946" y="107584"/>
                    <a:pt x="62195" y="107173"/>
                  </a:cubicBezTo>
                  <a:cubicBezTo>
                    <a:pt x="69407" y="106706"/>
                    <a:pt x="76322" y="103772"/>
                    <a:pt x="80856" y="98005"/>
                  </a:cubicBezTo>
                  <a:cubicBezTo>
                    <a:pt x="83534" y="94704"/>
                    <a:pt x="83747" y="89787"/>
                    <a:pt x="82897" y="85805"/>
                  </a:cubicBezTo>
                  <a:cubicBezTo>
                    <a:pt x="81310" y="80619"/>
                    <a:pt x="76634" y="78494"/>
                    <a:pt x="71816" y="77091"/>
                  </a:cubicBezTo>
                  <a:cubicBezTo>
                    <a:pt x="54175" y="72443"/>
                    <a:pt x="37625" y="73563"/>
                    <a:pt x="20678" y="65741"/>
                  </a:cubicBezTo>
                  <a:cubicBezTo>
                    <a:pt x="10816" y="61476"/>
                    <a:pt x="2867" y="53555"/>
                    <a:pt x="1294" y="42588"/>
                  </a:cubicBezTo>
                  <a:cubicBezTo>
                    <a:pt x="443" y="34483"/>
                    <a:pt x="2186" y="25301"/>
                    <a:pt x="7330" y="18797"/>
                  </a:cubicBezTo>
                  <a:cubicBezTo>
                    <a:pt x="11893" y="12676"/>
                    <a:pt x="19332" y="8495"/>
                    <a:pt x="26062" y="5151"/>
                  </a:cubicBezTo>
                  <a:cubicBezTo>
                    <a:pt x="40685" y="-814"/>
                    <a:pt x="57646" y="-1508"/>
                    <a:pt x="72865" y="2601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CEE2ABD-0A3D-F848-A92C-F41FDD2CFF29}"/>
                </a:ext>
              </a:extLst>
            </p:cNvPr>
            <p:cNvSpPr/>
            <p:nvPr/>
          </p:nvSpPr>
          <p:spPr>
            <a:xfrm>
              <a:off x="2401502" y="1354626"/>
              <a:ext cx="104889" cy="128122"/>
            </a:xfrm>
            <a:custGeom>
              <a:avLst/>
              <a:gdLst>
                <a:gd name="connsiteX0" fmla="*/ 62616 w 104889"/>
                <a:gd name="connsiteY0" fmla="*/ 667 h 128122"/>
                <a:gd name="connsiteX1" fmla="*/ 92542 w 104889"/>
                <a:gd name="connsiteY1" fmla="*/ 14185 h 128122"/>
                <a:gd name="connsiteX2" fmla="*/ 99882 w 104889"/>
                <a:gd name="connsiteY2" fmla="*/ 31642 h 128122"/>
                <a:gd name="connsiteX3" fmla="*/ 84409 w 104889"/>
                <a:gd name="connsiteY3" fmla="*/ 34972 h 128122"/>
                <a:gd name="connsiteX4" fmla="*/ 67901 w 104889"/>
                <a:gd name="connsiteY4" fmla="*/ 22418 h 128122"/>
                <a:gd name="connsiteX5" fmla="*/ 52711 w 104889"/>
                <a:gd name="connsiteY5" fmla="*/ 23835 h 128122"/>
                <a:gd name="connsiteX6" fmla="*/ 32647 w 104889"/>
                <a:gd name="connsiteY6" fmla="*/ 31047 h 128122"/>
                <a:gd name="connsiteX7" fmla="*/ 27532 w 104889"/>
                <a:gd name="connsiteY7" fmla="*/ 44296 h 128122"/>
                <a:gd name="connsiteX8" fmla="*/ 31712 w 104889"/>
                <a:gd name="connsiteY8" fmla="*/ 28667 h 128122"/>
                <a:gd name="connsiteX9" fmla="*/ 61440 w 104889"/>
                <a:gd name="connsiteY9" fmla="*/ 20519 h 128122"/>
                <a:gd name="connsiteX10" fmla="*/ 45612 w 104889"/>
                <a:gd name="connsiteY10" fmla="*/ 20590 h 128122"/>
                <a:gd name="connsiteX11" fmla="*/ 25491 w 104889"/>
                <a:gd name="connsiteY11" fmla="*/ 29531 h 128122"/>
                <a:gd name="connsiteX12" fmla="*/ 31202 w 104889"/>
                <a:gd name="connsiteY12" fmla="*/ 48533 h 128122"/>
                <a:gd name="connsiteX13" fmla="*/ 84579 w 104889"/>
                <a:gd name="connsiteY13" fmla="*/ 60308 h 128122"/>
                <a:gd name="connsiteX14" fmla="*/ 102022 w 104889"/>
                <a:gd name="connsiteY14" fmla="*/ 75667 h 128122"/>
                <a:gd name="connsiteX15" fmla="*/ 103977 w 104889"/>
                <a:gd name="connsiteY15" fmla="*/ 98126 h 128122"/>
                <a:gd name="connsiteX16" fmla="*/ 83955 w 104889"/>
                <a:gd name="connsiteY16" fmla="*/ 122031 h 128122"/>
                <a:gd name="connsiteX17" fmla="*/ 51294 w 104889"/>
                <a:gd name="connsiteY17" fmla="*/ 128039 h 128122"/>
                <a:gd name="connsiteX18" fmla="*/ 9395 w 104889"/>
                <a:gd name="connsiteY18" fmla="*/ 111531 h 128122"/>
                <a:gd name="connsiteX19" fmla="*/ 0 w 104889"/>
                <a:gd name="connsiteY19" fmla="*/ 97956 h 128122"/>
                <a:gd name="connsiteX20" fmla="*/ 14056 w 104889"/>
                <a:gd name="connsiteY20" fmla="*/ 88406 h 128122"/>
                <a:gd name="connsiteX21" fmla="*/ 20489 w 104889"/>
                <a:gd name="connsiteY21" fmla="*/ 93323 h 128122"/>
                <a:gd name="connsiteX22" fmla="*/ 51351 w 104889"/>
                <a:gd name="connsiteY22" fmla="*/ 107507 h 128122"/>
                <a:gd name="connsiteX23" fmla="*/ 76757 w 104889"/>
                <a:gd name="connsiteY23" fmla="*/ 102051 h 128122"/>
                <a:gd name="connsiteX24" fmla="*/ 83289 w 104889"/>
                <a:gd name="connsiteY24" fmla="*/ 87017 h 128122"/>
                <a:gd name="connsiteX25" fmla="*/ 73286 w 104889"/>
                <a:gd name="connsiteY25" fmla="*/ 77524 h 128122"/>
                <a:gd name="connsiteX26" fmla="*/ 19979 w 104889"/>
                <a:gd name="connsiteY26" fmla="*/ 65437 h 128122"/>
                <a:gd name="connsiteX27" fmla="*/ 1530 w 104889"/>
                <a:gd name="connsiteY27" fmla="*/ 43899 h 128122"/>
                <a:gd name="connsiteX28" fmla="*/ 6915 w 104889"/>
                <a:gd name="connsiteY28" fmla="*/ 19456 h 128122"/>
                <a:gd name="connsiteX29" fmla="*/ 28424 w 104889"/>
                <a:gd name="connsiteY29" fmla="*/ 4196 h 128122"/>
                <a:gd name="connsiteX30" fmla="*/ 62616 w 104889"/>
                <a:gd name="connsiteY30" fmla="*/ 667 h 12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4889" h="128122">
                  <a:moveTo>
                    <a:pt x="62616" y="667"/>
                  </a:moveTo>
                  <a:cubicBezTo>
                    <a:pt x="73654" y="1418"/>
                    <a:pt x="84366" y="6930"/>
                    <a:pt x="92542" y="14185"/>
                  </a:cubicBezTo>
                  <a:cubicBezTo>
                    <a:pt x="97360" y="18989"/>
                    <a:pt x="102758" y="24232"/>
                    <a:pt x="99882" y="31642"/>
                  </a:cubicBezTo>
                  <a:cubicBezTo>
                    <a:pt x="96765" y="36460"/>
                    <a:pt x="89156" y="39336"/>
                    <a:pt x="84409" y="34972"/>
                  </a:cubicBezTo>
                  <a:cubicBezTo>
                    <a:pt x="79123" y="30466"/>
                    <a:pt x="74858" y="25025"/>
                    <a:pt x="67901" y="22418"/>
                  </a:cubicBezTo>
                  <a:cubicBezTo>
                    <a:pt x="62701" y="24076"/>
                    <a:pt x="58124" y="24090"/>
                    <a:pt x="52711" y="23835"/>
                  </a:cubicBezTo>
                  <a:cubicBezTo>
                    <a:pt x="45357" y="23424"/>
                    <a:pt x="38031" y="26045"/>
                    <a:pt x="32647" y="31047"/>
                  </a:cubicBezTo>
                  <a:cubicBezTo>
                    <a:pt x="29048" y="34547"/>
                    <a:pt x="28864" y="39705"/>
                    <a:pt x="27532" y="44296"/>
                  </a:cubicBezTo>
                  <a:cubicBezTo>
                    <a:pt x="24230" y="39407"/>
                    <a:pt x="28013" y="32237"/>
                    <a:pt x="31712" y="28667"/>
                  </a:cubicBezTo>
                  <a:cubicBezTo>
                    <a:pt x="40681" y="20944"/>
                    <a:pt x="50430" y="21468"/>
                    <a:pt x="61440" y="20519"/>
                  </a:cubicBezTo>
                  <a:cubicBezTo>
                    <a:pt x="56112" y="20051"/>
                    <a:pt x="50982" y="20392"/>
                    <a:pt x="45612" y="20590"/>
                  </a:cubicBezTo>
                  <a:cubicBezTo>
                    <a:pt x="38116" y="20632"/>
                    <a:pt x="30663" y="24217"/>
                    <a:pt x="25491" y="29531"/>
                  </a:cubicBezTo>
                  <a:cubicBezTo>
                    <a:pt x="20163" y="36035"/>
                    <a:pt x="23167" y="46010"/>
                    <a:pt x="31202" y="48533"/>
                  </a:cubicBezTo>
                  <a:cubicBezTo>
                    <a:pt x="48262" y="54413"/>
                    <a:pt x="67391" y="54073"/>
                    <a:pt x="84579" y="60308"/>
                  </a:cubicBezTo>
                  <a:cubicBezTo>
                    <a:pt x="91834" y="63085"/>
                    <a:pt x="99004" y="68271"/>
                    <a:pt x="102022" y="75667"/>
                  </a:cubicBezTo>
                  <a:cubicBezTo>
                    <a:pt x="105252" y="82526"/>
                    <a:pt x="105522" y="90815"/>
                    <a:pt x="103977" y="98126"/>
                  </a:cubicBezTo>
                  <a:cubicBezTo>
                    <a:pt x="101285" y="108428"/>
                    <a:pt x="93534" y="117468"/>
                    <a:pt x="83955" y="122031"/>
                  </a:cubicBezTo>
                  <a:cubicBezTo>
                    <a:pt x="74008" y="126976"/>
                    <a:pt x="62290" y="128520"/>
                    <a:pt x="51294" y="128039"/>
                  </a:cubicBezTo>
                  <a:cubicBezTo>
                    <a:pt x="36289" y="126976"/>
                    <a:pt x="20631" y="121832"/>
                    <a:pt x="9395" y="111531"/>
                  </a:cubicBezTo>
                  <a:cubicBezTo>
                    <a:pt x="5455" y="108088"/>
                    <a:pt x="14" y="103667"/>
                    <a:pt x="0" y="97956"/>
                  </a:cubicBezTo>
                  <a:cubicBezTo>
                    <a:pt x="227" y="91197"/>
                    <a:pt x="7949" y="87046"/>
                    <a:pt x="14056" y="88406"/>
                  </a:cubicBezTo>
                  <a:cubicBezTo>
                    <a:pt x="16522" y="89285"/>
                    <a:pt x="18591" y="91566"/>
                    <a:pt x="20489" y="93323"/>
                  </a:cubicBezTo>
                  <a:cubicBezTo>
                    <a:pt x="28198" y="101400"/>
                    <a:pt x="39916" y="108031"/>
                    <a:pt x="51351" y="107507"/>
                  </a:cubicBezTo>
                  <a:cubicBezTo>
                    <a:pt x="60207" y="107493"/>
                    <a:pt x="69332" y="107620"/>
                    <a:pt x="76757" y="102051"/>
                  </a:cubicBezTo>
                  <a:cubicBezTo>
                    <a:pt x="81589" y="98552"/>
                    <a:pt x="84480" y="93040"/>
                    <a:pt x="83289" y="87017"/>
                  </a:cubicBezTo>
                  <a:cubicBezTo>
                    <a:pt x="82241" y="81789"/>
                    <a:pt x="78103" y="78969"/>
                    <a:pt x="73286" y="77524"/>
                  </a:cubicBezTo>
                  <a:cubicBezTo>
                    <a:pt x="55106" y="72338"/>
                    <a:pt x="37365" y="73769"/>
                    <a:pt x="19979" y="65437"/>
                  </a:cubicBezTo>
                  <a:cubicBezTo>
                    <a:pt x="10882" y="61271"/>
                    <a:pt x="3571" y="53945"/>
                    <a:pt x="1530" y="43899"/>
                  </a:cubicBezTo>
                  <a:cubicBezTo>
                    <a:pt x="184" y="35581"/>
                    <a:pt x="1785" y="26300"/>
                    <a:pt x="6915" y="19456"/>
                  </a:cubicBezTo>
                  <a:cubicBezTo>
                    <a:pt x="12030" y="12372"/>
                    <a:pt x="20560" y="7596"/>
                    <a:pt x="28424" y="4196"/>
                  </a:cubicBezTo>
                  <a:cubicBezTo>
                    <a:pt x="39165" y="497"/>
                    <a:pt x="51365" y="-976"/>
                    <a:pt x="62616" y="667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9B0E37C-EF2D-4741-8EF8-A75CEBE92A34}"/>
                </a:ext>
              </a:extLst>
            </p:cNvPr>
            <p:cNvSpPr/>
            <p:nvPr/>
          </p:nvSpPr>
          <p:spPr>
            <a:xfrm>
              <a:off x="1802508" y="1356540"/>
              <a:ext cx="22145" cy="123306"/>
            </a:xfrm>
            <a:custGeom>
              <a:avLst/>
              <a:gdLst>
                <a:gd name="connsiteX0" fmla="*/ 12652 w 22145"/>
                <a:gd name="connsiteY0" fmla="*/ 28 h 123306"/>
                <a:gd name="connsiteX1" fmla="*/ 20176 w 22145"/>
                <a:gd name="connsiteY1" fmla="*/ 3443 h 123306"/>
                <a:gd name="connsiteX2" fmla="*/ 21678 w 22145"/>
                <a:gd name="connsiteY2" fmla="*/ 19469 h 123306"/>
                <a:gd name="connsiteX3" fmla="*/ 22146 w 22145"/>
                <a:gd name="connsiteY3" fmla="*/ 108766 h 123306"/>
                <a:gd name="connsiteX4" fmla="*/ 18617 w 22145"/>
                <a:gd name="connsiteY4" fmla="*/ 121732 h 123306"/>
                <a:gd name="connsiteX5" fmla="*/ 3697 w 22145"/>
                <a:gd name="connsiteY5" fmla="*/ 121958 h 123306"/>
                <a:gd name="connsiteX6" fmla="*/ 650 w 22145"/>
                <a:gd name="connsiteY6" fmla="*/ 111643 h 123306"/>
                <a:gd name="connsiteX7" fmla="*/ 636 w 22145"/>
                <a:gd name="connsiteY7" fmla="*/ 69063 h 123306"/>
                <a:gd name="connsiteX8" fmla="*/ 324 w 22145"/>
                <a:gd name="connsiteY8" fmla="*/ 37890 h 123306"/>
                <a:gd name="connsiteX9" fmla="*/ 310 w 22145"/>
                <a:gd name="connsiteY9" fmla="*/ 9465 h 123306"/>
                <a:gd name="connsiteX10" fmla="*/ 1911 w 22145"/>
                <a:gd name="connsiteY10" fmla="*/ 2947 h 123306"/>
                <a:gd name="connsiteX11" fmla="*/ 12652 w 22145"/>
                <a:gd name="connsiteY11" fmla="*/ 28 h 12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45" h="123306">
                  <a:moveTo>
                    <a:pt x="12652" y="28"/>
                  </a:moveTo>
                  <a:cubicBezTo>
                    <a:pt x="15684" y="241"/>
                    <a:pt x="18547" y="510"/>
                    <a:pt x="20176" y="3443"/>
                  </a:cubicBezTo>
                  <a:cubicBezTo>
                    <a:pt x="22302" y="8147"/>
                    <a:pt x="21508" y="14396"/>
                    <a:pt x="21678" y="19469"/>
                  </a:cubicBezTo>
                  <a:cubicBezTo>
                    <a:pt x="21905" y="49240"/>
                    <a:pt x="21437" y="79024"/>
                    <a:pt x="22146" y="108766"/>
                  </a:cubicBezTo>
                  <a:cubicBezTo>
                    <a:pt x="21947" y="112790"/>
                    <a:pt x="22415" y="119153"/>
                    <a:pt x="18617" y="121732"/>
                  </a:cubicBezTo>
                  <a:cubicBezTo>
                    <a:pt x="14239" y="123659"/>
                    <a:pt x="8089" y="123914"/>
                    <a:pt x="3697" y="121958"/>
                  </a:cubicBezTo>
                  <a:cubicBezTo>
                    <a:pt x="-16" y="119294"/>
                    <a:pt x="820" y="115653"/>
                    <a:pt x="650" y="111643"/>
                  </a:cubicBezTo>
                  <a:cubicBezTo>
                    <a:pt x="990" y="97445"/>
                    <a:pt x="282" y="83261"/>
                    <a:pt x="636" y="69063"/>
                  </a:cubicBezTo>
                  <a:cubicBezTo>
                    <a:pt x="962" y="58620"/>
                    <a:pt x="-667" y="48333"/>
                    <a:pt x="324" y="37890"/>
                  </a:cubicBezTo>
                  <a:cubicBezTo>
                    <a:pt x="608" y="28424"/>
                    <a:pt x="254" y="18945"/>
                    <a:pt x="310" y="9465"/>
                  </a:cubicBezTo>
                  <a:cubicBezTo>
                    <a:pt x="480" y="7113"/>
                    <a:pt x="197" y="4818"/>
                    <a:pt x="1911" y="2947"/>
                  </a:cubicBezTo>
                  <a:cubicBezTo>
                    <a:pt x="4575" y="-539"/>
                    <a:pt x="8741" y="42"/>
                    <a:pt x="12652" y="28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51AF38B4-B626-0A45-8F92-A7BDCBEE3AED}"/>
                </a:ext>
              </a:extLst>
            </p:cNvPr>
            <p:cNvSpPr/>
            <p:nvPr/>
          </p:nvSpPr>
          <p:spPr>
            <a:xfrm>
              <a:off x="2146277" y="1356121"/>
              <a:ext cx="96056" cy="124276"/>
            </a:xfrm>
            <a:custGeom>
              <a:avLst/>
              <a:gdLst>
                <a:gd name="connsiteX0" fmla="*/ 6490 w 96056"/>
                <a:gd name="connsiteY0" fmla="*/ 532 h 124276"/>
                <a:gd name="connsiteX1" fmla="*/ 24584 w 96056"/>
                <a:gd name="connsiteY1" fmla="*/ 476 h 124276"/>
                <a:gd name="connsiteX2" fmla="*/ 57175 w 96056"/>
                <a:gd name="connsiteY2" fmla="*/ 178 h 124276"/>
                <a:gd name="connsiteX3" fmla="*/ 85585 w 96056"/>
                <a:gd name="connsiteY3" fmla="*/ 277 h 124276"/>
                <a:gd name="connsiteX4" fmla="*/ 93506 w 96056"/>
                <a:gd name="connsiteY4" fmla="*/ 3409 h 124276"/>
                <a:gd name="connsiteX5" fmla="*/ 91763 w 96056"/>
                <a:gd name="connsiteY5" fmla="*/ 19066 h 124276"/>
                <a:gd name="connsiteX6" fmla="*/ 74178 w 96056"/>
                <a:gd name="connsiteY6" fmla="*/ 20483 h 124276"/>
                <a:gd name="connsiteX7" fmla="*/ 22303 w 96056"/>
                <a:gd name="connsiteY7" fmla="*/ 21858 h 124276"/>
                <a:gd name="connsiteX8" fmla="*/ 22388 w 96056"/>
                <a:gd name="connsiteY8" fmla="*/ 48964 h 124276"/>
                <a:gd name="connsiteX9" fmla="*/ 68539 w 96056"/>
                <a:gd name="connsiteY9" fmla="*/ 49616 h 124276"/>
                <a:gd name="connsiteX10" fmla="*/ 75425 w 96056"/>
                <a:gd name="connsiteY10" fmla="*/ 53966 h 124276"/>
                <a:gd name="connsiteX11" fmla="*/ 75978 w 96056"/>
                <a:gd name="connsiteY11" fmla="*/ 65883 h 124276"/>
                <a:gd name="connsiteX12" fmla="*/ 68595 w 96056"/>
                <a:gd name="connsiteY12" fmla="*/ 69780 h 124276"/>
                <a:gd name="connsiteX13" fmla="*/ 35920 w 96056"/>
                <a:gd name="connsiteY13" fmla="*/ 70020 h 124276"/>
                <a:gd name="connsiteX14" fmla="*/ 22530 w 96056"/>
                <a:gd name="connsiteY14" fmla="*/ 71622 h 124276"/>
                <a:gd name="connsiteX15" fmla="*/ 21680 w 96056"/>
                <a:gd name="connsiteY15" fmla="*/ 95044 h 124276"/>
                <a:gd name="connsiteX16" fmla="*/ 25477 w 96056"/>
                <a:gd name="connsiteY16" fmla="*/ 102582 h 124276"/>
                <a:gd name="connsiteX17" fmla="*/ 47256 w 96056"/>
                <a:gd name="connsiteY17" fmla="*/ 103702 h 124276"/>
                <a:gd name="connsiteX18" fmla="*/ 91947 w 96056"/>
                <a:gd name="connsiteY18" fmla="*/ 104240 h 124276"/>
                <a:gd name="connsiteX19" fmla="*/ 96056 w 96056"/>
                <a:gd name="connsiteY19" fmla="*/ 113436 h 124276"/>
                <a:gd name="connsiteX20" fmla="*/ 91876 w 96056"/>
                <a:gd name="connsiteY20" fmla="*/ 122434 h 124276"/>
                <a:gd name="connsiteX21" fmla="*/ 74178 w 96056"/>
                <a:gd name="connsiteY21" fmla="*/ 124276 h 124276"/>
                <a:gd name="connsiteX22" fmla="*/ 7567 w 96056"/>
                <a:gd name="connsiteY22" fmla="*/ 123511 h 124276"/>
                <a:gd name="connsiteX23" fmla="*/ 1077 w 96056"/>
                <a:gd name="connsiteY23" fmla="*/ 117333 h 124276"/>
                <a:gd name="connsiteX24" fmla="*/ 510 w 96056"/>
                <a:gd name="connsiteY24" fmla="*/ 83652 h 124276"/>
                <a:gd name="connsiteX25" fmla="*/ 0 w 96056"/>
                <a:gd name="connsiteY25" fmla="*/ 24139 h 124276"/>
                <a:gd name="connsiteX26" fmla="*/ 893 w 96056"/>
                <a:gd name="connsiteY26" fmla="*/ 6044 h 124276"/>
                <a:gd name="connsiteX27" fmla="*/ 6490 w 96056"/>
                <a:gd name="connsiteY27" fmla="*/ 532 h 12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6056" h="124276">
                  <a:moveTo>
                    <a:pt x="6490" y="532"/>
                  </a:moveTo>
                  <a:cubicBezTo>
                    <a:pt x="12441" y="-134"/>
                    <a:pt x="18591" y="546"/>
                    <a:pt x="24584" y="476"/>
                  </a:cubicBezTo>
                  <a:cubicBezTo>
                    <a:pt x="35495" y="688"/>
                    <a:pt x="46292" y="-417"/>
                    <a:pt x="57175" y="178"/>
                  </a:cubicBezTo>
                  <a:cubicBezTo>
                    <a:pt x="66626" y="617"/>
                    <a:pt x="76134" y="235"/>
                    <a:pt x="85585" y="277"/>
                  </a:cubicBezTo>
                  <a:cubicBezTo>
                    <a:pt x="88716" y="433"/>
                    <a:pt x="91777" y="291"/>
                    <a:pt x="93506" y="3409"/>
                  </a:cubicBezTo>
                  <a:cubicBezTo>
                    <a:pt x="95844" y="7759"/>
                    <a:pt x="96255" y="15878"/>
                    <a:pt x="91763" y="19066"/>
                  </a:cubicBezTo>
                  <a:cubicBezTo>
                    <a:pt x="86449" y="21149"/>
                    <a:pt x="79818" y="20171"/>
                    <a:pt x="74178" y="20483"/>
                  </a:cubicBezTo>
                  <a:cubicBezTo>
                    <a:pt x="57005" y="20993"/>
                    <a:pt x="39349" y="19590"/>
                    <a:pt x="22303" y="21858"/>
                  </a:cubicBezTo>
                  <a:cubicBezTo>
                    <a:pt x="20971" y="30685"/>
                    <a:pt x="20503" y="40193"/>
                    <a:pt x="22388" y="48964"/>
                  </a:cubicBezTo>
                  <a:cubicBezTo>
                    <a:pt x="37252" y="51741"/>
                    <a:pt x="53519" y="48157"/>
                    <a:pt x="68539" y="49616"/>
                  </a:cubicBezTo>
                  <a:cubicBezTo>
                    <a:pt x="71656" y="49928"/>
                    <a:pt x="74192" y="50849"/>
                    <a:pt x="75425" y="53966"/>
                  </a:cubicBezTo>
                  <a:cubicBezTo>
                    <a:pt x="76658" y="57636"/>
                    <a:pt x="76700" y="62114"/>
                    <a:pt x="75978" y="65883"/>
                  </a:cubicBezTo>
                  <a:cubicBezTo>
                    <a:pt x="75000" y="68788"/>
                    <a:pt x="71288" y="69652"/>
                    <a:pt x="68595" y="69780"/>
                  </a:cubicBezTo>
                  <a:cubicBezTo>
                    <a:pt x="57699" y="70219"/>
                    <a:pt x="46817" y="70261"/>
                    <a:pt x="35920" y="70020"/>
                  </a:cubicBezTo>
                  <a:cubicBezTo>
                    <a:pt x="31159" y="70134"/>
                    <a:pt x="26922" y="69468"/>
                    <a:pt x="22530" y="71622"/>
                  </a:cubicBezTo>
                  <a:cubicBezTo>
                    <a:pt x="21439" y="79401"/>
                    <a:pt x="21382" y="87222"/>
                    <a:pt x="21680" y="95044"/>
                  </a:cubicBezTo>
                  <a:cubicBezTo>
                    <a:pt x="22076" y="98133"/>
                    <a:pt x="21892" y="101477"/>
                    <a:pt x="25477" y="102582"/>
                  </a:cubicBezTo>
                  <a:cubicBezTo>
                    <a:pt x="32264" y="104637"/>
                    <a:pt x="40199" y="103447"/>
                    <a:pt x="47256" y="103702"/>
                  </a:cubicBezTo>
                  <a:cubicBezTo>
                    <a:pt x="62304" y="103177"/>
                    <a:pt x="76899" y="102526"/>
                    <a:pt x="91947" y="104240"/>
                  </a:cubicBezTo>
                  <a:cubicBezTo>
                    <a:pt x="96354" y="104665"/>
                    <a:pt x="96042" y="110177"/>
                    <a:pt x="96056" y="113436"/>
                  </a:cubicBezTo>
                  <a:cubicBezTo>
                    <a:pt x="95773" y="116568"/>
                    <a:pt x="95744" y="121584"/>
                    <a:pt x="91876" y="122434"/>
                  </a:cubicBezTo>
                  <a:cubicBezTo>
                    <a:pt x="86123" y="123780"/>
                    <a:pt x="80073" y="124134"/>
                    <a:pt x="74178" y="124276"/>
                  </a:cubicBezTo>
                  <a:cubicBezTo>
                    <a:pt x="52003" y="123553"/>
                    <a:pt x="29756" y="124092"/>
                    <a:pt x="7567" y="123511"/>
                  </a:cubicBezTo>
                  <a:cubicBezTo>
                    <a:pt x="4038" y="123355"/>
                    <a:pt x="1431" y="120833"/>
                    <a:pt x="1077" y="117333"/>
                  </a:cubicBezTo>
                  <a:cubicBezTo>
                    <a:pt x="269" y="106153"/>
                    <a:pt x="1219" y="94846"/>
                    <a:pt x="510" y="83652"/>
                  </a:cubicBezTo>
                  <a:cubicBezTo>
                    <a:pt x="-354" y="63786"/>
                    <a:pt x="609" y="43977"/>
                    <a:pt x="0" y="24139"/>
                  </a:cubicBezTo>
                  <a:cubicBezTo>
                    <a:pt x="99" y="18159"/>
                    <a:pt x="-198" y="11939"/>
                    <a:pt x="893" y="6044"/>
                  </a:cubicBezTo>
                  <a:cubicBezTo>
                    <a:pt x="1332" y="3125"/>
                    <a:pt x="3627" y="1000"/>
                    <a:pt x="6490" y="532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486257A-C8A3-0145-BBF4-A83042E33ED1}"/>
                </a:ext>
              </a:extLst>
            </p:cNvPr>
            <p:cNvSpPr/>
            <p:nvPr/>
          </p:nvSpPr>
          <p:spPr>
            <a:xfrm>
              <a:off x="2270961" y="1356602"/>
              <a:ext cx="102197" cy="125012"/>
            </a:xfrm>
            <a:custGeom>
              <a:avLst/>
              <a:gdLst>
                <a:gd name="connsiteX0" fmla="*/ 64298 w 102197"/>
                <a:gd name="connsiteY0" fmla="*/ 93 h 125012"/>
                <a:gd name="connsiteX1" fmla="*/ 87578 w 102197"/>
                <a:gd name="connsiteY1" fmla="*/ 6002 h 125012"/>
                <a:gd name="connsiteX2" fmla="*/ 102117 w 102197"/>
                <a:gd name="connsiteY2" fmla="*/ 39287 h 125012"/>
                <a:gd name="connsiteX3" fmla="*/ 95457 w 102197"/>
                <a:gd name="connsiteY3" fmla="*/ 61930 h 125012"/>
                <a:gd name="connsiteX4" fmla="*/ 77348 w 102197"/>
                <a:gd name="connsiteY4" fmla="*/ 75377 h 125012"/>
                <a:gd name="connsiteX5" fmla="*/ 88216 w 102197"/>
                <a:gd name="connsiteY5" fmla="*/ 91828 h 125012"/>
                <a:gd name="connsiteX6" fmla="*/ 101266 w 102197"/>
                <a:gd name="connsiteY6" fmla="*/ 109937 h 125012"/>
                <a:gd name="connsiteX7" fmla="*/ 96959 w 102197"/>
                <a:gd name="connsiteY7" fmla="*/ 121542 h 125012"/>
                <a:gd name="connsiteX8" fmla="*/ 86218 w 102197"/>
                <a:gd name="connsiteY8" fmla="*/ 123766 h 125012"/>
                <a:gd name="connsiteX9" fmla="*/ 72587 w 102197"/>
                <a:gd name="connsiteY9" fmla="*/ 106026 h 125012"/>
                <a:gd name="connsiteX10" fmla="*/ 55215 w 102197"/>
                <a:gd name="connsiteY10" fmla="*/ 83723 h 125012"/>
                <a:gd name="connsiteX11" fmla="*/ 45735 w 102197"/>
                <a:gd name="connsiteY11" fmla="*/ 76227 h 125012"/>
                <a:gd name="connsiteX12" fmla="*/ 23588 w 102197"/>
                <a:gd name="connsiteY12" fmla="*/ 76624 h 125012"/>
                <a:gd name="connsiteX13" fmla="*/ 20358 w 102197"/>
                <a:gd name="connsiteY13" fmla="*/ 119912 h 125012"/>
                <a:gd name="connsiteX14" fmla="*/ 10410 w 102197"/>
                <a:gd name="connsiteY14" fmla="*/ 124206 h 125012"/>
                <a:gd name="connsiteX15" fmla="*/ 1087 w 102197"/>
                <a:gd name="connsiteY15" fmla="*/ 119629 h 125012"/>
                <a:gd name="connsiteX16" fmla="*/ 123 w 102197"/>
                <a:gd name="connsiteY16" fmla="*/ 90255 h 125012"/>
                <a:gd name="connsiteX17" fmla="*/ 251 w 102197"/>
                <a:gd name="connsiteY17" fmla="*/ 20824 h 125012"/>
                <a:gd name="connsiteX18" fmla="*/ 1044 w 102197"/>
                <a:gd name="connsiteY18" fmla="*/ 4415 h 125012"/>
                <a:gd name="connsiteX19" fmla="*/ 10340 w 102197"/>
                <a:gd name="connsiteY19" fmla="*/ 363 h 125012"/>
                <a:gd name="connsiteX20" fmla="*/ 64298 w 102197"/>
                <a:gd name="connsiteY20" fmla="*/ 93 h 12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197" h="125012">
                  <a:moveTo>
                    <a:pt x="64298" y="93"/>
                  </a:moveTo>
                  <a:cubicBezTo>
                    <a:pt x="72658" y="518"/>
                    <a:pt x="80423" y="1213"/>
                    <a:pt x="87578" y="6002"/>
                  </a:cubicBezTo>
                  <a:cubicBezTo>
                    <a:pt x="98163" y="12733"/>
                    <a:pt x="102613" y="27328"/>
                    <a:pt x="102117" y="39287"/>
                  </a:cubicBezTo>
                  <a:cubicBezTo>
                    <a:pt x="102627" y="47264"/>
                    <a:pt x="99864" y="55369"/>
                    <a:pt x="95457" y="61930"/>
                  </a:cubicBezTo>
                  <a:cubicBezTo>
                    <a:pt x="90682" y="68604"/>
                    <a:pt x="84178" y="71353"/>
                    <a:pt x="77348" y="75377"/>
                  </a:cubicBezTo>
                  <a:cubicBezTo>
                    <a:pt x="79261" y="81470"/>
                    <a:pt x="84674" y="86500"/>
                    <a:pt x="88216" y="91828"/>
                  </a:cubicBezTo>
                  <a:cubicBezTo>
                    <a:pt x="92368" y="97992"/>
                    <a:pt x="97412" y="103603"/>
                    <a:pt x="101266" y="109937"/>
                  </a:cubicBezTo>
                  <a:cubicBezTo>
                    <a:pt x="103888" y="114258"/>
                    <a:pt x="100501" y="119019"/>
                    <a:pt x="96959" y="121542"/>
                  </a:cubicBezTo>
                  <a:cubicBezTo>
                    <a:pt x="93969" y="123568"/>
                    <a:pt x="89605" y="126813"/>
                    <a:pt x="86218" y="123766"/>
                  </a:cubicBezTo>
                  <a:cubicBezTo>
                    <a:pt x="80706" y="118991"/>
                    <a:pt x="77036" y="111793"/>
                    <a:pt x="72587" y="106026"/>
                  </a:cubicBezTo>
                  <a:cubicBezTo>
                    <a:pt x="66862" y="98544"/>
                    <a:pt x="60911" y="91233"/>
                    <a:pt x="55215" y="83723"/>
                  </a:cubicBezTo>
                  <a:cubicBezTo>
                    <a:pt x="52551" y="80450"/>
                    <a:pt x="50256" y="76921"/>
                    <a:pt x="45735" y="76227"/>
                  </a:cubicBezTo>
                  <a:cubicBezTo>
                    <a:pt x="38495" y="75249"/>
                    <a:pt x="30744" y="74994"/>
                    <a:pt x="23588" y="76624"/>
                  </a:cubicBezTo>
                  <a:cubicBezTo>
                    <a:pt x="19493" y="90255"/>
                    <a:pt x="23206" y="106153"/>
                    <a:pt x="20358" y="119912"/>
                  </a:cubicBezTo>
                  <a:cubicBezTo>
                    <a:pt x="19139" y="124758"/>
                    <a:pt x="14321" y="123936"/>
                    <a:pt x="10410" y="124206"/>
                  </a:cubicBezTo>
                  <a:cubicBezTo>
                    <a:pt x="6386" y="123965"/>
                    <a:pt x="2277" y="124461"/>
                    <a:pt x="1087" y="119629"/>
                  </a:cubicBezTo>
                  <a:cubicBezTo>
                    <a:pt x="-925" y="110192"/>
                    <a:pt x="832" y="99905"/>
                    <a:pt x="123" y="90255"/>
                  </a:cubicBezTo>
                  <a:cubicBezTo>
                    <a:pt x="81" y="67116"/>
                    <a:pt x="279" y="43963"/>
                    <a:pt x="251" y="20824"/>
                  </a:cubicBezTo>
                  <a:cubicBezTo>
                    <a:pt x="336" y="15581"/>
                    <a:pt x="-755" y="9403"/>
                    <a:pt x="1044" y="4415"/>
                  </a:cubicBezTo>
                  <a:cubicBezTo>
                    <a:pt x="2589" y="901"/>
                    <a:pt x="6996" y="533"/>
                    <a:pt x="10340" y="363"/>
                  </a:cubicBezTo>
                  <a:cubicBezTo>
                    <a:pt x="28321" y="518"/>
                    <a:pt x="46316" y="-261"/>
                    <a:pt x="64298" y="93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6EAEB10-1287-A74D-9998-768E33B80C84}"/>
                </a:ext>
              </a:extLst>
            </p:cNvPr>
            <p:cNvSpPr/>
            <p:nvPr/>
          </p:nvSpPr>
          <p:spPr>
            <a:xfrm>
              <a:off x="1670913" y="1356913"/>
              <a:ext cx="102265" cy="123355"/>
            </a:xfrm>
            <a:custGeom>
              <a:avLst/>
              <a:gdLst>
                <a:gd name="connsiteX0" fmla="*/ 3287 w 102265"/>
                <a:gd name="connsiteY0" fmla="*/ 1412 h 123355"/>
                <a:gd name="connsiteX1" fmla="*/ 21014 w 102265"/>
                <a:gd name="connsiteY1" fmla="*/ 548 h 123355"/>
                <a:gd name="connsiteX2" fmla="*/ 49353 w 102265"/>
                <a:gd name="connsiteY2" fmla="*/ 208 h 123355"/>
                <a:gd name="connsiteX3" fmla="*/ 83218 w 102265"/>
                <a:gd name="connsiteY3" fmla="*/ 3679 h 123355"/>
                <a:gd name="connsiteX4" fmla="*/ 98040 w 102265"/>
                <a:gd name="connsiteY4" fmla="*/ 18458 h 123355"/>
                <a:gd name="connsiteX5" fmla="*/ 101257 w 102265"/>
                <a:gd name="connsiteY5" fmla="*/ 47095 h 123355"/>
                <a:gd name="connsiteX6" fmla="*/ 89255 w 102265"/>
                <a:gd name="connsiteY6" fmla="*/ 67514 h 123355"/>
                <a:gd name="connsiteX7" fmla="*/ 78018 w 102265"/>
                <a:gd name="connsiteY7" fmla="*/ 73309 h 123355"/>
                <a:gd name="connsiteX8" fmla="*/ 53604 w 102265"/>
                <a:gd name="connsiteY8" fmla="*/ 75066 h 123355"/>
                <a:gd name="connsiteX9" fmla="*/ 22898 w 102265"/>
                <a:gd name="connsiteY9" fmla="*/ 76427 h 123355"/>
                <a:gd name="connsiteX10" fmla="*/ 20999 w 102265"/>
                <a:gd name="connsiteY10" fmla="*/ 82874 h 123355"/>
                <a:gd name="connsiteX11" fmla="*/ 20093 w 102265"/>
                <a:gd name="connsiteY11" fmla="*/ 117646 h 123355"/>
                <a:gd name="connsiteX12" fmla="*/ 11137 w 102265"/>
                <a:gd name="connsiteY12" fmla="*/ 123314 h 123355"/>
                <a:gd name="connsiteX13" fmla="*/ 1119 w 102265"/>
                <a:gd name="connsiteY13" fmla="*/ 119417 h 123355"/>
                <a:gd name="connsiteX14" fmla="*/ 510 w 102265"/>
                <a:gd name="connsiteY14" fmla="*/ 105517 h 123355"/>
                <a:gd name="connsiteX15" fmla="*/ 468 w 102265"/>
                <a:gd name="connsiteY15" fmla="*/ 61619 h 123355"/>
                <a:gd name="connsiteX16" fmla="*/ 0 w 102265"/>
                <a:gd name="connsiteY16" fmla="*/ 10509 h 123355"/>
                <a:gd name="connsiteX17" fmla="*/ 3287 w 102265"/>
                <a:gd name="connsiteY17" fmla="*/ 1412 h 12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2265" h="123355">
                  <a:moveTo>
                    <a:pt x="3287" y="1412"/>
                  </a:moveTo>
                  <a:cubicBezTo>
                    <a:pt x="8757" y="-359"/>
                    <a:pt x="15332" y="364"/>
                    <a:pt x="21014" y="548"/>
                  </a:cubicBezTo>
                  <a:cubicBezTo>
                    <a:pt x="30521" y="1412"/>
                    <a:pt x="39831" y="208"/>
                    <a:pt x="49353" y="208"/>
                  </a:cubicBezTo>
                  <a:cubicBezTo>
                    <a:pt x="60675" y="137"/>
                    <a:pt x="72648" y="-1152"/>
                    <a:pt x="83218" y="3679"/>
                  </a:cubicBezTo>
                  <a:cubicBezTo>
                    <a:pt x="89949" y="6513"/>
                    <a:pt x="95234" y="11714"/>
                    <a:pt x="98040" y="18458"/>
                  </a:cubicBezTo>
                  <a:cubicBezTo>
                    <a:pt x="101597" y="27697"/>
                    <a:pt x="103594" y="37262"/>
                    <a:pt x="101257" y="47095"/>
                  </a:cubicBezTo>
                  <a:cubicBezTo>
                    <a:pt x="99854" y="55484"/>
                    <a:pt x="94937" y="61548"/>
                    <a:pt x="89255" y="67514"/>
                  </a:cubicBezTo>
                  <a:cubicBezTo>
                    <a:pt x="86279" y="70589"/>
                    <a:pt x="81972" y="71949"/>
                    <a:pt x="78018" y="73309"/>
                  </a:cubicBezTo>
                  <a:cubicBezTo>
                    <a:pt x="70593" y="75973"/>
                    <a:pt x="61482" y="74783"/>
                    <a:pt x="53604" y="75066"/>
                  </a:cubicBezTo>
                  <a:cubicBezTo>
                    <a:pt x="43388" y="75406"/>
                    <a:pt x="33044" y="75137"/>
                    <a:pt x="22898" y="76427"/>
                  </a:cubicBezTo>
                  <a:cubicBezTo>
                    <a:pt x="22105" y="78566"/>
                    <a:pt x="21269" y="80578"/>
                    <a:pt x="20999" y="82874"/>
                  </a:cubicBezTo>
                  <a:cubicBezTo>
                    <a:pt x="20008" y="94365"/>
                    <a:pt x="21623" y="106211"/>
                    <a:pt x="20093" y="117646"/>
                  </a:cubicBezTo>
                  <a:cubicBezTo>
                    <a:pt x="19313" y="122251"/>
                    <a:pt x="15034" y="122832"/>
                    <a:pt x="11137" y="123314"/>
                  </a:cubicBezTo>
                  <a:cubicBezTo>
                    <a:pt x="7581" y="123470"/>
                    <a:pt x="2621" y="123385"/>
                    <a:pt x="1119" y="119417"/>
                  </a:cubicBezTo>
                  <a:cubicBezTo>
                    <a:pt x="-28" y="115011"/>
                    <a:pt x="298" y="110051"/>
                    <a:pt x="510" y="105517"/>
                  </a:cubicBezTo>
                  <a:cubicBezTo>
                    <a:pt x="1360" y="90851"/>
                    <a:pt x="468" y="76242"/>
                    <a:pt x="468" y="61619"/>
                  </a:cubicBezTo>
                  <a:cubicBezTo>
                    <a:pt x="1332" y="44531"/>
                    <a:pt x="255" y="27569"/>
                    <a:pt x="0" y="10509"/>
                  </a:cubicBezTo>
                  <a:cubicBezTo>
                    <a:pt x="170" y="7449"/>
                    <a:pt x="-128" y="2843"/>
                    <a:pt x="3287" y="1412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DD43E5C1-714B-C440-8216-711623927A1D}"/>
                </a:ext>
              </a:extLst>
            </p:cNvPr>
            <p:cNvSpPr/>
            <p:nvPr/>
          </p:nvSpPr>
          <p:spPr>
            <a:xfrm>
              <a:off x="1862595" y="1356918"/>
              <a:ext cx="104702" cy="123273"/>
            </a:xfrm>
            <a:custGeom>
              <a:avLst/>
              <a:gdLst>
                <a:gd name="connsiteX0" fmla="*/ 5290 w 104702"/>
                <a:gd name="connsiteY0" fmla="*/ 841 h 123273"/>
                <a:gd name="connsiteX1" fmla="*/ 19531 w 104702"/>
                <a:gd name="connsiteY1" fmla="*/ 1804 h 123273"/>
                <a:gd name="connsiteX2" fmla="*/ 29492 w 104702"/>
                <a:gd name="connsiteY2" fmla="*/ 14486 h 123273"/>
                <a:gd name="connsiteX3" fmla="*/ 48735 w 104702"/>
                <a:gd name="connsiteY3" fmla="*/ 40558 h 123273"/>
                <a:gd name="connsiteX4" fmla="*/ 69436 w 104702"/>
                <a:gd name="connsiteY4" fmla="*/ 68062 h 123273"/>
                <a:gd name="connsiteX5" fmla="*/ 82402 w 104702"/>
                <a:gd name="connsiteY5" fmla="*/ 82812 h 123273"/>
                <a:gd name="connsiteX6" fmla="*/ 83408 w 104702"/>
                <a:gd name="connsiteY6" fmla="*/ 57349 h 123273"/>
                <a:gd name="connsiteX7" fmla="*/ 83309 w 104702"/>
                <a:gd name="connsiteY7" fmla="*/ 11935 h 123273"/>
                <a:gd name="connsiteX8" fmla="*/ 86837 w 104702"/>
                <a:gd name="connsiteY8" fmla="*/ 1648 h 123273"/>
                <a:gd name="connsiteX9" fmla="*/ 99802 w 104702"/>
                <a:gd name="connsiteY9" fmla="*/ 458 h 123273"/>
                <a:gd name="connsiteX10" fmla="*/ 103855 w 104702"/>
                <a:gd name="connsiteY10" fmla="*/ 16257 h 123273"/>
                <a:gd name="connsiteX11" fmla="*/ 104053 w 104702"/>
                <a:gd name="connsiteY11" fmla="*/ 74353 h 123273"/>
                <a:gd name="connsiteX12" fmla="*/ 104648 w 104702"/>
                <a:gd name="connsiteY12" fmla="*/ 114085 h 123273"/>
                <a:gd name="connsiteX13" fmla="*/ 101233 w 104702"/>
                <a:gd name="connsiteY13" fmla="*/ 122898 h 123273"/>
                <a:gd name="connsiteX14" fmla="*/ 85094 w 104702"/>
                <a:gd name="connsiteY14" fmla="*/ 121850 h 123273"/>
                <a:gd name="connsiteX15" fmla="*/ 72072 w 104702"/>
                <a:gd name="connsiteY15" fmla="*/ 105073 h 123273"/>
                <a:gd name="connsiteX16" fmla="*/ 54232 w 104702"/>
                <a:gd name="connsiteY16" fmla="*/ 80418 h 123273"/>
                <a:gd name="connsiteX17" fmla="*/ 38717 w 104702"/>
                <a:gd name="connsiteY17" fmla="*/ 60495 h 123273"/>
                <a:gd name="connsiteX18" fmla="*/ 23087 w 104702"/>
                <a:gd name="connsiteY18" fmla="*/ 40757 h 123273"/>
                <a:gd name="connsiteX19" fmla="*/ 21260 w 104702"/>
                <a:gd name="connsiteY19" fmla="*/ 44497 h 123273"/>
                <a:gd name="connsiteX20" fmla="*/ 21798 w 104702"/>
                <a:gd name="connsiteY20" fmla="*/ 101275 h 123273"/>
                <a:gd name="connsiteX21" fmla="*/ 20990 w 104702"/>
                <a:gd name="connsiteY21" fmla="*/ 118676 h 123273"/>
                <a:gd name="connsiteX22" fmla="*/ 10689 w 104702"/>
                <a:gd name="connsiteY22" fmla="*/ 123182 h 123273"/>
                <a:gd name="connsiteX23" fmla="*/ 1082 w 104702"/>
                <a:gd name="connsiteY23" fmla="*/ 115388 h 123273"/>
                <a:gd name="connsiteX24" fmla="*/ 331 w 104702"/>
                <a:gd name="connsiteY24" fmla="*/ 81438 h 123273"/>
                <a:gd name="connsiteX25" fmla="*/ 473 w 104702"/>
                <a:gd name="connsiteY25" fmla="*/ 31844 h 123273"/>
                <a:gd name="connsiteX26" fmla="*/ 1110 w 104702"/>
                <a:gd name="connsiteY26" fmla="*/ 3887 h 123273"/>
                <a:gd name="connsiteX27" fmla="*/ 5290 w 104702"/>
                <a:gd name="connsiteY27" fmla="*/ 841 h 12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702" h="123273">
                  <a:moveTo>
                    <a:pt x="5290" y="841"/>
                  </a:moveTo>
                  <a:cubicBezTo>
                    <a:pt x="9867" y="-66"/>
                    <a:pt x="15152" y="61"/>
                    <a:pt x="19531" y="1804"/>
                  </a:cubicBezTo>
                  <a:cubicBezTo>
                    <a:pt x="23753" y="4865"/>
                    <a:pt x="26431" y="10320"/>
                    <a:pt x="29492" y="14486"/>
                  </a:cubicBezTo>
                  <a:cubicBezTo>
                    <a:pt x="35854" y="23314"/>
                    <a:pt x="41593" y="32354"/>
                    <a:pt x="48735" y="40558"/>
                  </a:cubicBezTo>
                  <a:cubicBezTo>
                    <a:pt x="56315" y="49230"/>
                    <a:pt x="62196" y="59106"/>
                    <a:pt x="69436" y="68062"/>
                  </a:cubicBezTo>
                  <a:cubicBezTo>
                    <a:pt x="73503" y="72837"/>
                    <a:pt x="76663" y="80134"/>
                    <a:pt x="82402" y="82812"/>
                  </a:cubicBezTo>
                  <a:cubicBezTo>
                    <a:pt x="84017" y="74410"/>
                    <a:pt x="83054" y="66220"/>
                    <a:pt x="83408" y="57349"/>
                  </a:cubicBezTo>
                  <a:cubicBezTo>
                    <a:pt x="83890" y="42188"/>
                    <a:pt x="83847" y="27097"/>
                    <a:pt x="83309" y="11935"/>
                  </a:cubicBezTo>
                  <a:cubicBezTo>
                    <a:pt x="83535" y="8606"/>
                    <a:pt x="82813" y="2994"/>
                    <a:pt x="86837" y="1648"/>
                  </a:cubicBezTo>
                  <a:cubicBezTo>
                    <a:pt x="90833" y="217"/>
                    <a:pt x="95636" y="-548"/>
                    <a:pt x="99802" y="458"/>
                  </a:cubicBezTo>
                  <a:cubicBezTo>
                    <a:pt x="105512" y="3490"/>
                    <a:pt x="103543" y="10986"/>
                    <a:pt x="103855" y="16257"/>
                  </a:cubicBezTo>
                  <a:cubicBezTo>
                    <a:pt x="103075" y="35741"/>
                    <a:pt x="105853" y="54926"/>
                    <a:pt x="104053" y="74353"/>
                  </a:cubicBezTo>
                  <a:cubicBezTo>
                    <a:pt x="103925" y="87602"/>
                    <a:pt x="103600" y="100893"/>
                    <a:pt x="104648" y="114085"/>
                  </a:cubicBezTo>
                  <a:cubicBezTo>
                    <a:pt x="104620" y="117755"/>
                    <a:pt x="105484" y="121283"/>
                    <a:pt x="101233" y="122898"/>
                  </a:cubicBezTo>
                  <a:cubicBezTo>
                    <a:pt x="96118" y="123352"/>
                    <a:pt x="89940" y="123748"/>
                    <a:pt x="85094" y="121850"/>
                  </a:cubicBezTo>
                  <a:cubicBezTo>
                    <a:pt x="79780" y="117400"/>
                    <a:pt x="76266" y="110556"/>
                    <a:pt x="72072" y="105073"/>
                  </a:cubicBezTo>
                  <a:cubicBezTo>
                    <a:pt x="65908" y="96982"/>
                    <a:pt x="60623" y="88310"/>
                    <a:pt x="54232" y="80418"/>
                  </a:cubicBezTo>
                  <a:cubicBezTo>
                    <a:pt x="48947" y="73871"/>
                    <a:pt x="43903" y="67126"/>
                    <a:pt x="38717" y="60495"/>
                  </a:cubicBezTo>
                  <a:cubicBezTo>
                    <a:pt x="33417" y="53835"/>
                    <a:pt x="29379" y="46609"/>
                    <a:pt x="23087" y="40757"/>
                  </a:cubicBezTo>
                  <a:cubicBezTo>
                    <a:pt x="21840" y="41408"/>
                    <a:pt x="21231" y="42655"/>
                    <a:pt x="21260" y="44497"/>
                  </a:cubicBezTo>
                  <a:cubicBezTo>
                    <a:pt x="20749" y="63414"/>
                    <a:pt x="22705" y="82373"/>
                    <a:pt x="21798" y="101275"/>
                  </a:cubicBezTo>
                  <a:cubicBezTo>
                    <a:pt x="21472" y="106972"/>
                    <a:pt x="22280" y="113107"/>
                    <a:pt x="20990" y="118676"/>
                  </a:cubicBezTo>
                  <a:cubicBezTo>
                    <a:pt x="19673" y="122785"/>
                    <a:pt x="14203" y="122771"/>
                    <a:pt x="10689" y="123182"/>
                  </a:cubicBezTo>
                  <a:cubicBezTo>
                    <a:pt x="5758" y="123848"/>
                    <a:pt x="898" y="120688"/>
                    <a:pt x="1082" y="115388"/>
                  </a:cubicBezTo>
                  <a:cubicBezTo>
                    <a:pt x="898" y="104038"/>
                    <a:pt x="1550" y="92759"/>
                    <a:pt x="331" y="81438"/>
                  </a:cubicBezTo>
                  <a:cubicBezTo>
                    <a:pt x="317" y="64916"/>
                    <a:pt x="671" y="48380"/>
                    <a:pt x="473" y="31844"/>
                  </a:cubicBezTo>
                  <a:cubicBezTo>
                    <a:pt x="317" y="22846"/>
                    <a:pt x="-817" y="12715"/>
                    <a:pt x="1110" y="3887"/>
                  </a:cubicBezTo>
                  <a:cubicBezTo>
                    <a:pt x="1224" y="2088"/>
                    <a:pt x="3845" y="1266"/>
                    <a:pt x="5290" y="841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BD0F824-E51A-1947-B5D5-96310322FD7D}"/>
                </a:ext>
              </a:extLst>
            </p:cNvPr>
            <p:cNvSpPr/>
            <p:nvPr/>
          </p:nvSpPr>
          <p:spPr>
            <a:xfrm>
              <a:off x="2004502" y="1356962"/>
              <a:ext cx="104532" cy="123211"/>
            </a:xfrm>
            <a:custGeom>
              <a:avLst/>
              <a:gdLst>
                <a:gd name="connsiteX0" fmla="*/ 17294 w 104532"/>
                <a:gd name="connsiteY0" fmla="*/ 995 h 123211"/>
                <a:gd name="connsiteX1" fmla="*/ 25371 w 104532"/>
                <a:gd name="connsiteY1" fmla="*/ 8434 h 123211"/>
                <a:gd name="connsiteX2" fmla="*/ 41695 w 104532"/>
                <a:gd name="connsiteY2" fmla="*/ 31785 h 123211"/>
                <a:gd name="connsiteX3" fmla="*/ 53526 w 104532"/>
                <a:gd name="connsiteY3" fmla="*/ 44949 h 123211"/>
                <a:gd name="connsiteX4" fmla="*/ 37005 w 104532"/>
                <a:gd name="connsiteY4" fmla="*/ 20860 h 123211"/>
                <a:gd name="connsiteX5" fmla="*/ 25626 w 104532"/>
                <a:gd name="connsiteY5" fmla="*/ 3262 h 123211"/>
                <a:gd name="connsiteX6" fmla="*/ 41454 w 104532"/>
                <a:gd name="connsiteY6" fmla="*/ 23468 h 123211"/>
                <a:gd name="connsiteX7" fmla="*/ 59138 w 104532"/>
                <a:gd name="connsiteY7" fmla="*/ 46876 h 123211"/>
                <a:gd name="connsiteX8" fmla="*/ 71125 w 104532"/>
                <a:gd name="connsiteY8" fmla="*/ 63199 h 123211"/>
                <a:gd name="connsiteX9" fmla="*/ 79627 w 104532"/>
                <a:gd name="connsiteY9" fmla="*/ 76235 h 123211"/>
                <a:gd name="connsiteX10" fmla="*/ 68433 w 104532"/>
                <a:gd name="connsiteY10" fmla="*/ 63129 h 123211"/>
                <a:gd name="connsiteX11" fmla="*/ 53994 w 104532"/>
                <a:gd name="connsiteY11" fmla="*/ 45402 h 123211"/>
                <a:gd name="connsiteX12" fmla="*/ 71734 w 104532"/>
                <a:gd name="connsiteY12" fmla="*/ 71149 h 123211"/>
                <a:gd name="connsiteX13" fmla="*/ 82305 w 104532"/>
                <a:gd name="connsiteY13" fmla="*/ 82782 h 123211"/>
                <a:gd name="connsiteX14" fmla="*/ 83240 w 104532"/>
                <a:gd name="connsiteY14" fmla="*/ 60082 h 123211"/>
                <a:gd name="connsiteX15" fmla="*/ 83368 w 104532"/>
                <a:gd name="connsiteY15" fmla="*/ 17644 h 123211"/>
                <a:gd name="connsiteX16" fmla="*/ 84770 w 104532"/>
                <a:gd name="connsiteY16" fmla="*/ 2723 h 123211"/>
                <a:gd name="connsiteX17" fmla="*/ 99620 w 104532"/>
                <a:gd name="connsiteY17" fmla="*/ 343 h 123211"/>
                <a:gd name="connsiteX18" fmla="*/ 104098 w 104532"/>
                <a:gd name="connsiteY18" fmla="*/ 13336 h 123211"/>
                <a:gd name="connsiteX19" fmla="*/ 104311 w 104532"/>
                <a:gd name="connsiteY19" fmla="*/ 38884 h 123211"/>
                <a:gd name="connsiteX20" fmla="*/ 104523 w 104532"/>
                <a:gd name="connsiteY20" fmla="*/ 114026 h 123211"/>
                <a:gd name="connsiteX21" fmla="*/ 103333 w 104532"/>
                <a:gd name="connsiteY21" fmla="*/ 121791 h 123211"/>
                <a:gd name="connsiteX22" fmla="*/ 94094 w 104532"/>
                <a:gd name="connsiteY22" fmla="*/ 123180 h 123211"/>
                <a:gd name="connsiteX23" fmla="*/ 82688 w 104532"/>
                <a:gd name="connsiteY23" fmla="*/ 119680 h 123211"/>
                <a:gd name="connsiteX24" fmla="*/ 66605 w 104532"/>
                <a:gd name="connsiteY24" fmla="*/ 97561 h 123211"/>
                <a:gd name="connsiteX25" fmla="*/ 31988 w 104532"/>
                <a:gd name="connsiteY25" fmla="*/ 51368 h 123211"/>
                <a:gd name="connsiteX26" fmla="*/ 22906 w 104532"/>
                <a:gd name="connsiteY26" fmla="*/ 40627 h 123211"/>
                <a:gd name="connsiteX27" fmla="*/ 21220 w 104532"/>
                <a:gd name="connsiteY27" fmla="*/ 44467 h 123211"/>
                <a:gd name="connsiteX28" fmla="*/ 22098 w 104532"/>
                <a:gd name="connsiteY28" fmla="*/ 85644 h 123211"/>
                <a:gd name="connsiteX29" fmla="*/ 21659 w 104532"/>
                <a:gd name="connsiteY29" fmla="*/ 111220 h 123211"/>
                <a:gd name="connsiteX30" fmla="*/ 19137 w 104532"/>
                <a:gd name="connsiteY30" fmla="*/ 121182 h 123211"/>
                <a:gd name="connsiteX31" fmla="*/ 9005 w 104532"/>
                <a:gd name="connsiteY31" fmla="*/ 123208 h 123211"/>
                <a:gd name="connsiteX32" fmla="*/ 1070 w 104532"/>
                <a:gd name="connsiteY32" fmla="*/ 116534 h 123211"/>
                <a:gd name="connsiteX33" fmla="*/ 588 w 104532"/>
                <a:gd name="connsiteY33" fmla="*/ 85644 h 123211"/>
                <a:gd name="connsiteX34" fmla="*/ 390 w 104532"/>
                <a:gd name="connsiteY34" fmla="*/ 57305 h 123211"/>
                <a:gd name="connsiteX35" fmla="*/ 78 w 104532"/>
                <a:gd name="connsiteY35" fmla="*/ 21881 h 123211"/>
                <a:gd name="connsiteX36" fmla="*/ 1311 w 104532"/>
                <a:gd name="connsiteY36" fmla="*/ 2723 h 123211"/>
                <a:gd name="connsiteX37" fmla="*/ 17294 w 104532"/>
                <a:gd name="connsiteY37" fmla="*/ 995 h 12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532" h="123211">
                  <a:moveTo>
                    <a:pt x="17294" y="995"/>
                  </a:moveTo>
                  <a:cubicBezTo>
                    <a:pt x="20936" y="1533"/>
                    <a:pt x="23317" y="5727"/>
                    <a:pt x="25371" y="8434"/>
                  </a:cubicBezTo>
                  <a:cubicBezTo>
                    <a:pt x="30614" y="16354"/>
                    <a:pt x="36310" y="23949"/>
                    <a:pt x="41695" y="31785"/>
                  </a:cubicBezTo>
                  <a:cubicBezTo>
                    <a:pt x="45294" y="36589"/>
                    <a:pt x="48723" y="41307"/>
                    <a:pt x="53526" y="44949"/>
                  </a:cubicBezTo>
                  <a:cubicBezTo>
                    <a:pt x="49828" y="36263"/>
                    <a:pt x="42318" y="28767"/>
                    <a:pt x="37005" y="20860"/>
                  </a:cubicBezTo>
                  <a:cubicBezTo>
                    <a:pt x="33207" y="15107"/>
                    <a:pt x="28191" y="9610"/>
                    <a:pt x="25626" y="3262"/>
                  </a:cubicBezTo>
                  <a:cubicBezTo>
                    <a:pt x="32116" y="8533"/>
                    <a:pt x="36480" y="16808"/>
                    <a:pt x="41454" y="23468"/>
                  </a:cubicBezTo>
                  <a:cubicBezTo>
                    <a:pt x="47433" y="31289"/>
                    <a:pt x="52704" y="39479"/>
                    <a:pt x="59138" y="46876"/>
                  </a:cubicBezTo>
                  <a:cubicBezTo>
                    <a:pt x="63601" y="52020"/>
                    <a:pt x="67115" y="57730"/>
                    <a:pt x="71125" y="63199"/>
                  </a:cubicBezTo>
                  <a:cubicBezTo>
                    <a:pt x="74214" y="67479"/>
                    <a:pt x="77473" y="71361"/>
                    <a:pt x="79627" y="76235"/>
                  </a:cubicBezTo>
                  <a:cubicBezTo>
                    <a:pt x="74682" y="73090"/>
                    <a:pt x="72103" y="67847"/>
                    <a:pt x="68433" y="63129"/>
                  </a:cubicBezTo>
                  <a:cubicBezTo>
                    <a:pt x="63729" y="57078"/>
                    <a:pt x="60229" y="49653"/>
                    <a:pt x="53994" y="45402"/>
                  </a:cubicBezTo>
                  <a:cubicBezTo>
                    <a:pt x="58245" y="54712"/>
                    <a:pt x="65826" y="62817"/>
                    <a:pt x="71734" y="71149"/>
                  </a:cubicBezTo>
                  <a:cubicBezTo>
                    <a:pt x="75192" y="75527"/>
                    <a:pt x="77076" y="80302"/>
                    <a:pt x="82305" y="82782"/>
                  </a:cubicBezTo>
                  <a:cubicBezTo>
                    <a:pt x="83807" y="75074"/>
                    <a:pt x="83013" y="67932"/>
                    <a:pt x="83240" y="60082"/>
                  </a:cubicBezTo>
                  <a:cubicBezTo>
                    <a:pt x="83623" y="45927"/>
                    <a:pt x="84062" y="31799"/>
                    <a:pt x="83368" y="17644"/>
                  </a:cubicBezTo>
                  <a:cubicBezTo>
                    <a:pt x="83354" y="12954"/>
                    <a:pt x="82603" y="7002"/>
                    <a:pt x="84770" y="2723"/>
                  </a:cubicBezTo>
                  <a:cubicBezTo>
                    <a:pt x="88908" y="88"/>
                    <a:pt x="94888" y="-465"/>
                    <a:pt x="99620" y="343"/>
                  </a:cubicBezTo>
                  <a:cubicBezTo>
                    <a:pt x="104339" y="2964"/>
                    <a:pt x="104381" y="8604"/>
                    <a:pt x="104098" y="13336"/>
                  </a:cubicBezTo>
                  <a:cubicBezTo>
                    <a:pt x="103276" y="21895"/>
                    <a:pt x="103928" y="30340"/>
                    <a:pt x="104311" y="38884"/>
                  </a:cubicBezTo>
                  <a:cubicBezTo>
                    <a:pt x="104934" y="63922"/>
                    <a:pt x="103857" y="88974"/>
                    <a:pt x="104523" y="114026"/>
                  </a:cubicBezTo>
                  <a:cubicBezTo>
                    <a:pt x="104466" y="116817"/>
                    <a:pt x="104877" y="119326"/>
                    <a:pt x="103333" y="121791"/>
                  </a:cubicBezTo>
                  <a:cubicBezTo>
                    <a:pt x="100598" y="123619"/>
                    <a:pt x="97226" y="123109"/>
                    <a:pt x="94094" y="123180"/>
                  </a:cubicBezTo>
                  <a:cubicBezTo>
                    <a:pt x="89886" y="122910"/>
                    <a:pt x="85536" y="123406"/>
                    <a:pt x="82688" y="119680"/>
                  </a:cubicBezTo>
                  <a:cubicBezTo>
                    <a:pt x="76963" y="112609"/>
                    <a:pt x="72103" y="104830"/>
                    <a:pt x="66605" y="97561"/>
                  </a:cubicBezTo>
                  <a:cubicBezTo>
                    <a:pt x="55992" y="81478"/>
                    <a:pt x="43055" y="67195"/>
                    <a:pt x="31988" y="51368"/>
                  </a:cubicBezTo>
                  <a:cubicBezTo>
                    <a:pt x="29296" y="47429"/>
                    <a:pt x="26363" y="43929"/>
                    <a:pt x="22906" y="40627"/>
                  </a:cubicBezTo>
                  <a:cubicBezTo>
                    <a:pt x="21772" y="41449"/>
                    <a:pt x="21205" y="42738"/>
                    <a:pt x="21220" y="44467"/>
                  </a:cubicBezTo>
                  <a:cubicBezTo>
                    <a:pt x="21021" y="58183"/>
                    <a:pt x="21531" y="71942"/>
                    <a:pt x="22098" y="85644"/>
                  </a:cubicBezTo>
                  <a:cubicBezTo>
                    <a:pt x="22211" y="94174"/>
                    <a:pt x="21545" y="102676"/>
                    <a:pt x="21659" y="111220"/>
                  </a:cubicBezTo>
                  <a:cubicBezTo>
                    <a:pt x="21460" y="114536"/>
                    <a:pt x="22013" y="118830"/>
                    <a:pt x="19137" y="121182"/>
                  </a:cubicBezTo>
                  <a:cubicBezTo>
                    <a:pt x="16161" y="122825"/>
                    <a:pt x="12363" y="123180"/>
                    <a:pt x="9005" y="123208"/>
                  </a:cubicBezTo>
                  <a:cubicBezTo>
                    <a:pt x="5364" y="123321"/>
                    <a:pt x="1226" y="120374"/>
                    <a:pt x="1070" y="116534"/>
                  </a:cubicBezTo>
                  <a:cubicBezTo>
                    <a:pt x="574" y="106275"/>
                    <a:pt x="1566" y="95889"/>
                    <a:pt x="588" y="85644"/>
                  </a:cubicBezTo>
                  <a:cubicBezTo>
                    <a:pt x="-276" y="76321"/>
                    <a:pt x="503" y="66699"/>
                    <a:pt x="390" y="57305"/>
                  </a:cubicBezTo>
                  <a:cubicBezTo>
                    <a:pt x="263" y="45473"/>
                    <a:pt x="603" y="33698"/>
                    <a:pt x="78" y="21881"/>
                  </a:cubicBezTo>
                  <a:cubicBezTo>
                    <a:pt x="-35" y="15589"/>
                    <a:pt x="-248" y="8859"/>
                    <a:pt x="1311" y="2723"/>
                  </a:cubicBezTo>
                  <a:cubicBezTo>
                    <a:pt x="5420" y="-564"/>
                    <a:pt x="12463" y="-12"/>
                    <a:pt x="17294" y="995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ED1F7D9B-05EB-3E4C-8EB1-678106F9966C}"/>
                </a:ext>
              </a:extLst>
            </p:cNvPr>
            <p:cNvSpPr/>
            <p:nvPr/>
          </p:nvSpPr>
          <p:spPr>
            <a:xfrm>
              <a:off x="1888403" y="1360252"/>
              <a:ext cx="53433" cy="72704"/>
            </a:xfrm>
            <a:custGeom>
              <a:avLst/>
              <a:gdLst>
                <a:gd name="connsiteX0" fmla="*/ 0 w 53433"/>
                <a:gd name="connsiteY0" fmla="*/ 0 h 72704"/>
                <a:gd name="connsiteX1" fmla="*/ 15771 w 53433"/>
                <a:gd name="connsiteY1" fmla="*/ 20319 h 72704"/>
                <a:gd name="connsiteX2" fmla="*/ 34078 w 53433"/>
                <a:gd name="connsiteY2" fmla="*/ 44493 h 72704"/>
                <a:gd name="connsiteX3" fmla="*/ 45456 w 53433"/>
                <a:gd name="connsiteY3" fmla="*/ 60037 h 72704"/>
                <a:gd name="connsiteX4" fmla="*/ 53434 w 53433"/>
                <a:gd name="connsiteY4" fmla="*/ 72705 h 72704"/>
                <a:gd name="connsiteX5" fmla="*/ 48120 w 53433"/>
                <a:gd name="connsiteY5" fmla="*/ 67320 h 72704"/>
                <a:gd name="connsiteX6" fmla="*/ 28169 w 53433"/>
                <a:gd name="connsiteY6" fmla="*/ 40525 h 72704"/>
                <a:gd name="connsiteX7" fmla="*/ 3103 w 53433"/>
                <a:gd name="connsiteY7" fmla="*/ 6065 h 72704"/>
                <a:gd name="connsiteX8" fmla="*/ 0 w 53433"/>
                <a:gd name="connsiteY8" fmla="*/ 0 h 7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33" h="72704">
                  <a:moveTo>
                    <a:pt x="0" y="0"/>
                  </a:moveTo>
                  <a:cubicBezTo>
                    <a:pt x="6476" y="5356"/>
                    <a:pt x="10755" y="13617"/>
                    <a:pt x="15771" y="20319"/>
                  </a:cubicBezTo>
                  <a:cubicBezTo>
                    <a:pt x="21949" y="28396"/>
                    <a:pt x="27418" y="36827"/>
                    <a:pt x="34078" y="44493"/>
                  </a:cubicBezTo>
                  <a:cubicBezTo>
                    <a:pt x="38301" y="49452"/>
                    <a:pt x="41616" y="54808"/>
                    <a:pt x="45456" y="60037"/>
                  </a:cubicBezTo>
                  <a:cubicBezTo>
                    <a:pt x="48432" y="64217"/>
                    <a:pt x="51620" y="67816"/>
                    <a:pt x="53434" y="72705"/>
                  </a:cubicBezTo>
                  <a:cubicBezTo>
                    <a:pt x="51436" y="71118"/>
                    <a:pt x="49622" y="69389"/>
                    <a:pt x="48120" y="67320"/>
                  </a:cubicBezTo>
                  <a:cubicBezTo>
                    <a:pt x="41418" y="58393"/>
                    <a:pt x="35509" y="48970"/>
                    <a:pt x="28169" y="40525"/>
                  </a:cubicBezTo>
                  <a:cubicBezTo>
                    <a:pt x="19852" y="28991"/>
                    <a:pt x="11166" y="17769"/>
                    <a:pt x="3103" y="6065"/>
                  </a:cubicBezTo>
                  <a:cubicBezTo>
                    <a:pt x="1828" y="4166"/>
                    <a:pt x="850" y="2111"/>
                    <a:pt x="0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EF18C722-D0B6-0B44-A3D8-D4F3846E3D3C}"/>
                </a:ext>
              </a:extLst>
            </p:cNvPr>
            <p:cNvSpPr/>
            <p:nvPr/>
          </p:nvSpPr>
          <p:spPr>
            <a:xfrm>
              <a:off x="1955681" y="1365297"/>
              <a:ext cx="17165" cy="120122"/>
            </a:xfrm>
            <a:custGeom>
              <a:avLst/>
              <a:gdLst>
                <a:gd name="connsiteX0" fmla="*/ 14510 w 17165"/>
                <a:gd name="connsiteY0" fmla="*/ 42 h 120122"/>
                <a:gd name="connsiteX1" fmla="*/ 16224 w 17165"/>
                <a:gd name="connsiteY1" fmla="*/ 0 h 120122"/>
                <a:gd name="connsiteX2" fmla="*/ 17159 w 17165"/>
                <a:gd name="connsiteY2" fmla="*/ 61723 h 120122"/>
                <a:gd name="connsiteX3" fmla="*/ 16338 w 17165"/>
                <a:gd name="connsiteY3" fmla="*/ 78727 h 120122"/>
                <a:gd name="connsiteX4" fmla="*/ 16366 w 17165"/>
                <a:gd name="connsiteY4" fmla="*/ 109900 h 120122"/>
                <a:gd name="connsiteX5" fmla="*/ 13079 w 17165"/>
                <a:gd name="connsiteY5" fmla="*/ 118912 h 120122"/>
                <a:gd name="connsiteX6" fmla="*/ 779 w 17165"/>
                <a:gd name="connsiteY6" fmla="*/ 119337 h 120122"/>
                <a:gd name="connsiteX7" fmla="*/ 0 w 17165"/>
                <a:gd name="connsiteY7" fmla="*/ 117552 h 120122"/>
                <a:gd name="connsiteX8" fmla="*/ 13064 w 17165"/>
                <a:gd name="connsiteY8" fmla="*/ 116064 h 120122"/>
                <a:gd name="connsiteX9" fmla="*/ 14581 w 17165"/>
                <a:gd name="connsiteY9" fmla="*/ 97147 h 120122"/>
                <a:gd name="connsiteX10" fmla="*/ 14297 w 17165"/>
                <a:gd name="connsiteY10" fmla="*/ 53221 h 120122"/>
                <a:gd name="connsiteX11" fmla="*/ 14510 w 17165"/>
                <a:gd name="connsiteY11" fmla="*/ 42 h 12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65" h="120122">
                  <a:moveTo>
                    <a:pt x="14510" y="42"/>
                  </a:moveTo>
                  <a:lnTo>
                    <a:pt x="16224" y="0"/>
                  </a:lnTo>
                  <a:cubicBezTo>
                    <a:pt x="16465" y="20560"/>
                    <a:pt x="15955" y="41205"/>
                    <a:pt x="17159" y="61723"/>
                  </a:cubicBezTo>
                  <a:cubicBezTo>
                    <a:pt x="17244" y="67419"/>
                    <a:pt x="16366" y="73030"/>
                    <a:pt x="16338" y="78727"/>
                  </a:cubicBezTo>
                  <a:cubicBezTo>
                    <a:pt x="16224" y="89099"/>
                    <a:pt x="16749" y="99528"/>
                    <a:pt x="16366" y="109900"/>
                  </a:cubicBezTo>
                  <a:cubicBezTo>
                    <a:pt x="16153" y="113329"/>
                    <a:pt x="15955" y="116574"/>
                    <a:pt x="13079" y="118912"/>
                  </a:cubicBezTo>
                  <a:cubicBezTo>
                    <a:pt x="9324" y="120400"/>
                    <a:pt x="4619" y="120485"/>
                    <a:pt x="779" y="119337"/>
                  </a:cubicBezTo>
                  <a:lnTo>
                    <a:pt x="0" y="117552"/>
                  </a:lnTo>
                  <a:cubicBezTo>
                    <a:pt x="4053" y="117070"/>
                    <a:pt x="9465" y="118005"/>
                    <a:pt x="13064" y="116064"/>
                  </a:cubicBezTo>
                  <a:cubicBezTo>
                    <a:pt x="14992" y="110169"/>
                    <a:pt x="14552" y="103297"/>
                    <a:pt x="14581" y="97147"/>
                  </a:cubicBezTo>
                  <a:cubicBezTo>
                    <a:pt x="14255" y="82482"/>
                    <a:pt x="15232" y="67873"/>
                    <a:pt x="14297" y="53221"/>
                  </a:cubicBezTo>
                  <a:cubicBezTo>
                    <a:pt x="14552" y="35495"/>
                    <a:pt x="14099" y="17769"/>
                    <a:pt x="14510" y="42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335AE8C-FED4-5346-A758-67E5D9BC6583}"/>
                </a:ext>
              </a:extLst>
            </p:cNvPr>
            <p:cNvSpPr/>
            <p:nvPr/>
          </p:nvSpPr>
          <p:spPr>
            <a:xfrm>
              <a:off x="2097449" y="1364447"/>
              <a:ext cx="17161" cy="120973"/>
            </a:xfrm>
            <a:custGeom>
              <a:avLst/>
              <a:gdLst>
                <a:gd name="connsiteX0" fmla="*/ 15870 w 17161"/>
                <a:gd name="connsiteY0" fmla="*/ 0 h 120973"/>
                <a:gd name="connsiteX1" fmla="*/ 16862 w 17161"/>
                <a:gd name="connsiteY1" fmla="*/ 37068 h 120973"/>
                <a:gd name="connsiteX2" fmla="*/ 16409 w 17161"/>
                <a:gd name="connsiteY2" fmla="*/ 79577 h 120973"/>
                <a:gd name="connsiteX3" fmla="*/ 15473 w 17161"/>
                <a:gd name="connsiteY3" fmla="*/ 116701 h 120973"/>
                <a:gd name="connsiteX4" fmla="*/ 0 w 17161"/>
                <a:gd name="connsiteY4" fmla="*/ 119266 h 120973"/>
                <a:gd name="connsiteX5" fmla="*/ 13291 w 17161"/>
                <a:gd name="connsiteY5" fmla="*/ 117297 h 120973"/>
                <a:gd name="connsiteX6" fmla="*/ 14666 w 17161"/>
                <a:gd name="connsiteY6" fmla="*/ 88079 h 120973"/>
                <a:gd name="connsiteX7" fmla="*/ 14864 w 17161"/>
                <a:gd name="connsiteY7" fmla="*/ 69658 h 120973"/>
                <a:gd name="connsiteX8" fmla="*/ 14368 w 17161"/>
                <a:gd name="connsiteY8" fmla="*/ 48404 h 120973"/>
                <a:gd name="connsiteX9" fmla="*/ 14510 w 17161"/>
                <a:gd name="connsiteY9" fmla="*/ 7184 h 120973"/>
                <a:gd name="connsiteX10" fmla="*/ 15870 w 17161"/>
                <a:gd name="connsiteY10" fmla="*/ 0 h 1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161" h="120973">
                  <a:moveTo>
                    <a:pt x="15870" y="0"/>
                  </a:moveTo>
                  <a:cubicBezTo>
                    <a:pt x="16919" y="12328"/>
                    <a:pt x="15686" y="24712"/>
                    <a:pt x="16862" y="37068"/>
                  </a:cubicBezTo>
                  <a:cubicBezTo>
                    <a:pt x="16961" y="51238"/>
                    <a:pt x="17698" y="65492"/>
                    <a:pt x="16409" y="79577"/>
                  </a:cubicBezTo>
                  <a:cubicBezTo>
                    <a:pt x="15955" y="92259"/>
                    <a:pt x="18506" y="103736"/>
                    <a:pt x="15473" y="116701"/>
                  </a:cubicBezTo>
                  <a:cubicBezTo>
                    <a:pt x="13617" y="122157"/>
                    <a:pt x="4024" y="121647"/>
                    <a:pt x="0" y="119266"/>
                  </a:cubicBezTo>
                  <a:cubicBezTo>
                    <a:pt x="4251" y="117892"/>
                    <a:pt x="8884" y="118133"/>
                    <a:pt x="13291" y="117297"/>
                  </a:cubicBezTo>
                  <a:cubicBezTo>
                    <a:pt x="15459" y="107406"/>
                    <a:pt x="14467" y="98068"/>
                    <a:pt x="14666" y="88079"/>
                  </a:cubicBezTo>
                  <a:cubicBezTo>
                    <a:pt x="14609" y="81929"/>
                    <a:pt x="14708" y="75808"/>
                    <a:pt x="14864" y="69658"/>
                  </a:cubicBezTo>
                  <a:cubicBezTo>
                    <a:pt x="15034" y="62559"/>
                    <a:pt x="14070" y="55517"/>
                    <a:pt x="14368" y="48404"/>
                  </a:cubicBezTo>
                  <a:cubicBezTo>
                    <a:pt x="14751" y="34659"/>
                    <a:pt x="14085" y="20914"/>
                    <a:pt x="14510" y="7184"/>
                  </a:cubicBezTo>
                  <a:cubicBezTo>
                    <a:pt x="14510" y="4548"/>
                    <a:pt x="14935" y="2437"/>
                    <a:pt x="15870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8C1F6C9-536C-A147-B462-CF3B476C7096}"/>
                </a:ext>
              </a:extLst>
            </p:cNvPr>
            <p:cNvSpPr/>
            <p:nvPr/>
          </p:nvSpPr>
          <p:spPr>
            <a:xfrm>
              <a:off x="2172535" y="1364517"/>
              <a:ext cx="77202" cy="40071"/>
            </a:xfrm>
            <a:custGeom>
              <a:avLst/>
              <a:gdLst>
                <a:gd name="connsiteX0" fmla="*/ 74333 w 77202"/>
                <a:gd name="connsiteY0" fmla="*/ 0 h 40071"/>
                <a:gd name="connsiteX1" fmla="*/ 70195 w 77202"/>
                <a:gd name="connsiteY1" fmla="*/ 16267 h 40071"/>
                <a:gd name="connsiteX2" fmla="*/ 49337 w 77202"/>
                <a:gd name="connsiteY2" fmla="*/ 17301 h 40071"/>
                <a:gd name="connsiteX3" fmla="*/ 18178 w 77202"/>
                <a:gd name="connsiteY3" fmla="*/ 16664 h 40071"/>
                <a:gd name="connsiteX4" fmla="*/ 3073 w 77202"/>
                <a:gd name="connsiteY4" fmla="*/ 17415 h 40071"/>
                <a:gd name="connsiteX5" fmla="*/ 2166 w 77202"/>
                <a:gd name="connsiteY5" fmla="*/ 28495 h 40071"/>
                <a:gd name="connsiteX6" fmla="*/ 367 w 77202"/>
                <a:gd name="connsiteY6" fmla="*/ 40072 h 40071"/>
                <a:gd name="connsiteX7" fmla="*/ 197 w 77202"/>
                <a:gd name="connsiteY7" fmla="*/ 24188 h 40071"/>
                <a:gd name="connsiteX8" fmla="*/ 2096 w 77202"/>
                <a:gd name="connsiteY8" fmla="*/ 15303 h 40071"/>
                <a:gd name="connsiteX9" fmla="*/ 9591 w 77202"/>
                <a:gd name="connsiteY9" fmla="*/ 14581 h 40071"/>
                <a:gd name="connsiteX10" fmla="*/ 63564 w 77202"/>
                <a:gd name="connsiteY10" fmla="*/ 14821 h 40071"/>
                <a:gd name="connsiteX11" fmla="*/ 74106 w 77202"/>
                <a:gd name="connsiteY11" fmla="*/ 10670 h 40071"/>
                <a:gd name="connsiteX12" fmla="*/ 74333 w 77202"/>
                <a:gd name="connsiteY12" fmla="*/ 0 h 4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202" h="40071">
                  <a:moveTo>
                    <a:pt x="74333" y="0"/>
                  </a:moveTo>
                  <a:cubicBezTo>
                    <a:pt x="79675" y="3925"/>
                    <a:pt x="77138" y="15516"/>
                    <a:pt x="70195" y="16267"/>
                  </a:cubicBezTo>
                  <a:cubicBezTo>
                    <a:pt x="63294" y="17372"/>
                    <a:pt x="56309" y="17712"/>
                    <a:pt x="49337" y="17301"/>
                  </a:cubicBezTo>
                  <a:cubicBezTo>
                    <a:pt x="38993" y="16550"/>
                    <a:pt x="28579" y="16876"/>
                    <a:pt x="18178" y="16664"/>
                  </a:cubicBezTo>
                  <a:cubicBezTo>
                    <a:pt x="12978" y="16678"/>
                    <a:pt x="8174" y="16012"/>
                    <a:pt x="3073" y="17415"/>
                  </a:cubicBezTo>
                  <a:cubicBezTo>
                    <a:pt x="2492" y="21099"/>
                    <a:pt x="2096" y="24754"/>
                    <a:pt x="2166" y="28495"/>
                  </a:cubicBezTo>
                  <a:cubicBezTo>
                    <a:pt x="2039" y="32689"/>
                    <a:pt x="2790" y="36374"/>
                    <a:pt x="367" y="40072"/>
                  </a:cubicBezTo>
                  <a:cubicBezTo>
                    <a:pt x="-157" y="34758"/>
                    <a:pt x="-30" y="29515"/>
                    <a:pt x="197" y="24188"/>
                  </a:cubicBezTo>
                  <a:cubicBezTo>
                    <a:pt x="409" y="21056"/>
                    <a:pt x="480" y="18095"/>
                    <a:pt x="2096" y="15303"/>
                  </a:cubicBezTo>
                  <a:cubicBezTo>
                    <a:pt x="4363" y="14411"/>
                    <a:pt x="7182" y="14609"/>
                    <a:pt x="9591" y="14581"/>
                  </a:cubicBezTo>
                  <a:cubicBezTo>
                    <a:pt x="27587" y="14850"/>
                    <a:pt x="45568" y="14935"/>
                    <a:pt x="63564" y="14821"/>
                  </a:cubicBezTo>
                  <a:cubicBezTo>
                    <a:pt x="67786" y="14538"/>
                    <a:pt x="71810" y="14963"/>
                    <a:pt x="74106" y="10670"/>
                  </a:cubicBezTo>
                  <a:cubicBezTo>
                    <a:pt x="75027" y="7326"/>
                    <a:pt x="74191" y="3457"/>
                    <a:pt x="74333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FAE33B5-AF32-FA41-9C67-FEE0FC33B912}"/>
                </a:ext>
              </a:extLst>
            </p:cNvPr>
            <p:cNvSpPr/>
            <p:nvPr/>
          </p:nvSpPr>
          <p:spPr>
            <a:xfrm>
              <a:off x="1812426" y="1365779"/>
              <a:ext cx="17655" cy="119634"/>
            </a:xfrm>
            <a:custGeom>
              <a:avLst/>
              <a:gdLst>
                <a:gd name="connsiteX0" fmla="*/ 16111 w 17655"/>
                <a:gd name="connsiteY0" fmla="*/ 0 h 119634"/>
                <a:gd name="connsiteX1" fmla="*/ 17655 w 17655"/>
                <a:gd name="connsiteY1" fmla="*/ 8757 h 119634"/>
                <a:gd name="connsiteX2" fmla="*/ 16975 w 17655"/>
                <a:gd name="connsiteY2" fmla="*/ 88164 h 119634"/>
                <a:gd name="connsiteX3" fmla="*/ 15643 w 17655"/>
                <a:gd name="connsiteY3" fmla="*/ 115214 h 119634"/>
                <a:gd name="connsiteX4" fmla="*/ 5569 w 17655"/>
                <a:gd name="connsiteY4" fmla="*/ 119635 h 119634"/>
                <a:gd name="connsiteX5" fmla="*/ 0 w 17655"/>
                <a:gd name="connsiteY5" fmla="*/ 117212 h 119634"/>
                <a:gd name="connsiteX6" fmla="*/ 12115 w 17655"/>
                <a:gd name="connsiteY6" fmla="*/ 116092 h 119634"/>
                <a:gd name="connsiteX7" fmla="*/ 14680 w 17655"/>
                <a:gd name="connsiteY7" fmla="*/ 102277 h 119634"/>
                <a:gd name="connsiteX8" fmla="*/ 15657 w 17655"/>
                <a:gd name="connsiteY8" fmla="*/ 17315 h 119634"/>
                <a:gd name="connsiteX9" fmla="*/ 16111 w 17655"/>
                <a:gd name="connsiteY9" fmla="*/ 0 h 11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55" h="119634">
                  <a:moveTo>
                    <a:pt x="16111" y="0"/>
                  </a:moveTo>
                  <a:cubicBezTo>
                    <a:pt x="17939" y="2749"/>
                    <a:pt x="17613" y="5611"/>
                    <a:pt x="17655" y="8757"/>
                  </a:cubicBezTo>
                  <a:cubicBezTo>
                    <a:pt x="16791" y="35197"/>
                    <a:pt x="18024" y="61737"/>
                    <a:pt x="16975" y="88164"/>
                  </a:cubicBezTo>
                  <a:cubicBezTo>
                    <a:pt x="15927" y="97076"/>
                    <a:pt x="17585" y="106513"/>
                    <a:pt x="15643" y="115214"/>
                  </a:cubicBezTo>
                  <a:cubicBezTo>
                    <a:pt x="14850" y="119847"/>
                    <a:pt x="9182" y="119465"/>
                    <a:pt x="5569" y="119635"/>
                  </a:cubicBezTo>
                  <a:cubicBezTo>
                    <a:pt x="3259" y="119238"/>
                    <a:pt x="652" y="120116"/>
                    <a:pt x="0" y="117212"/>
                  </a:cubicBezTo>
                  <a:cubicBezTo>
                    <a:pt x="3868" y="116956"/>
                    <a:pt x="8530" y="117665"/>
                    <a:pt x="12115" y="116092"/>
                  </a:cubicBezTo>
                  <a:cubicBezTo>
                    <a:pt x="15261" y="113017"/>
                    <a:pt x="14340" y="106343"/>
                    <a:pt x="14680" y="102277"/>
                  </a:cubicBezTo>
                  <a:cubicBezTo>
                    <a:pt x="15913" y="73951"/>
                    <a:pt x="14354" y="45640"/>
                    <a:pt x="15657" y="17315"/>
                  </a:cubicBezTo>
                  <a:cubicBezTo>
                    <a:pt x="15813" y="11435"/>
                    <a:pt x="15346" y="5852"/>
                    <a:pt x="16111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31F29BEE-410E-B748-98F0-F639DD90AE23}"/>
                </a:ext>
              </a:extLst>
            </p:cNvPr>
            <p:cNvSpPr/>
            <p:nvPr/>
          </p:nvSpPr>
          <p:spPr>
            <a:xfrm>
              <a:off x="1410056" y="1369023"/>
              <a:ext cx="37392" cy="51010"/>
            </a:xfrm>
            <a:custGeom>
              <a:avLst/>
              <a:gdLst>
                <a:gd name="connsiteX0" fmla="*/ 34993 w 37392"/>
                <a:gd name="connsiteY0" fmla="*/ 0 h 51010"/>
                <a:gd name="connsiteX1" fmla="*/ 36665 w 37392"/>
                <a:gd name="connsiteY1" fmla="*/ 16734 h 51010"/>
                <a:gd name="connsiteX2" fmla="*/ 22027 w 37392"/>
                <a:gd name="connsiteY2" fmla="*/ 36232 h 51010"/>
                <a:gd name="connsiteX3" fmla="*/ 4188 w 37392"/>
                <a:gd name="connsiteY3" fmla="*/ 51011 h 51010"/>
                <a:gd name="connsiteX4" fmla="*/ 1496 w 37392"/>
                <a:gd name="connsiteY4" fmla="*/ 26922 h 51010"/>
                <a:gd name="connsiteX5" fmla="*/ 15056 w 37392"/>
                <a:gd name="connsiteY5" fmla="*/ 13617 h 51010"/>
                <a:gd name="connsiteX6" fmla="*/ 34993 w 37392"/>
                <a:gd name="connsiteY6" fmla="*/ 0 h 5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92" h="51010">
                  <a:moveTo>
                    <a:pt x="34993" y="0"/>
                  </a:moveTo>
                  <a:cubicBezTo>
                    <a:pt x="36976" y="5526"/>
                    <a:pt x="38280" y="10911"/>
                    <a:pt x="36665" y="16734"/>
                  </a:cubicBezTo>
                  <a:cubicBezTo>
                    <a:pt x="34468" y="24854"/>
                    <a:pt x="28347" y="31060"/>
                    <a:pt x="22027" y="36232"/>
                  </a:cubicBezTo>
                  <a:cubicBezTo>
                    <a:pt x="16048" y="41092"/>
                    <a:pt x="10479" y="46562"/>
                    <a:pt x="4188" y="51011"/>
                  </a:cubicBezTo>
                  <a:cubicBezTo>
                    <a:pt x="-6" y="43855"/>
                    <a:pt x="-1324" y="34787"/>
                    <a:pt x="1496" y="26922"/>
                  </a:cubicBezTo>
                  <a:cubicBezTo>
                    <a:pt x="3961" y="20447"/>
                    <a:pt x="9785" y="17528"/>
                    <a:pt x="15056" y="13617"/>
                  </a:cubicBezTo>
                  <a:cubicBezTo>
                    <a:pt x="21687" y="9125"/>
                    <a:pt x="27964" y="3826"/>
                    <a:pt x="34993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5A243B0-1C4C-3A42-B2AC-C8B70B2AE55A}"/>
                </a:ext>
              </a:extLst>
            </p:cNvPr>
            <p:cNvSpPr/>
            <p:nvPr/>
          </p:nvSpPr>
          <p:spPr>
            <a:xfrm>
              <a:off x="1681937" y="1374436"/>
              <a:ext cx="97439" cy="110921"/>
            </a:xfrm>
            <a:custGeom>
              <a:avLst/>
              <a:gdLst>
                <a:gd name="connsiteX0" fmla="*/ 90828 w 97439"/>
                <a:gd name="connsiteY0" fmla="*/ 0 h 110921"/>
                <a:gd name="connsiteX1" fmla="*/ 97402 w 97439"/>
                <a:gd name="connsiteY1" fmla="*/ 22785 h 110921"/>
                <a:gd name="connsiteX2" fmla="*/ 82000 w 97439"/>
                <a:gd name="connsiteY2" fmla="*/ 56537 h 110921"/>
                <a:gd name="connsiteX3" fmla="*/ 46831 w 97439"/>
                <a:gd name="connsiteY3" fmla="*/ 62332 h 110921"/>
                <a:gd name="connsiteX4" fmla="*/ 17244 w 97439"/>
                <a:gd name="connsiteY4" fmla="*/ 63268 h 110921"/>
                <a:gd name="connsiteX5" fmla="*/ 16621 w 97439"/>
                <a:gd name="connsiteY5" fmla="*/ 86577 h 110921"/>
                <a:gd name="connsiteX6" fmla="*/ 14425 w 97439"/>
                <a:gd name="connsiteY6" fmla="*/ 106613 h 110921"/>
                <a:gd name="connsiteX7" fmla="*/ 0 w 97439"/>
                <a:gd name="connsiteY7" fmla="*/ 110864 h 110921"/>
                <a:gd name="connsiteX8" fmla="*/ 893 w 97439"/>
                <a:gd name="connsiteY8" fmla="*/ 108866 h 110921"/>
                <a:gd name="connsiteX9" fmla="*/ 12328 w 97439"/>
                <a:gd name="connsiteY9" fmla="*/ 107250 h 110921"/>
                <a:gd name="connsiteX10" fmla="*/ 14651 w 97439"/>
                <a:gd name="connsiteY10" fmla="*/ 85174 h 110921"/>
                <a:gd name="connsiteX11" fmla="*/ 14821 w 97439"/>
                <a:gd name="connsiteY11" fmla="*/ 61539 h 110921"/>
                <a:gd name="connsiteX12" fmla="*/ 36274 w 97439"/>
                <a:gd name="connsiteY12" fmla="*/ 60363 h 110921"/>
                <a:gd name="connsiteX13" fmla="*/ 69956 w 97439"/>
                <a:gd name="connsiteY13" fmla="*/ 58762 h 110921"/>
                <a:gd name="connsiteX14" fmla="*/ 87767 w 97439"/>
                <a:gd name="connsiteY14" fmla="*/ 48191 h 110921"/>
                <a:gd name="connsiteX15" fmla="*/ 95192 w 97439"/>
                <a:gd name="connsiteY15" fmla="*/ 22785 h 110921"/>
                <a:gd name="connsiteX16" fmla="*/ 90828 w 97439"/>
                <a:gd name="connsiteY16" fmla="*/ 0 h 11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439" h="110921">
                  <a:moveTo>
                    <a:pt x="90828" y="0"/>
                  </a:moveTo>
                  <a:cubicBezTo>
                    <a:pt x="96141" y="5682"/>
                    <a:pt x="97232" y="15346"/>
                    <a:pt x="97402" y="22785"/>
                  </a:cubicBezTo>
                  <a:cubicBezTo>
                    <a:pt x="97898" y="35240"/>
                    <a:pt x="93406" y="49948"/>
                    <a:pt x="82000" y="56537"/>
                  </a:cubicBezTo>
                  <a:cubicBezTo>
                    <a:pt x="71018" y="64033"/>
                    <a:pt x="59385" y="61567"/>
                    <a:pt x="46831" y="62332"/>
                  </a:cubicBezTo>
                  <a:cubicBezTo>
                    <a:pt x="36969" y="63027"/>
                    <a:pt x="27121" y="63083"/>
                    <a:pt x="17244" y="63268"/>
                  </a:cubicBezTo>
                  <a:cubicBezTo>
                    <a:pt x="15303" y="70664"/>
                    <a:pt x="17032" y="78939"/>
                    <a:pt x="16621" y="86577"/>
                  </a:cubicBezTo>
                  <a:cubicBezTo>
                    <a:pt x="16253" y="92896"/>
                    <a:pt x="17315" y="100846"/>
                    <a:pt x="14425" y="106613"/>
                  </a:cubicBezTo>
                  <a:cubicBezTo>
                    <a:pt x="11803" y="111827"/>
                    <a:pt x="4832" y="110835"/>
                    <a:pt x="0" y="110864"/>
                  </a:cubicBezTo>
                  <a:lnTo>
                    <a:pt x="893" y="108866"/>
                  </a:lnTo>
                  <a:cubicBezTo>
                    <a:pt x="4718" y="108341"/>
                    <a:pt x="8544" y="108143"/>
                    <a:pt x="12328" y="107250"/>
                  </a:cubicBezTo>
                  <a:cubicBezTo>
                    <a:pt x="14906" y="100421"/>
                    <a:pt x="14496" y="92429"/>
                    <a:pt x="14651" y="85174"/>
                  </a:cubicBezTo>
                  <a:cubicBezTo>
                    <a:pt x="14921" y="77111"/>
                    <a:pt x="13192" y="69559"/>
                    <a:pt x="14821" y="61539"/>
                  </a:cubicBezTo>
                  <a:cubicBezTo>
                    <a:pt x="22133" y="59668"/>
                    <a:pt x="28764" y="60915"/>
                    <a:pt x="36274" y="60363"/>
                  </a:cubicBezTo>
                  <a:cubicBezTo>
                    <a:pt x="47497" y="59612"/>
                    <a:pt x="58832" y="60745"/>
                    <a:pt x="69956" y="58762"/>
                  </a:cubicBezTo>
                  <a:cubicBezTo>
                    <a:pt x="76842" y="57430"/>
                    <a:pt x="83091" y="53321"/>
                    <a:pt x="87767" y="48191"/>
                  </a:cubicBezTo>
                  <a:cubicBezTo>
                    <a:pt x="93747" y="41659"/>
                    <a:pt x="95192" y="31287"/>
                    <a:pt x="95192" y="22785"/>
                  </a:cubicBezTo>
                  <a:cubicBezTo>
                    <a:pt x="95263" y="14722"/>
                    <a:pt x="92315" y="7737"/>
                    <a:pt x="90828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B82BE5D0-FAF1-0C45-99DB-217F17D56D90}"/>
                </a:ext>
              </a:extLst>
            </p:cNvPr>
            <p:cNvSpPr/>
            <p:nvPr/>
          </p:nvSpPr>
          <p:spPr>
            <a:xfrm>
              <a:off x="2587703" y="1374663"/>
              <a:ext cx="41378" cy="45994"/>
            </a:xfrm>
            <a:custGeom>
              <a:avLst/>
              <a:gdLst>
                <a:gd name="connsiteX0" fmla="*/ 39068 w 41378"/>
                <a:gd name="connsiteY0" fmla="*/ 0 h 45994"/>
                <a:gd name="connsiteX1" fmla="*/ 41378 w 41378"/>
                <a:gd name="connsiteY1" fmla="*/ 11265 h 45994"/>
                <a:gd name="connsiteX2" fmla="*/ 29957 w 41378"/>
                <a:gd name="connsiteY2" fmla="*/ 31598 h 45994"/>
                <a:gd name="connsiteX3" fmla="*/ 1136 w 41378"/>
                <a:gd name="connsiteY3" fmla="*/ 45995 h 45994"/>
                <a:gd name="connsiteX4" fmla="*/ 2723 w 41378"/>
                <a:gd name="connsiteY4" fmla="*/ 27036 h 45994"/>
                <a:gd name="connsiteX5" fmla="*/ 21569 w 41378"/>
                <a:gd name="connsiteY5" fmla="*/ 10415 h 45994"/>
                <a:gd name="connsiteX6" fmla="*/ 39068 w 41378"/>
                <a:gd name="connsiteY6" fmla="*/ 0 h 4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78" h="45994">
                  <a:moveTo>
                    <a:pt x="39068" y="0"/>
                  </a:moveTo>
                  <a:cubicBezTo>
                    <a:pt x="40160" y="3755"/>
                    <a:pt x="41293" y="7297"/>
                    <a:pt x="41378" y="11265"/>
                  </a:cubicBezTo>
                  <a:cubicBezTo>
                    <a:pt x="41435" y="19554"/>
                    <a:pt x="37651" y="27829"/>
                    <a:pt x="29957" y="31598"/>
                  </a:cubicBezTo>
                  <a:cubicBezTo>
                    <a:pt x="20350" y="36374"/>
                    <a:pt x="10956" y="41673"/>
                    <a:pt x="1136" y="45995"/>
                  </a:cubicBezTo>
                  <a:cubicBezTo>
                    <a:pt x="-507" y="39562"/>
                    <a:pt x="-677" y="32959"/>
                    <a:pt x="2723" y="27036"/>
                  </a:cubicBezTo>
                  <a:cubicBezTo>
                    <a:pt x="7130" y="19285"/>
                    <a:pt x="14243" y="15006"/>
                    <a:pt x="21569" y="10415"/>
                  </a:cubicBezTo>
                  <a:cubicBezTo>
                    <a:pt x="27534" y="6844"/>
                    <a:pt x="32834" y="2876"/>
                    <a:pt x="39068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6245AAB-30B0-9947-9395-6C22BEF37F04}"/>
                </a:ext>
              </a:extLst>
            </p:cNvPr>
            <p:cNvSpPr/>
            <p:nvPr/>
          </p:nvSpPr>
          <p:spPr>
            <a:xfrm>
              <a:off x="1691561" y="1376995"/>
              <a:ext cx="60991" cy="35010"/>
            </a:xfrm>
            <a:custGeom>
              <a:avLst/>
              <a:gdLst>
                <a:gd name="connsiteX0" fmla="*/ 3398 w 60991"/>
                <a:gd name="connsiteY0" fmla="*/ 318 h 35010"/>
                <a:gd name="connsiteX1" fmla="*/ 32956 w 60991"/>
                <a:gd name="connsiteY1" fmla="*/ 176 h 35010"/>
                <a:gd name="connsiteX2" fmla="*/ 51773 w 60991"/>
                <a:gd name="connsiteY2" fmla="*/ 1536 h 35010"/>
                <a:gd name="connsiteX3" fmla="*/ 59708 w 60991"/>
                <a:gd name="connsiteY3" fmla="*/ 8961 h 35010"/>
                <a:gd name="connsiteX4" fmla="*/ 56605 w 60991"/>
                <a:gd name="connsiteY4" fmla="*/ 29748 h 35010"/>
                <a:gd name="connsiteX5" fmla="*/ 38567 w 60991"/>
                <a:gd name="connsiteY5" fmla="*/ 34297 h 35010"/>
                <a:gd name="connsiteX6" fmla="*/ 8867 w 60991"/>
                <a:gd name="connsiteY6" fmla="*/ 34948 h 35010"/>
                <a:gd name="connsiteX7" fmla="*/ 706 w 60991"/>
                <a:gd name="connsiteY7" fmla="*/ 32653 h 35010"/>
                <a:gd name="connsiteX8" fmla="*/ 861 w 60991"/>
                <a:gd name="connsiteY8" fmla="*/ 7658 h 35010"/>
                <a:gd name="connsiteX9" fmla="*/ 3398 w 60991"/>
                <a:gd name="connsiteY9" fmla="*/ 318 h 3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91" h="35010">
                  <a:moveTo>
                    <a:pt x="3398" y="318"/>
                  </a:moveTo>
                  <a:cubicBezTo>
                    <a:pt x="13175" y="-447"/>
                    <a:pt x="23136" y="445"/>
                    <a:pt x="32956" y="176"/>
                  </a:cubicBezTo>
                  <a:cubicBezTo>
                    <a:pt x="39006" y="176"/>
                    <a:pt x="46034" y="-603"/>
                    <a:pt x="51773" y="1536"/>
                  </a:cubicBezTo>
                  <a:cubicBezTo>
                    <a:pt x="55457" y="2854"/>
                    <a:pt x="58560" y="5022"/>
                    <a:pt x="59708" y="8961"/>
                  </a:cubicBezTo>
                  <a:cubicBezTo>
                    <a:pt x="61578" y="15933"/>
                    <a:pt x="62046" y="24165"/>
                    <a:pt x="56605" y="29748"/>
                  </a:cubicBezTo>
                  <a:cubicBezTo>
                    <a:pt x="52014" y="35331"/>
                    <a:pt x="45000" y="33659"/>
                    <a:pt x="38567" y="34297"/>
                  </a:cubicBezTo>
                  <a:cubicBezTo>
                    <a:pt x="28676" y="34906"/>
                    <a:pt x="18772" y="35133"/>
                    <a:pt x="8867" y="34948"/>
                  </a:cubicBezTo>
                  <a:cubicBezTo>
                    <a:pt x="6274" y="34821"/>
                    <a:pt x="2576" y="34736"/>
                    <a:pt x="706" y="32653"/>
                  </a:cubicBezTo>
                  <a:cubicBezTo>
                    <a:pt x="-655" y="24520"/>
                    <a:pt x="266" y="15848"/>
                    <a:pt x="861" y="7658"/>
                  </a:cubicBezTo>
                  <a:cubicBezTo>
                    <a:pt x="1173" y="5376"/>
                    <a:pt x="1400" y="1777"/>
                    <a:pt x="3398" y="318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ADBBB6A-8A26-364B-8056-610D87042BEA}"/>
                </a:ext>
              </a:extLst>
            </p:cNvPr>
            <p:cNvSpPr/>
            <p:nvPr/>
          </p:nvSpPr>
          <p:spPr>
            <a:xfrm>
              <a:off x="2292806" y="1376926"/>
              <a:ext cx="59597" cy="35068"/>
            </a:xfrm>
            <a:custGeom>
              <a:avLst/>
              <a:gdLst>
                <a:gd name="connsiteX0" fmla="*/ 21170 w 59597"/>
                <a:gd name="connsiteY0" fmla="*/ 655 h 35068"/>
                <a:gd name="connsiteX1" fmla="*/ 52782 w 59597"/>
                <a:gd name="connsiteY1" fmla="*/ 2880 h 35068"/>
                <a:gd name="connsiteX2" fmla="*/ 59598 w 59597"/>
                <a:gd name="connsiteY2" fmla="*/ 16086 h 35068"/>
                <a:gd name="connsiteX3" fmla="*/ 56409 w 59597"/>
                <a:gd name="connsiteY3" fmla="*/ 30043 h 35068"/>
                <a:gd name="connsiteX4" fmla="*/ 43912 w 59597"/>
                <a:gd name="connsiteY4" fmla="*/ 35045 h 35068"/>
                <a:gd name="connsiteX5" fmla="*/ 8346 w 59597"/>
                <a:gd name="connsiteY5" fmla="*/ 34039 h 35068"/>
                <a:gd name="connsiteX6" fmla="*/ 723 w 59597"/>
                <a:gd name="connsiteY6" fmla="*/ 32268 h 35068"/>
                <a:gd name="connsiteX7" fmla="*/ 0 w 59597"/>
                <a:gd name="connsiteY7" fmla="*/ 23199 h 35068"/>
                <a:gd name="connsiteX8" fmla="*/ 638 w 59597"/>
                <a:gd name="connsiteY8" fmla="*/ 1137 h 35068"/>
                <a:gd name="connsiteX9" fmla="*/ 21170 w 59597"/>
                <a:gd name="connsiteY9" fmla="*/ 655 h 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597" h="35068">
                  <a:moveTo>
                    <a:pt x="21170" y="655"/>
                  </a:moveTo>
                  <a:cubicBezTo>
                    <a:pt x="31683" y="1279"/>
                    <a:pt x="42707" y="-1385"/>
                    <a:pt x="52782" y="2880"/>
                  </a:cubicBezTo>
                  <a:cubicBezTo>
                    <a:pt x="57656" y="4977"/>
                    <a:pt x="59130" y="11325"/>
                    <a:pt x="59598" y="16086"/>
                  </a:cubicBezTo>
                  <a:cubicBezTo>
                    <a:pt x="59442" y="20762"/>
                    <a:pt x="58705" y="25906"/>
                    <a:pt x="56409" y="30043"/>
                  </a:cubicBezTo>
                  <a:cubicBezTo>
                    <a:pt x="53831" y="34266"/>
                    <a:pt x="48389" y="34847"/>
                    <a:pt x="43912" y="35045"/>
                  </a:cubicBezTo>
                  <a:cubicBezTo>
                    <a:pt x="32066" y="35229"/>
                    <a:pt x="20178" y="34266"/>
                    <a:pt x="8346" y="34039"/>
                  </a:cubicBezTo>
                  <a:cubicBezTo>
                    <a:pt x="5597" y="33855"/>
                    <a:pt x="2962" y="34138"/>
                    <a:pt x="723" y="32268"/>
                  </a:cubicBezTo>
                  <a:cubicBezTo>
                    <a:pt x="-170" y="29434"/>
                    <a:pt x="57" y="26147"/>
                    <a:pt x="0" y="23199"/>
                  </a:cubicBezTo>
                  <a:cubicBezTo>
                    <a:pt x="113" y="15888"/>
                    <a:pt x="-198" y="8420"/>
                    <a:pt x="638" y="1137"/>
                  </a:cubicBezTo>
                  <a:cubicBezTo>
                    <a:pt x="7113" y="-988"/>
                    <a:pt x="14340" y="485"/>
                    <a:pt x="21170" y="655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CD51A06-00FE-2B4C-843B-8C90D81F4051}"/>
                </a:ext>
              </a:extLst>
            </p:cNvPr>
            <p:cNvSpPr/>
            <p:nvPr/>
          </p:nvSpPr>
          <p:spPr>
            <a:xfrm>
              <a:off x="2352248" y="1376845"/>
              <a:ext cx="28119" cy="107845"/>
            </a:xfrm>
            <a:custGeom>
              <a:avLst/>
              <a:gdLst>
                <a:gd name="connsiteX0" fmla="*/ 23012 w 28119"/>
                <a:gd name="connsiteY0" fmla="*/ 0 h 107845"/>
                <a:gd name="connsiteX1" fmla="*/ 26058 w 28119"/>
                <a:gd name="connsiteY1" fmla="*/ 4138 h 107845"/>
                <a:gd name="connsiteX2" fmla="*/ 27872 w 28119"/>
                <a:gd name="connsiteY2" fmla="*/ 27475 h 107845"/>
                <a:gd name="connsiteX3" fmla="*/ 17939 w 28119"/>
                <a:gd name="connsiteY3" fmla="*/ 48304 h 107845"/>
                <a:gd name="connsiteX4" fmla="*/ 2636 w 28119"/>
                <a:gd name="connsiteY4" fmla="*/ 58337 h 107845"/>
                <a:gd name="connsiteX5" fmla="*/ 23111 w 28119"/>
                <a:gd name="connsiteY5" fmla="*/ 85131 h 107845"/>
                <a:gd name="connsiteX6" fmla="*/ 27603 w 28119"/>
                <a:gd name="connsiteY6" fmla="*/ 99018 h 107845"/>
                <a:gd name="connsiteX7" fmla="*/ 15856 w 28119"/>
                <a:gd name="connsiteY7" fmla="*/ 107845 h 107845"/>
                <a:gd name="connsiteX8" fmla="*/ 25888 w 28119"/>
                <a:gd name="connsiteY8" fmla="*/ 96821 h 107845"/>
                <a:gd name="connsiteX9" fmla="*/ 20829 w 28119"/>
                <a:gd name="connsiteY9" fmla="*/ 86038 h 107845"/>
                <a:gd name="connsiteX10" fmla="*/ 3103 w 28119"/>
                <a:gd name="connsiteY10" fmla="*/ 62630 h 107845"/>
                <a:gd name="connsiteX11" fmla="*/ 0 w 28119"/>
                <a:gd name="connsiteY11" fmla="*/ 56395 h 107845"/>
                <a:gd name="connsiteX12" fmla="*/ 9805 w 28119"/>
                <a:gd name="connsiteY12" fmla="*/ 51478 h 107845"/>
                <a:gd name="connsiteX13" fmla="*/ 25888 w 28119"/>
                <a:gd name="connsiteY13" fmla="*/ 26157 h 107845"/>
                <a:gd name="connsiteX14" fmla="*/ 23012 w 28119"/>
                <a:gd name="connsiteY14" fmla="*/ 0 h 10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19" h="107845">
                  <a:moveTo>
                    <a:pt x="23012" y="0"/>
                  </a:moveTo>
                  <a:cubicBezTo>
                    <a:pt x="24570" y="1190"/>
                    <a:pt x="25576" y="2182"/>
                    <a:pt x="26058" y="4138"/>
                  </a:cubicBezTo>
                  <a:cubicBezTo>
                    <a:pt x="28382" y="11477"/>
                    <a:pt x="28311" y="19852"/>
                    <a:pt x="27872" y="27475"/>
                  </a:cubicBezTo>
                  <a:cubicBezTo>
                    <a:pt x="27517" y="35467"/>
                    <a:pt x="23692" y="42863"/>
                    <a:pt x="17939" y="48304"/>
                  </a:cubicBezTo>
                  <a:cubicBezTo>
                    <a:pt x="13404" y="52527"/>
                    <a:pt x="8048" y="54695"/>
                    <a:pt x="2636" y="58337"/>
                  </a:cubicBezTo>
                  <a:cubicBezTo>
                    <a:pt x="9182" y="67490"/>
                    <a:pt x="16281" y="76204"/>
                    <a:pt x="23111" y="85131"/>
                  </a:cubicBezTo>
                  <a:cubicBezTo>
                    <a:pt x="25874" y="89071"/>
                    <a:pt x="29473" y="93973"/>
                    <a:pt x="27603" y="99018"/>
                  </a:cubicBezTo>
                  <a:cubicBezTo>
                    <a:pt x="25647" y="103538"/>
                    <a:pt x="20447" y="106613"/>
                    <a:pt x="15856" y="107845"/>
                  </a:cubicBezTo>
                  <a:cubicBezTo>
                    <a:pt x="18265" y="103339"/>
                    <a:pt x="24273" y="101455"/>
                    <a:pt x="25888" y="96821"/>
                  </a:cubicBezTo>
                  <a:cubicBezTo>
                    <a:pt x="26214" y="93024"/>
                    <a:pt x="22927" y="89000"/>
                    <a:pt x="20829" y="86038"/>
                  </a:cubicBezTo>
                  <a:cubicBezTo>
                    <a:pt x="14765" y="78344"/>
                    <a:pt x="8927" y="70494"/>
                    <a:pt x="3103" y="62630"/>
                  </a:cubicBezTo>
                  <a:cubicBezTo>
                    <a:pt x="1601" y="60646"/>
                    <a:pt x="680" y="58776"/>
                    <a:pt x="0" y="56395"/>
                  </a:cubicBezTo>
                  <a:cubicBezTo>
                    <a:pt x="3259" y="54752"/>
                    <a:pt x="6617" y="53250"/>
                    <a:pt x="9805" y="51478"/>
                  </a:cubicBezTo>
                  <a:cubicBezTo>
                    <a:pt x="19002" y="46420"/>
                    <a:pt x="25335" y="36699"/>
                    <a:pt x="25888" y="26157"/>
                  </a:cubicBezTo>
                  <a:cubicBezTo>
                    <a:pt x="26908" y="17046"/>
                    <a:pt x="24485" y="8828"/>
                    <a:pt x="23012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8BE77BA2-C370-7748-B91D-7758BC09DE02}"/>
                </a:ext>
              </a:extLst>
            </p:cNvPr>
            <p:cNvSpPr/>
            <p:nvPr/>
          </p:nvSpPr>
          <p:spPr>
            <a:xfrm>
              <a:off x="1629254" y="1378900"/>
              <a:ext cx="10471" cy="15558"/>
            </a:xfrm>
            <a:custGeom>
              <a:avLst/>
              <a:gdLst>
                <a:gd name="connsiteX0" fmla="*/ 10471 w 10471"/>
                <a:gd name="connsiteY0" fmla="*/ 0 h 15558"/>
                <a:gd name="connsiteX1" fmla="*/ 8133 w 10471"/>
                <a:gd name="connsiteY1" fmla="*/ 10641 h 15558"/>
                <a:gd name="connsiteX2" fmla="*/ 0 w 10471"/>
                <a:gd name="connsiteY2" fmla="*/ 15558 h 15558"/>
                <a:gd name="connsiteX3" fmla="*/ 7042 w 10471"/>
                <a:gd name="connsiteY3" fmla="*/ 7864 h 15558"/>
                <a:gd name="connsiteX4" fmla="*/ 10471 w 10471"/>
                <a:gd name="connsiteY4" fmla="*/ 0 h 1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1" h="15558">
                  <a:moveTo>
                    <a:pt x="10471" y="0"/>
                  </a:moveTo>
                  <a:cubicBezTo>
                    <a:pt x="10415" y="3727"/>
                    <a:pt x="10684" y="7595"/>
                    <a:pt x="8133" y="10641"/>
                  </a:cubicBezTo>
                  <a:cubicBezTo>
                    <a:pt x="6065" y="13405"/>
                    <a:pt x="3188" y="14566"/>
                    <a:pt x="0" y="15558"/>
                  </a:cubicBezTo>
                  <a:cubicBezTo>
                    <a:pt x="2196" y="12866"/>
                    <a:pt x="4988" y="10656"/>
                    <a:pt x="7042" y="7864"/>
                  </a:cubicBezTo>
                  <a:cubicBezTo>
                    <a:pt x="8601" y="5455"/>
                    <a:pt x="7283" y="708"/>
                    <a:pt x="10471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FF0F2C7-BC67-D546-BDC2-17FE16C283B6}"/>
                </a:ext>
              </a:extLst>
            </p:cNvPr>
            <p:cNvSpPr/>
            <p:nvPr/>
          </p:nvSpPr>
          <p:spPr>
            <a:xfrm>
              <a:off x="2497771" y="1378985"/>
              <a:ext cx="10358" cy="15430"/>
            </a:xfrm>
            <a:custGeom>
              <a:avLst/>
              <a:gdLst>
                <a:gd name="connsiteX0" fmla="*/ 10358 w 10358"/>
                <a:gd name="connsiteY0" fmla="*/ 0 h 15430"/>
                <a:gd name="connsiteX1" fmla="*/ 8077 w 10358"/>
                <a:gd name="connsiteY1" fmla="*/ 10429 h 15430"/>
                <a:gd name="connsiteX2" fmla="*/ 0 w 10358"/>
                <a:gd name="connsiteY2" fmla="*/ 15431 h 15430"/>
                <a:gd name="connsiteX3" fmla="*/ 6929 w 10358"/>
                <a:gd name="connsiteY3" fmla="*/ 7652 h 15430"/>
                <a:gd name="connsiteX4" fmla="*/ 10358 w 10358"/>
                <a:gd name="connsiteY4" fmla="*/ 0 h 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8" h="15430">
                  <a:moveTo>
                    <a:pt x="10358" y="0"/>
                  </a:moveTo>
                  <a:cubicBezTo>
                    <a:pt x="10131" y="3528"/>
                    <a:pt x="10556" y="7567"/>
                    <a:pt x="8077" y="10429"/>
                  </a:cubicBezTo>
                  <a:cubicBezTo>
                    <a:pt x="6036" y="13192"/>
                    <a:pt x="3160" y="14368"/>
                    <a:pt x="0" y="15431"/>
                  </a:cubicBezTo>
                  <a:cubicBezTo>
                    <a:pt x="2111" y="12654"/>
                    <a:pt x="4803" y="10401"/>
                    <a:pt x="6929" y="7652"/>
                  </a:cubicBezTo>
                  <a:cubicBezTo>
                    <a:pt x="8218" y="5356"/>
                    <a:pt x="7283" y="425"/>
                    <a:pt x="10358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55183A0-EF28-9D42-B708-E9C548F15699}"/>
                </a:ext>
              </a:extLst>
            </p:cNvPr>
            <p:cNvSpPr/>
            <p:nvPr/>
          </p:nvSpPr>
          <p:spPr>
            <a:xfrm>
              <a:off x="1695649" y="1379967"/>
              <a:ext cx="44582" cy="28759"/>
            </a:xfrm>
            <a:custGeom>
              <a:avLst/>
              <a:gdLst>
                <a:gd name="connsiteX0" fmla="*/ 18949 w 44582"/>
                <a:gd name="connsiteY0" fmla="*/ 38 h 28759"/>
                <a:gd name="connsiteX1" fmla="*/ 44582 w 44582"/>
                <a:gd name="connsiteY1" fmla="*/ 250 h 28759"/>
                <a:gd name="connsiteX2" fmla="*/ 43605 w 44582"/>
                <a:gd name="connsiteY2" fmla="*/ 2149 h 28759"/>
                <a:gd name="connsiteX3" fmla="*/ 2640 w 44582"/>
                <a:gd name="connsiteY3" fmla="*/ 3396 h 28759"/>
                <a:gd name="connsiteX4" fmla="*/ 2201 w 44582"/>
                <a:gd name="connsiteY4" fmla="*/ 28760 h 28759"/>
                <a:gd name="connsiteX5" fmla="*/ 855 w 44582"/>
                <a:gd name="connsiteY5" fmla="*/ 28207 h 28759"/>
                <a:gd name="connsiteX6" fmla="*/ 1549 w 44582"/>
                <a:gd name="connsiteY6" fmla="*/ 1285 h 28759"/>
                <a:gd name="connsiteX7" fmla="*/ 18949 w 44582"/>
                <a:gd name="connsiteY7" fmla="*/ 38 h 2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82" h="28759">
                  <a:moveTo>
                    <a:pt x="18949" y="38"/>
                  </a:moveTo>
                  <a:cubicBezTo>
                    <a:pt x="27494" y="208"/>
                    <a:pt x="36052" y="-232"/>
                    <a:pt x="44582" y="250"/>
                  </a:cubicBezTo>
                  <a:lnTo>
                    <a:pt x="43605" y="2149"/>
                  </a:lnTo>
                  <a:cubicBezTo>
                    <a:pt x="30058" y="3254"/>
                    <a:pt x="16045" y="1299"/>
                    <a:pt x="2640" y="3396"/>
                  </a:cubicBezTo>
                  <a:cubicBezTo>
                    <a:pt x="2187" y="11855"/>
                    <a:pt x="2881" y="20314"/>
                    <a:pt x="2201" y="28760"/>
                  </a:cubicBezTo>
                  <a:lnTo>
                    <a:pt x="855" y="28207"/>
                  </a:lnTo>
                  <a:cubicBezTo>
                    <a:pt x="-534" y="19776"/>
                    <a:pt x="-180" y="9659"/>
                    <a:pt x="1549" y="1285"/>
                  </a:cubicBezTo>
                  <a:cubicBezTo>
                    <a:pt x="7047" y="-472"/>
                    <a:pt x="13154" y="108"/>
                    <a:pt x="18949" y="38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157143C1-5DAC-8743-8F5B-493C40CCE08D}"/>
                </a:ext>
              </a:extLst>
            </p:cNvPr>
            <p:cNvSpPr/>
            <p:nvPr/>
          </p:nvSpPr>
          <p:spPr>
            <a:xfrm>
              <a:off x="2296106" y="1379640"/>
              <a:ext cx="46279" cy="29370"/>
            </a:xfrm>
            <a:custGeom>
              <a:avLst/>
              <a:gdLst>
                <a:gd name="connsiteX0" fmla="*/ 1277 w 46279"/>
                <a:gd name="connsiteY0" fmla="*/ 1159 h 29370"/>
                <a:gd name="connsiteX1" fmla="*/ 24955 w 46279"/>
                <a:gd name="connsiteY1" fmla="*/ 351 h 29370"/>
                <a:gd name="connsiteX2" fmla="*/ 45656 w 46279"/>
                <a:gd name="connsiteY2" fmla="*/ 649 h 29370"/>
                <a:gd name="connsiteX3" fmla="*/ 46280 w 46279"/>
                <a:gd name="connsiteY3" fmla="*/ 1895 h 29370"/>
                <a:gd name="connsiteX4" fmla="*/ 3105 w 46279"/>
                <a:gd name="connsiteY4" fmla="*/ 2887 h 29370"/>
                <a:gd name="connsiteX5" fmla="*/ 1844 w 46279"/>
                <a:gd name="connsiteY5" fmla="*/ 28775 h 29370"/>
                <a:gd name="connsiteX6" fmla="*/ 413 w 46279"/>
                <a:gd name="connsiteY6" fmla="*/ 29370 h 29370"/>
                <a:gd name="connsiteX7" fmla="*/ 1277 w 46279"/>
                <a:gd name="connsiteY7" fmla="*/ 1159 h 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9" h="29370">
                  <a:moveTo>
                    <a:pt x="1277" y="1159"/>
                  </a:moveTo>
                  <a:cubicBezTo>
                    <a:pt x="8929" y="-372"/>
                    <a:pt x="17161" y="663"/>
                    <a:pt x="24955" y="351"/>
                  </a:cubicBezTo>
                  <a:cubicBezTo>
                    <a:pt x="31728" y="422"/>
                    <a:pt x="38997" y="-655"/>
                    <a:pt x="45656" y="649"/>
                  </a:cubicBezTo>
                  <a:lnTo>
                    <a:pt x="46280" y="1895"/>
                  </a:lnTo>
                  <a:cubicBezTo>
                    <a:pt x="31969" y="3327"/>
                    <a:pt x="17416" y="1782"/>
                    <a:pt x="3105" y="2887"/>
                  </a:cubicBezTo>
                  <a:cubicBezTo>
                    <a:pt x="1560" y="11460"/>
                    <a:pt x="3388" y="20288"/>
                    <a:pt x="1844" y="28775"/>
                  </a:cubicBezTo>
                  <a:lnTo>
                    <a:pt x="413" y="29370"/>
                  </a:lnTo>
                  <a:cubicBezTo>
                    <a:pt x="158" y="20174"/>
                    <a:pt x="-721" y="10142"/>
                    <a:pt x="1277" y="1159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39AD840-5CE8-8A43-A7A5-0BD23F1A8717}"/>
                </a:ext>
              </a:extLst>
            </p:cNvPr>
            <p:cNvSpPr/>
            <p:nvPr/>
          </p:nvSpPr>
          <p:spPr>
            <a:xfrm>
              <a:off x="1873256" y="1405992"/>
              <a:ext cx="16648" cy="78866"/>
            </a:xfrm>
            <a:custGeom>
              <a:avLst/>
              <a:gdLst>
                <a:gd name="connsiteX0" fmla="*/ 14524 w 16648"/>
                <a:gd name="connsiteY0" fmla="*/ 0 h 78866"/>
                <a:gd name="connsiteX1" fmla="*/ 16068 w 16648"/>
                <a:gd name="connsiteY1" fmla="*/ 680 h 78866"/>
                <a:gd name="connsiteX2" fmla="*/ 16309 w 16648"/>
                <a:gd name="connsiteY2" fmla="*/ 64911 h 78866"/>
                <a:gd name="connsiteX3" fmla="*/ 8190 w 16648"/>
                <a:gd name="connsiteY3" fmla="*/ 78543 h 78866"/>
                <a:gd name="connsiteX4" fmla="*/ 0 w 16648"/>
                <a:gd name="connsiteY4" fmla="*/ 76715 h 78866"/>
                <a:gd name="connsiteX5" fmla="*/ 10656 w 16648"/>
                <a:gd name="connsiteY5" fmla="*/ 75496 h 78866"/>
                <a:gd name="connsiteX6" fmla="*/ 14425 w 16648"/>
                <a:gd name="connsiteY6" fmla="*/ 63594 h 78866"/>
                <a:gd name="connsiteX7" fmla="*/ 14524 w 16648"/>
                <a:gd name="connsiteY7" fmla="*/ 0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48" h="78866">
                  <a:moveTo>
                    <a:pt x="14524" y="0"/>
                  </a:moveTo>
                  <a:lnTo>
                    <a:pt x="16068" y="680"/>
                  </a:lnTo>
                  <a:cubicBezTo>
                    <a:pt x="17514" y="21949"/>
                    <a:pt x="15728" y="43473"/>
                    <a:pt x="16309" y="64911"/>
                  </a:cubicBezTo>
                  <a:cubicBezTo>
                    <a:pt x="16196" y="70707"/>
                    <a:pt x="15261" y="77763"/>
                    <a:pt x="8190" y="78543"/>
                  </a:cubicBezTo>
                  <a:cubicBezTo>
                    <a:pt x="5795" y="78415"/>
                    <a:pt x="411" y="80144"/>
                    <a:pt x="0" y="76715"/>
                  </a:cubicBezTo>
                  <a:cubicBezTo>
                    <a:pt x="3542" y="76318"/>
                    <a:pt x="7184" y="76247"/>
                    <a:pt x="10656" y="75496"/>
                  </a:cubicBezTo>
                  <a:cubicBezTo>
                    <a:pt x="14241" y="73498"/>
                    <a:pt x="14014" y="67136"/>
                    <a:pt x="14425" y="63594"/>
                  </a:cubicBezTo>
                  <a:cubicBezTo>
                    <a:pt x="14566" y="42396"/>
                    <a:pt x="14836" y="21212"/>
                    <a:pt x="14524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550DBB0-4D73-6D4D-B41C-C3175ADC9B95}"/>
                </a:ext>
              </a:extLst>
            </p:cNvPr>
            <p:cNvSpPr/>
            <p:nvPr/>
          </p:nvSpPr>
          <p:spPr>
            <a:xfrm>
              <a:off x="2014967" y="1405397"/>
              <a:ext cx="16753" cy="79381"/>
            </a:xfrm>
            <a:custGeom>
              <a:avLst/>
              <a:gdLst>
                <a:gd name="connsiteX0" fmla="*/ 14892 w 16753"/>
                <a:gd name="connsiteY0" fmla="*/ 0 h 79381"/>
                <a:gd name="connsiteX1" fmla="*/ 16465 w 16753"/>
                <a:gd name="connsiteY1" fmla="*/ 5965 h 79381"/>
                <a:gd name="connsiteX2" fmla="*/ 16451 w 16753"/>
                <a:gd name="connsiteY2" fmla="*/ 61355 h 79381"/>
                <a:gd name="connsiteX3" fmla="*/ 14255 w 16753"/>
                <a:gd name="connsiteY3" fmla="*/ 75567 h 79381"/>
                <a:gd name="connsiteX4" fmla="*/ 5625 w 16753"/>
                <a:gd name="connsiteY4" fmla="*/ 79350 h 79381"/>
                <a:gd name="connsiteX5" fmla="*/ 0 w 16753"/>
                <a:gd name="connsiteY5" fmla="*/ 77338 h 79381"/>
                <a:gd name="connsiteX6" fmla="*/ 10656 w 16753"/>
                <a:gd name="connsiteY6" fmla="*/ 76120 h 79381"/>
                <a:gd name="connsiteX7" fmla="*/ 14382 w 16753"/>
                <a:gd name="connsiteY7" fmla="*/ 67023 h 79381"/>
                <a:gd name="connsiteX8" fmla="*/ 14694 w 16753"/>
                <a:gd name="connsiteY8" fmla="*/ 37210 h 79381"/>
                <a:gd name="connsiteX9" fmla="*/ 14892 w 16753"/>
                <a:gd name="connsiteY9" fmla="*/ 0 h 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53" h="79381">
                  <a:moveTo>
                    <a:pt x="14892" y="0"/>
                  </a:moveTo>
                  <a:cubicBezTo>
                    <a:pt x="15686" y="1941"/>
                    <a:pt x="16380" y="3854"/>
                    <a:pt x="16465" y="5965"/>
                  </a:cubicBezTo>
                  <a:cubicBezTo>
                    <a:pt x="17330" y="24429"/>
                    <a:pt x="15927" y="42934"/>
                    <a:pt x="16451" y="61355"/>
                  </a:cubicBezTo>
                  <a:cubicBezTo>
                    <a:pt x="16465" y="65889"/>
                    <a:pt x="16720" y="71571"/>
                    <a:pt x="14255" y="75567"/>
                  </a:cubicBezTo>
                  <a:cubicBezTo>
                    <a:pt x="12228" y="78755"/>
                    <a:pt x="9139" y="79294"/>
                    <a:pt x="5625" y="79350"/>
                  </a:cubicBezTo>
                  <a:cubicBezTo>
                    <a:pt x="3231" y="79067"/>
                    <a:pt x="808" y="80328"/>
                    <a:pt x="0" y="77338"/>
                  </a:cubicBezTo>
                  <a:cubicBezTo>
                    <a:pt x="3542" y="76941"/>
                    <a:pt x="7184" y="76856"/>
                    <a:pt x="10656" y="76120"/>
                  </a:cubicBezTo>
                  <a:cubicBezTo>
                    <a:pt x="13745" y="74745"/>
                    <a:pt x="13971" y="69899"/>
                    <a:pt x="14382" y="67023"/>
                  </a:cubicBezTo>
                  <a:cubicBezTo>
                    <a:pt x="14906" y="57104"/>
                    <a:pt x="14340" y="47143"/>
                    <a:pt x="14694" y="37210"/>
                  </a:cubicBezTo>
                  <a:cubicBezTo>
                    <a:pt x="15133" y="24825"/>
                    <a:pt x="14241" y="12384"/>
                    <a:pt x="14892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204631A7-1BB9-834F-AE83-B2C23021FF5F}"/>
                </a:ext>
              </a:extLst>
            </p:cNvPr>
            <p:cNvSpPr/>
            <p:nvPr/>
          </p:nvSpPr>
          <p:spPr>
            <a:xfrm>
              <a:off x="1415335" y="1411816"/>
              <a:ext cx="36103" cy="53164"/>
            </a:xfrm>
            <a:custGeom>
              <a:avLst/>
              <a:gdLst>
                <a:gd name="connsiteX0" fmla="*/ 32490 w 36103"/>
                <a:gd name="connsiteY0" fmla="*/ 0 h 53164"/>
                <a:gd name="connsiteX1" fmla="*/ 35650 w 36103"/>
                <a:gd name="connsiteY1" fmla="*/ 16479 h 53164"/>
                <a:gd name="connsiteX2" fmla="*/ 21594 w 36103"/>
                <a:gd name="connsiteY2" fmla="*/ 37932 h 53164"/>
                <a:gd name="connsiteX3" fmla="*/ 5823 w 36103"/>
                <a:gd name="connsiteY3" fmla="*/ 53165 h 53164"/>
                <a:gd name="connsiteX4" fmla="*/ 1289 w 36103"/>
                <a:gd name="connsiteY4" fmla="*/ 29005 h 53164"/>
                <a:gd name="connsiteX5" fmla="*/ 14070 w 36103"/>
                <a:gd name="connsiteY5" fmla="*/ 14836 h 53164"/>
                <a:gd name="connsiteX6" fmla="*/ 32490 w 36103"/>
                <a:gd name="connsiteY6" fmla="*/ 0 h 5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03" h="53164">
                  <a:moveTo>
                    <a:pt x="32490" y="0"/>
                  </a:moveTo>
                  <a:cubicBezTo>
                    <a:pt x="34616" y="4974"/>
                    <a:pt x="37152" y="11052"/>
                    <a:pt x="35650" y="16479"/>
                  </a:cubicBezTo>
                  <a:cubicBezTo>
                    <a:pt x="33709" y="24939"/>
                    <a:pt x="27644" y="31995"/>
                    <a:pt x="21594" y="37932"/>
                  </a:cubicBezTo>
                  <a:cubicBezTo>
                    <a:pt x="16365" y="43019"/>
                    <a:pt x="11363" y="48404"/>
                    <a:pt x="5823" y="53165"/>
                  </a:cubicBezTo>
                  <a:cubicBezTo>
                    <a:pt x="1218" y="46292"/>
                    <a:pt x="-1871" y="37082"/>
                    <a:pt x="1289" y="29005"/>
                  </a:cubicBezTo>
                  <a:cubicBezTo>
                    <a:pt x="3442" y="22501"/>
                    <a:pt x="9139" y="19115"/>
                    <a:pt x="14070" y="14836"/>
                  </a:cubicBezTo>
                  <a:cubicBezTo>
                    <a:pt x="20233" y="9975"/>
                    <a:pt x="25887" y="4223"/>
                    <a:pt x="32490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5AFA343C-C606-0B44-B87D-9452360FC512}"/>
                </a:ext>
              </a:extLst>
            </p:cNvPr>
            <p:cNvSpPr/>
            <p:nvPr/>
          </p:nvSpPr>
          <p:spPr>
            <a:xfrm>
              <a:off x="2172592" y="1414140"/>
              <a:ext cx="57903" cy="42905"/>
            </a:xfrm>
            <a:custGeom>
              <a:avLst/>
              <a:gdLst>
                <a:gd name="connsiteX0" fmla="*/ 55870 w 57903"/>
                <a:gd name="connsiteY0" fmla="*/ 907 h 42905"/>
                <a:gd name="connsiteX1" fmla="*/ 57839 w 57903"/>
                <a:gd name="connsiteY1" fmla="*/ 0 h 42905"/>
                <a:gd name="connsiteX2" fmla="*/ 57003 w 57903"/>
                <a:gd name="connsiteY2" fmla="*/ 10755 h 42905"/>
                <a:gd name="connsiteX3" fmla="*/ 49564 w 57903"/>
                <a:gd name="connsiteY3" fmla="*/ 15941 h 42905"/>
                <a:gd name="connsiteX4" fmla="*/ 3343 w 57903"/>
                <a:gd name="connsiteY4" fmla="*/ 16536 h 42905"/>
                <a:gd name="connsiteX5" fmla="*/ 2067 w 57903"/>
                <a:gd name="connsiteY5" fmla="*/ 38301 h 42905"/>
                <a:gd name="connsiteX6" fmla="*/ 310 w 57903"/>
                <a:gd name="connsiteY6" fmla="*/ 42906 h 42905"/>
                <a:gd name="connsiteX7" fmla="*/ 211 w 57903"/>
                <a:gd name="connsiteY7" fmla="*/ 22728 h 42905"/>
                <a:gd name="connsiteX8" fmla="*/ 1699 w 57903"/>
                <a:gd name="connsiteY8" fmla="*/ 14807 h 42905"/>
                <a:gd name="connsiteX9" fmla="*/ 13857 w 57903"/>
                <a:gd name="connsiteY9" fmla="*/ 13631 h 42905"/>
                <a:gd name="connsiteX10" fmla="*/ 50797 w 57903"/>
                <a:gd name="connsiteY10" fmla="*/ 13220 h 42905"/>
                <a:gd name="connsiteX11" fmla="*/ 55870 w 57903"/>
                <a:gd name="connsiteY11" fmla="*/ 907 h 4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03" h="42905">
                  <a:moveTo>
                    <a:pt x="55870" y="907"/>
                  </a:moveTo>
                  <a:lnTo>
                    <a:pt x="57839" y="0"/>
                  </a:lnTo>
                  <a:cubicBezTo>
                    <a:pt x="57882" y="3457"/>
                    <a:pt x="58179" y="7467"/>
                    <a:pt x="57003" y="10755"/>
                  </a:cubicBezTo>
                  <a:cubicBezTo>
                    <a:pt x="55586" y="13716"/>
                    <a:pt x="52767" y="15516"/>
                    <a:pt x="49564" y="15941"/>
                  </a:cubicBezTo>
                  <a:cubicBezTo>
                    <a:pt x="34289" y="18236"/>
                    <a:pt x="18518" y="15048"/>
                    <a:pt x="3343" y="16536"/>
                  </a:cubicBezTo>
                  <a:cubicBezTo>
                    <a:pt x="2450" y="23777"/>
                    <a:pt x="2648" y="31060"/>
                    <a:pt x="2067" y="38301"/>
                  </a:cubicBezTo>
                  <a:cubicBezTo>
                    <a:pt x="1954" y="40072"/>
                    <a:pt x="1076" y="41375"/>
                    <a:pt x="310" y="42906"/>
                  </a:cubicBezTo>
                  <a:cubicBezTo>
                    <a:pt x="-271" y="36232"/>
                    <a:pt x="126" y="29430"/>
                    <a:pt x="211" y="22728"/>
                  </a:cubicBezTo>
                  <a:cubicBezTo>
                    <a:pt x="367" y="20036"/>
                    <a:pt x="282" y="17216"/>
                    <a:pt x="1699" y="14807"/>
                  </a:cubicBezTo>
                  <a:cubicBezTo>
                    <a:pt x="5256" y="13135"/>
                    <a:pt x="10002" y="13716"/>
                    <a:pt x="13857" y="13631"/>
                  </a:cubicBezTo>
                  <a:cubicBezTo>
                    <a:pt x="25929" y="13560"/>
                    <a:pt x="39093" y="15473"/>
                    <a:pt x="50797" y="13220"/>
                  </a:cubicBezTo>
                  <a:cubicBezTo>
                    <a:pt x="56394" y="12044"/>
                    <a:pt x="54849" y="5087"/>
                    <a:pt x="55870" y="907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E6D04C08-B24D-4A43-A01F-5FA3836984A9}"/>
                </a:ext>
              </a:extLst>
            </p:cNvPr>
            <p:cNvSpPr/>
            <p:nvPr/>
          </p:nvSpPr>
          <p:spPr>
            <a:xfrm>
              <a:off x="2581517" y="1420077"/>
              <a:ext cx="43313" cy="42934"/>
            </a:xfrm>
            <a:custGeom>
              <a:avLst/>
              <a:gdLst>
                <a:gd name="connsiteX0" fmla="*/ 42037 w 43313"/>
                <a:gd name="connsiteY0" fmla="*/ 0 h 42934"/>
                <a:gd name="connsiteX1" fmla="*/ 39501 w 43313"/>
                <a:gd name="connsiteY1" fmla="*/ 23493 h 42934"/>
                <a:gd name="connsiteX2" fmla="*/ 23008 w 43313"/>
                <a:gd name="connsiteY2" fmla="*/ 33951 h 42934"/>
                <a:gd name="connsiteX3" fmla="*/ 393 w 43313"/>
                <a:gd name="connsiteY3" fmla="*/ 42934 h 42934"/>
                <a:gd name="connsiteX4" fmla="*/ 2037 w 43313"/>
                <a:gd name="connsiteY4" fmla="*/ 27192 h 42934"/>
                <a:gd name="connsiteX5" fmla="*/ 22682 w 43313"/>
                <a:gd name="connsiteY5" fmla="*/ 9480 h 42934"/>
                <a:gd name="connsiteX6" fmla="*/ 42037 w 43313"/>
                <a:gd name="connsiteY6" fmla="*/ 0 h 4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13" h="42934">
                  <a:moveTo>
                    <a:pt x="42037" y="0"/>
                  </a:moveTo>
                  <a:cubicBezTo>
                    <a:pt x="43880" y="8162"/>
                    <a:pt x="44262" y="16210"/>
                    <a:pt x="39501" y="23493"/>
                  </a:cubicBezTo>
                  <a:cubicBezTo>
                    <a:pt x="35619" y="29501"/>
                    <a:pt x="29214" y="31272"/>
                    <a:pt x="23008" y="33951"/>
                  </a:cubicBezTo>
                  <a:cubicBezTo>
                    <a:pt x="15413" y="36898"/>
                    <a:pt x="8186" y="40809"/>
                    <a:pt x="393" y="42934"/>
                  </a:cubicBezTo>
                  <a:cubicBezTo>
                    <a:pt x="-117" y="37408"/>
                    <a:pt x="-571" y="32321"/>
                    <a:pt x="2037" y="27192"/>
                  </a:cubicBezTo>
                  <a:cubicBezTo>
                    <a:pt x="6457" y="18577"/>
                    <a:pt x="14336" y="13745"/>
                    <a:pt x="22682" y="9480"/>
                  </a:cubicBezTo>
                  <a:cubicBezTo>
                    <a:pt x="29115" y="6348"/>
                    <a:pt x="35335" y="2409"/>
                    <a:pt x="42037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6716A42-E794-8445-BB51-340F6939A440}"/>
                </a:ext>
              </a:extLst>
            </p:cNvPr>
            <p:cNvSpPr/>
            <p:nvPr/>
          </p:nvSpPr>
          <p:spPr>
            <a:xfrm>
              <a:off x="1568381" y="1428808"/>
              <a:ext cx="31768" cy="4942"/>
            </a:xfrm>
            <a:custGeom>
              <a:avLst/>
              <a:gdLst>
                <a:gd name="connsiteX0" fmla="*/ 0 w 31768"/>
                <a:gd name="connsiteY0" fmla="*/ 11 h 4942"/>
                <a:gd name="connsiteX1" fmla="*/ 16961 w 31768"/>
                <a:gd name="connsiteY1" fmla="*/ 1485 h 4942"/>
                <a:gd name="connsiteX2" fmla="*/ 31768 w 31768"/>
                <a:gd name="connsiteY2" fmla="*/ 4857 h 4942"/>
                <a:gd name="connsiteX3" fmla="*/ 10826 w 31768"/>
                <a:gd name="connsiteY3" fmla="*/ 3072 h 4942"/>
                <a:gd name="connsiteX4" fmla="*/ 0 w 31768"/>
                <a:gd name="connsiteY4" fmla="*/ 11 h 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68" h="4942">
                  <a:moveTo>
                    <a:pt x="0" y="11"/>
                  </a:moveTo>
                  <a:cubicBezTo>
                    <a:pt x="5781" y="-117"/>
                    <a:pt x="11237" y="890"/>
                    <a:pt x="16961" y="1485"/>
                  </a:cubicBezTo>
                  <a:cubicBezTo>
                    <a:pt x="22190" y="2179"/>
                    <a:pt x="27022" y="2349"/>
                    <a:pt x="31768" y="4857"/>
                  </a:cubicBezTo>
                  <a:cubicBezTo>
                    <a:pt x="24570" y="5311"/>
                    <a:pt x="17925" y="3851"/>
                    <a:pt x="10826" y="3072"/>
                  </a:cubicBezTo>
                  <a:cubicBezTo>
                    <a:pt x="7000" y="2618"/>
                    <a:pt x="3330" y="2080"/>
                    <a:pt x="0" y="11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42C0E3B9-BB6A-584D-A2B2-E73D94A33986}"/>
                </a:ext>
              </a:extLst>
            </p:cNvPr>
            <p:cNvSpPr/>
            <p:nvPr/>
          </p:nvSpPr>
          <p:spPr>
            <a:xfrm>
              <a:off x="2436898" y="1428797"/>
              <a:ext cx="31754" cy="4949"/>
            </a:xfrm>
            <a:custGeom>
              <a:avLst/>
              <a:gdLst>
                <a:gd name="connsiteX0" fmla="*/ 0 w 31754"/>
                <a:gd name="connsiteY0" fmla="*/ 9 h 4949"/>
                <a:gd name="connsiteX1" fmla="*/ 17032 w 31754"/>
                <a:gd name="connsiteY1" fmla="*/ 1539 h 4949"/>
                <a:gd name="connsiteX2" fmla="*/ 31754 w 31754"/>
                <a:gd name="connsiteY2" fmla="*/ 4855 h 4949"/>
                <a:gd name="connsiteX3" fmla="*/ 10896 w 31754"/>
                <a:gd name="connsiteY3" fmla="*/ 3112 h 4949"/>
                <a:gd name="connsiteX4" fmla="*/ 0 w 31754"/>
                <a:gd name="connsiteY4" fmla="*/ 9 h 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54" h="4949">
                  <a:moveTo>
                    <a:pt x="0" y="9"/>
                  </a:moveTo>
                  <a:cubicBezTo>
                    <a:pt x="5810" y="-105"/>
                    <a:pt x="11293" y="930"/>
                    <a:pt x="17032" y="1539"/>
                  </a:cubicBezTo>
                  <a:cubicBezTo>
                    <a:pt x="22218" y="2205"/>
                    <a:pt x="27007" y="2417"/>
                    <a:pt x="31754" y="4855"/>
                  </a:cubicBezTo>
                  <a:cubicBezTo>
                    <a:pt x="24584" y="5336"/>
                    <a:pt x="17967" y="3863"/>
                    <a:pt x="10896" y="3112"/>
                  </a:cubicBezTo>
                  <a:cubicBezTo>
                    <a:pt x="7000" y="2602"/>
                    <a:pt x="3330" y="2332"/>
                    <a:pt x="0" y="9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E8669ED0-F664-554F-945D-60394BA56E5F}"/>
                </a:ext>
              </a:extLst>
            </p:cNvPr>
            <p:cNvSpPr/>
            <p:nvPr/>
          </p:nvSpPr>
          <p:spPr>
            <a:xfrm>
              <a:off x="1587225" y="1429443"/>
              <a:ext cx="56333" cy="58251"/>
            </a:xfrm>
            <a:custGeom>
              <a:avLst/>
              <a:gdLst>
                <a:gd name="connsiteX0" fmla="*/ 52274 w 56333"/>
                <a:gd name="connsiteY0" fmla="*/ 0 h 58251"/>
                <a:gd name="connsiteX1" fmla="*/ 56298 w 56333"/>
                <a:gd name="connsiteY1" fmla="*/ 15998 h 58251"/>
                <a:gd name="connsiteX2" fmla="*/ 37027 w 56333"/>
                <a:gd name="connsiteY2" fmla="*/ 50316 h 58251"/>
                <a:gd name="connsiteX3" fmla="*/ 2 w 56333"/>
                <a:gd name="connsiteY3" fmla="*/ 58252 h 58251"/>
                <a:gd name="connsiteX4" fmla="*/ 5485 w 56333"/>
                <a:gd name="connsiteY4" fmla="*/ 55432 h 58251"/>
                <a:gd name="connsiteX5" fmla="*/ 40484 w 56333"/>
                <a:gd name="connsiteY5" fmla="*/ 45300 h 58251"/>
                <a:gd name="connsiteX6" fmla="*/ 54314 w 56333"/>
                <a:gd name="connsiteY6" fmla="*/ 20319 h 58251"/>
                <a:gd name="connsiteX7" fmla="*/ 52274 w 56333"/>
                <a:gd name="connsiteY7" fmla="*/ 0 h 5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333" h="58251">
                  <a:moveTo>
                    <a:pt x="52274" y="0"/>
                  </a:moveTo>
                  <a:cubicBezTo>
                    <a:pt x="56879" y="3911"/>
                    <a:pt x="56014" y="10571"/>
                    <a:pt x="56298" y="15998"/>
                  </a:cubicBezTo>
                  <a:cubicBezTo>
                    <a:pt x="56907" y="29402"/>
                    <a:pt x="49567" y="44521"/>
                    <a:pt x="37027" y="50316"/>
                  </a:cubicBezTo>
                  <a:cubicBezTo>
                    <a:pt x="25819" y="55899"/>
                    <a:pt x="12414" y="57926"/>
                    <a:pt x="2" y="58252"/>
                  </a:cubicBezTo>
                  <a:cubicBezTo>
                    <a:pt x="-83" y="54667"/>
                    <a:pt x="3006" y="56112"/>
                    <a:pt x="5485" y="55432"/>
                  </a:cubicBezTo>
                  <a:cubicBezTo>
                    <a:pt x="18082" y="54766"/>
                    <a:pt x="29971" y="52725"/>
                    <a:pt x="40484" y="45300"/>
                  </a:cubicBezTo>
                  <a:cubicBezTo>
                    <a:pt x="48901" y="39590"/>
                    <a:pt x="53053" y="30153"/>
                    <a:pt x="54314" y="20319"/>
                  </a:cubicBezTo>
                  <a:cubicBezTo>
                    <a:pt x="54994" y="13645"/>
                    <a:pt x="52741" y="6844"/>
                    <a:pt x="52274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C7524A56-F8CE-E04B-ADBC-4755319261A2}"/>
                </a:ext>
              </a:extLst>
            </p:cNvPr>
            <p:cNvSpPr/>
            <p:nvPr/>
          </p:nvSpPr>
          <p:spPr>
            <a:xfrm>
              <a:off x="2455783" y="1429216"/>
              <a:ext cx="56259" cy="58520"/>
            </a:xfrm>
            <a:custGeom>
              <a:avLst/>
              <a:gdLst>
                <a:gd name="connsiteX0" fmla="*/ 51708 w 56259"/>
                <a:gd name="connsiteY0" fmla="*/ 0 h 58520"/>
                <a:gd name="connsiteX1" fmla="*/ 55066 w 56259"/>
                <a:gd name="connsiteY1" fmla="*/ 4747 h 58520"/>
                <a:gd name="connsiteX2" fmla="*/ 42257 w 56259"/>
                <a:gd name="connsiteY2" fmla="*/ 47213 h 58520"/>
                <a:gd name="connsiteX3" fmla="*/ 17 w 56259"/>
                <a:gd name="connsiteY3" fmla="*/ 58521 h 58520"/>
                <a:gd name="connsiteX4" fmla="*/ 5501 w 56259"/>
                <a:gd name="connsiteY4" fmla="*/ 55659 h 58520"/>
                <a:gd name="connsiteX5" fmla="*/ 39565 w 56259"/>
                <a:gd name="connsiteY5" fmla="*/ 45981 h 58520"/>
                <a:gd name="connsiteX6" fmla="*/ 54259 w 56259"/>
                <a:gd name="connsiteY6" fmla="*/ 19115 h 58520"/>
                <a:gd name="connsiteX7" fmla="*/ 51708 w 56259"/>
                <a:gd name="connsiteY7" fmla="*/ 0 h 5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59" h="58520">
                  <a:moveTo>
                    <a:pt x="51708" y="0"/>
                  </a:moveTo>
                  <a:cubicBezTo>
                    <a:pt x="53196" y="1403"/>
                    <a:pt x="54571" y="2692"/>
                    <a:pt x="55066" y="4747"/>
                  </a:cubicBezTo>
                  <a:cubicBezTo>
                    <a:pt x="58396" y="19951"/>
                    <a:pt x="54953" y="37210"/>
                    <a:pt x="42257" y="47213"/>
                  </a:cubicBezTo>
                  <a:cubicBezTo>
                    <a:pt x="30553" y="55503"/>
                    <a:pt x="14045" y="57954"/>
                    <a:pt x="17" y="58521"/>
                  </a:cubicBezTo>
                  <a:cubicBezTo>
                    <a:pt x="-266" y="54808"/>
                    <a:pt x="2993" y="56353"/>
                    <a:pt x="5501" y="55659"/>
                  </a:cubicBezTo>
                  <a:cubicBezTo>
                    <a:pt x="17701" y="54964"/>
                    <a:pt x="29263" y="53009"/>
                    <a:pt x="39565" y="45981"/>
                  </a:cubicBezTo>
                  <a:cubicBezTo>
                    <a:pt x="48733" y="40044"/>
                    <a:pt x="53239" y="29685"/>
                    <a:pt x="54259" y="19115"/>
                  </a:cubicBezTo>
                  <a:cubicBezTo>
                    <a:pt x="54556" y="12696"/>
                    <a:pt x="52388" y="6348"/>
                    <a:pt x="51708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9DF77A2-F4A4-164D-A5DE-D4BB265DFFFF}"/>
                </a:ext>
              </a:extLst>
            </p:cNvPr>
            <p:cNvSpPr/>
            <p:nvPr/>
          </p:nvSpPr>
          <p:spPr>
            <a:xfrm>
              <a:off x="2282774" y="1434993"/>
              <a:ext cx="36869" cy="50009"/>
            </a:xfrm>
            <a:custGeom>
              <a:avLst/>
              <a:gdLst>
                <a:gd name="connsiteX0" fmla="*/ 14609 w 36869"/>
                <a:gd name="connsiteY0" fmla="*/ 954 h 50009"/>
                <a:gd name="connsiteX1" fmla="*/ 36870 w 36869"/>
                <a:gd name="connsiteY1" fmla="*/ 387 h 50009"/>
                <a:gd name="connsiteX2" fmla="*/ 36147 w 36869"/>
                <a:gd name="connsiteY2" fmla="*/ 2527 h 50009"/>
                <a:gd name="connsiteX3" fmla="*/ 17259 w 36869"/>
                <a:gd name="connsiteY3" fmla="*/ 2881 h 50009"/>
                <a:gd name="connsiteX4" fmla="*/ 16479 w 36869"/>
                <a:gd name="connsiteY4" fmla="*/ 3830 h 50009"/>
                <a:gd name="connsiteX5" fmla="*/ 15544 w 36869"/>
                <a:gd name="connsiteY5" fmla="*/ 30271 h 50009"/>
                <a:gd name="connsiteX6" fmla="*/ 13376 w 36869"/>
                <a:gd name="connsiteY6" fmla="*/ 46538 h 50009"/>
                <a:gd name="connsiteX7" fmla="*/ 0 w 36869"/>
                <a:gd name="connsiteY7" fmla="*/ 50009 h 50009"/>
                <a:gd name="connsiteX8" fmla="*/ 11421 w 36869"/>
                <a:gd name="connsiteY8" fmla="*/ 45744 h 50009"/>
                <a:gd name="connsiteX9" fmla="*/ 12965 w 36869"/>
                <a:gd name="connsiteY9" fmla="*/ 41493 h 50009"/>
                <a:gd name="connsiteX10" fmla="*/ 14609 w 36869"/>
                <a:gd name="connsiteY10" fmla="*/ 954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869" h="50009">
                  <a:moveTo>
                    <a:pt x="14609" y="954"/>
                  </a:moveTo>
                  <a:cubicBezTo>
                    <a:pt x="21836" y="-435"/>
                    <a:pt x="29544" y="-10"/>
                    <a:pt x="36870" y="387"/>
                  </a:cubicBezTo>
                  <a:lnTo>
                    <a:pt x="36147" y="2527"/>
                  </a:lnTo>
                  <a:cubicBezTo>
                    <a:pt x="29997" y="3009"/>
                    <a:pt x="23408" y="1974"/>
                    <a:pt x="17259" y="2881"/>
                  </a:cubicBezTo>
                  <a:lnTo>
                    <a:pt x="16479" y="3830"/>
                  </a:lnTo>
                  <a:cubicBezTo>
                    <a:pt x="15247" y="12516"/>
                    <a:pt x="16040" y="21500"/>
                    <a:pt x="15544" y="30271"/>
                  </a:cubicBezTo>
                  <a:cubicBezTo>
                    <a:pt x="15204" y="35315"/>
                    <a:pt x="16182" y="42145"/>
                    <a:pt x="13376" y="46538"/>
                  </a:cubicBezTo>
                  <a:cubicBezTo>
                    <a:pt x="11024" y="51058"/>
                    <a:pt x="4237" y="49684"/>
                    <a:pt x="0" y="50009"/>
                  </a:cubicBezTo>
                  <a:cubicBezTo>
                    <a:pt x="1445" y="46254"/>
                    <a:pt x="8913" y="48777"/>
                    <a:pt x="11421" y="45744"/>
                  </a:cubicBezTo>
                  <a:cubicBezTo>
                    <a:pt x="12200" y="44483"/>
                    <a:pt x="12710" y="43066"/>
                    <a:pt x="12965" y="41493"/>
                  </a:cubicBezTo>
                  <a:cubicBezTo>
                    <a:pt x="14467" y="28202"/>
                    <a:pt x="12030" y="14061"/>
                    <a:pt x="14609" y="954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B9900EA-A65D-E547-B675-7D321C7EA8C6}"/>
                </a:ext>
              </a:extLst>
            </p:cNvPr>
            <p:cNvSpPr/>
            <p:nvPr/>
          </p:nvSpPr>
          <p:spPr>
            <a:xfrm>
              <a:off x="1424256" y="1454240"/>
              <a:ext cx="33747" cy="55205"/>
            </a:xfrm>
            <a:custGeom>
              <a:avLst/>
              <a:gdLst>
                <a:gd name="connsiteX0" fmla="*/ 29478 w 33747"/>
                <a:gd name="connsiteY0" fmla="*/ 0 h 55205"/>
                <a:gd name="connsiteX1" fmla="*/ 32440 w 33747"/>
                <a:gd name="connsiteY1" fmla="*/ 22275 h 55205"/>
                <a:gd name="connsiteX2" fmla="*/ 20339 w 33747"/>
                <a:gd name="connsiteY2" fmla="*/ 40015 h 55205"/>
                <a:gd name="connsiteX3" fmla="*/ 6906 w 33747"/>
                <a:gd name="connsiteY3" fmla="*/ 55205 h 55205"/>
                <a:gd name="connsiteX4" fmla="*/ 1281 w 33747"/>
                <a:gd name="connsiteY4" fmla="*/ 29388 h 55205"/>
                <a:gd name="connsiteX5" fmla="*/ 12956 w 33747"/>
                <a:gd name="connsiteY5" fmla="*/ 15615 h 55205"/>
                <a:gd name="connsiteX6" fmla="*/ 29478 w 33747"/>
                <a:gd name="connsiteY6" fmla="*/ 0 h 5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47" h="55205">
                  <a:moveTo>
                    <a:pt x="29478" y="0"/>
                  </a:moveTo>
                  <a:cubicBezTo>
                    <a:pt x="33814" y="6589"/>
                    <a:pt x="34934" y="14779"/>
                    <a:pt x="32440" y="22275"/>
                  </a:cubicBezTo>
                  <a:cubicBezTo>
                    <a:pt x="30045" y="28934"/>
                    <a:pt x="24987" y="34801"/>
                    <a:pt x="20339" y="40015"/>
                  </a:cubicBezTo>
                  <a:cubicBezTo>
                    <a:pt x="15748" y="45031"/>
                    <a:pt x="11738" y="50430"/>
                    <a:pt x="6906" y="55205"/>
                  </a:cubicBezTo>
                  <a:cubicBezTo>
                    <a:pt x="969" y="47908"/>
                    <a:pt x="-1823" y="38541"/>
                    <a:pt x="1281" y="29388"/>
                  </a:cubicBezTo>
                  <a:cubicBezTo>
                    <a:pt x="3109" y="23848"/>
                    <a:pt x="8876" y="19597"/>
                    <a:pt x="12956" y="15615"/>
                  </a:cubicBezTo>
                  <a:cubicBezTo>
                    <a:pt x="18624" y="10585"/>
                    <a:pt x="23612" y="4789"/>
                    <a:pt x="29478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2568C1B4-5CFE-AF40-B71B-2943BCBC26A9}"/>
                </a:ext>
              </a:extLst>
            </p:cNvPr>
            <p:cNvSpPr/>
            <p:nvPr/>
          </p:nvSpPr>
          <p:spPr>
            <a:xfrm>
              <a:off x="2572218" y="1465221"/>
              <a:ext cx="45325" cy="39575"/>
            </a:xfrm>
            <a:custGeom>
              <a:avLst/>
              <a:gdLst>
                <a:gd name="connsiteX0" fmla="*/ 44578 w 45325"/>
                <a:gd name="connsiteY0" fmla="*/ 0 h 39575"/>
                <a:gd name="connsiteX1" fmla="*/ 38641 w 45325"/>
                <a:gd name="connsiteY1" fmla="*/ 24882 h 39575"/>
                <a:gd name="connsiteX2" fmla="*/ 24415 w 45325"/>
                <a:gd name="connsiteY2" fmla="*/ 31882 h 39575"/>
                <a:gd name="connsiteX3" fmla="*/ 0 w 45325"/>
                <a:gd name="connsiteY3" fmla="*/ 39576 h 39575"/>
                <a:gd name="connsiteX4" fmla="*/ 2494 w 45325"/>
                <a:gd name="connsiteY4" fmla="*/ 24216 h 39575"/>
                <a:gd name="connsiteX5" fmla="*/ 24514 w 45325"/>
                <a:gd name="connsiteY5" fmla="*/ 7978 h 39575"/>
                <a:gd name="connsiteX6" fmla="*/ 44578 w 45325"/>
                <a:gd name="connsiteY6" fmla="*/ 0 h 3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25" h="39575">
                  <a:moveTo>
                    <a:pt x="44578" y="0"/>
                  </a:moveTo>
                  <a:cubicBezTo>
                    <a:pt x="46392" y="8927"/>
                    <a:pt x="45088" y="18109"/>
                    <a:pt x="38641" y="24882"/>
                  </a:cubicBezTo>
                  <a:cubicBezTo>
                    <a:pt x="34985" y="28991"/>
                    <a:pt x="29388" y="30153"/>
                    <a:pt x="24415" y="31882"/>
                  </a:cubicBezTo>
                  <a:cubicBezTo>
                    <a:pt x="16267" y="34361"/>
                    <a:pt x="8290" y="37691"/>
                    <a:pt x="0" y="39576"/>
                  </a:cubicBezTo>
                  <a:cubicBezTo>
                    <a:pt x="29" y="34106"/>
                    <a:pt x="-311" y="29147"/>
                    <a:pt x="2494" y="24216"/>
                  </a:cubicBezTo>
                  <a:cubicBezTo>
                    <a:pt x="7000" y="15913"/>
                    <a:pt x="16210" y="11548"/>
                    <a:pt x="24514" y="7978"/>
                  </a:cubicBezTo>
                  <a:cubicBezTo>
                    <a:pt x="31145" y="5299"/>
                    <a:pt x="37677" y="1658"/>
                    <a:pt x="44578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63716A2-7C87-B049-BC6D-FABA86A8B645}"/>
                </a:ext>
              </a:extLst>
            </p:cNvPr>
            <p:cNvSpPr/>
            <p:nvPr/>
          </p:nvSpPr>
          <p:spPr>
            <a:xfrm>
              <a:off x="2159739" y="1468594"/>
              <a:ext cx="90526" cy="16971"/>
            </a:xfrm>
            <a:custGeom>
              <a:avLst/>
              <a:gdLst>
                <a:gd name="connsiteX0" fmla="*/ 88433 w 90526"/>
                <a:gd name="connsiteY0" fmla="*/ 85 h 16971"/>
                <a:gd name="connsiteX1" fmla="*/ 90403 w 90526"/>
                <a:gd name="connsiteY1" fmla="*/ 0 h 16971"/>
                <a:gd name="connsiteX2" fmla="*/ 88490 w 90526"/>
                <a:gd name="connsiteY2" fmla="*/ 13093 h 16971"/>
                <a:gd name="connsiteX3" fmla="*/ 77777 w 90526"/>
                <a:gd name="connsiteY3" fmla="*/ 16819 h 16971"/>
                <a:gd name="connsiteX4" fmla="*/ 39463 w 90526"/>
                <a:gd name="connsiteY4" fmla="*/ 16678 h 16971"/>
                <a:gd name="connsiteX5" fmla="*/ 482 w 90526"/>
                <a:gd name="connsiteY5" fmla="*/ 15998 h 16971"/>
                <a:gd name="connsiteX6" fmla="*/ 0 w 90526"/>
                <a:gd name="connsiteY6" fmla="*/ 14042 h 16971"/>
                <a:gd name="connsiteX7" fmla="*/ 74901 w 90526"/>
                <a:gd name="connsiteY7" fmla="*/ 14382 h 16971"/>
                <a:gd name="connsiteX8" fmla="*/ 86137 w 90526"/>
                <a:gd name="connsiteY8" fmla="*/ 12172 h 16971"/>
                <a:gd name="connsiteX9" fmla="*/ 88433 w 90526"/>
                <a:gd name="connsiteY9" fmla="*/ 85 h 1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526" h="16971">
                  <a:moveTo>
                    <a:pt x="88433" y="85"/>
                  </a:moveTo>
                  <a:lnTo>
                    <a:pt x="90403" y="0"/>
                  </a:lnTo>
                  <a:cubicBezTo>
                    <a:pt x="90658" y="4152"/>
                    <a:pt x="90728" y="9451"/>
                    <a:pt x="88490" y="13093"/>
                  </a:cubicBezTo>
                  <a:cubicBezTo>
                    <a:pt x="86307" y="16763"/>
                    <a:pt x="81476" y="16380"/>
                    <a:pt x="77777" y="16819"/>
                  </a:cubicBezTo>
                  <a:cubicBezTo>
                    <a:pt x="65025" y="17230"/>
                    <a:pt x="52229" y="16678"/>
                    <a:pt x="39463" y="16678"/>
                  </a:cubicBezTo>
                  <a:cubicBezTo>
                    <a:pt x="26455" y="15700"/>
                    <a:pt x="13461" y="16777"/>
                    <a:pt x="482" y="15998"/>
                  </a:cubicBezTo>
                  <a:lnTo>
                    <a:pt x="0" y="14042"/>
                  </a:lnTo>
                  <a:cubicBezTo>
                    <a:pt x="24953" y="13971"/>
                    <a:pt x="49948" y="14453"/>
                    <a:pt x="74901" y="14382"/>
                  </a:cubicBezTo>
                  <a:cubicBezTo>
                    <a:pt x="78245" y="14127"/>
                    <a:pt x="83516" y="14524"/>
                    <a:pt x="86137" y="12172"/>
                  </a:cubicBezTo>
                  <a:cubicBezTo>
                    <a:pt x="88419" y="9083"/>
                    <a:pt x="87838" y="3783"/>
                    <a:pt x="88433" y="85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7631E941-3AEA-2D4A-8208-E7E1B9547DC0}"/>
                </a:ext>
              </a:extLst>
            </p:cNvPr>
            <p:cNvSpPr/>
            <p:nvPr/>
          </p:nvSpPr>
          <p:spPr>
            <a:xfrm>
              <a:off x="1436146" y="1496550"/>
              <a:ext cx="32492" cy="56097"/>
            </a:xfrm>
            <a:custGeom>
              <a:avLst/>
              <a:gdLst>
                <a:gd name="connsiteX0" fmla="*/ 26345 w 32492"/>
                <a:gd name="connsiteY0" fmla="*/ 0 h 56097"/>
                <a:gd name="connsiteX1" fmla="*/ 31588 w 32492"/>
                <a:gd name="connsiteY1" fmla="*/ 20985 h 56097"/>
                <a:gd name="connsiteX2" fmla="*/ 19161 w 32492"/>
                <a:gd name="connsiteY2" fmla="*/ 42424 h 56097"/>
                <a:gd name="connsiteX3" fmla="*/ 8038 w 32492"/>
                <a:gd name="connsiteY3" fmla="*/ 56098 h 56097"/>
                <a:gd name="connsiteX4" fmla="*/ 528 w 32492"/>
                <a:gd name="connsiteY4" fmla="*/ 32534 h 56097"/>
                <a:gd name="connsiteX5" fmla="*/ 11552 w 32492"/>
                <a:gd name="connsiteY5" fmla="*/ 16380 h 56097"/>
                <a:gd name="connsiteX6" fmla="*/ 26345 w 32492"/>
                <a:gd name="connsiteY6" fmla="*/ 0 h 5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92" h="56097">
                  <a:moveTo>
                    <a:pt x="26345" y="0"/>
                  </a:moveTo>
                  <a:cubicBezTo>
                    <a:pt x="31730" y="5144"/>
                    <a:pt x="33869" y="13929"/>
                    <a:pt x="31588" y="20985"/>
                  </a:cubicBezTo>
                  <a:cubicBezTo>
                    <a:pt x="29279" y="28878"/>
                    <a:pt x="24064" y="35948"/>
                    <a:pt x="19161" y="42424"/>
                  </a:cubicBezTo>
                  <a:cubicBezTo>
                    <a:pt x="15534" y="47157"/>
                    <a:pt x="12487" y="52031"/>
                    <a:pt x="8038" y="56098"/>
                  </a:cubicBezTo>
                  <a:cubicBezTo>
                    <a:pt x="2583" y="49296"/>
                    <a:pt x="-1498" y="41531"/>
                    <a:pt x="528" y="32534"/>
                  </a:cubicBezTo>
                  <a:cubicBezTo>
                    <a:pt x="1789" y="25831"/>
                    <a:pt x="7358" y="21368"/>
                    <a:pt x="11552" y="16380"/>
                  </a:cubicBezTo>
                  <a:cubicBezTo>
                    <a:pt x="16611" y="11038"/>
                    <a:pt x="21003" y="5044"/>
                    <a:pt x="26345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30A11681-5A84-1D42-8FC3-64B52DFBFE22}"/>
                </a:ext>
              </a:extLst>
            </p:cNvPr>
            <p:cNvSpPr/>
            <p:nvPr/>
          </p:nvSpPr>
          <p:spPr>
            <a:xfrm>
              <a:off x="2559324" y="1509346"/>
              <a:ext cx="47550" cy="36515"/>
            </a:xfrm>
            <a:custGeom>
              <a:avLst/>
              <a:gdLst>
                <a:gd name="connsiteX0" fmla="*/ 47440 w 47550"/>
                <a:gd name="connsiteY0" fmla="*/ 0 h 36515"/>
                <a:gd name="connsiteX1" fmla="*/ 40639 w 47550"/>
                <a:gd name="connsiteY1" fmla="*/ 23706 h 36515"/>
                <a:gd name="connsiteX2" fmla="*/ 23663 w 47550"/>
                <a:gd name="connsiteY2" fmla="*/ 30833 h 36515"/>
                <a:gd name="connsiteX3" fmla="*/ 0 w 47550"/>
                <a:gd name="connsiteY3" fmla="*/ 36515 h 36515"/>
                <a:gd name="connsiteX4" fmla="*/ 3273 w 47550"/>
                <a:gd name="connsiteY4" fmla="*/ 21779 h 36515"/>
                <a:gd name="connsiteX5" fmla="*/ 25349 w 47550"/>
                <a:gd name="connsiteY5" fmla="*/ 7113 h 36515"/>
                <a:gd name="connsiteX6" fmla="*/ 47440 w 47550"/>
                <a:gd name="connsiteY6" fmla="*/ 0 h 3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50" h="36515">
                  <a:moveTo>
                    <a:pt x="47440" y="0"/>
                  </a:moveTo>
                  <a:cubicBezTo>
                    <a:pt x="47908" y="8814"/>
                    <a:pt x="47114" y="17103"/>
                    <a:pt x="40639" y="23706"/>
                  </a:cubicBezTo>
                  <a:cubicBezTo>
                    <a:pt x="35892" y="28651"/>
                    <a:pt x="29955" y="29161"/>
                    <a:pt x="23663" y="30833"/>
                  </a:cubicBezTo>
                  <a:cubicBezTo>
                    <a:pt x="15742" y="32590"/>
                    <a:pt x="8006" y="35254"/>
                    <a:pt x="0" y="36515"/>
                  </a:cubicBezTo>
                  <a:cubicBezTo>
                    <a:pt x="99" y="31244"/>
                    <a:pt x="312" y="26356"/>
                    <a:pt x="3273" y="21779"/>
                  </a:cubicBezTo>
                  <a:cubicBezTo>
                    <a:pt x="8204" y="14184"/>
                    <a:pt x="17018" y="9905"/>
                    <a:pt x="25349" y="7113"/>
                  </a:cubicBezTo>
                  <a:cubicBezTo>
                    <a:pt x="32675" y="4719"/>
                    <a:pt x="39944" y="1757"/>
                    <a:pt x="47440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CF8F472C-1F96-0247-B5F2-FF0B08FB6F01}"/>
                </a:ext>
              </a:extLst>
            </p:cNvPr>
            <p:cNvSpPr/>
            <p:nvPr/>
          </p:nvSpPr>
          <p:spPr>
            <a:xfrm>
              <a:off x="1792816" y="1527085"/>
              <a:ext cx="597340" cy="139417"/>
            </a:xfrm>
            <a:custGeom>
              <a:avLst/>
              <a:gdLst>
                <a:gd name="connsiteX0" fmla="*/ 156376 w 597340"/>
                <a:gd name="connsiteY0" fmla="*/ 1263 h 139417"/>
                <a:gd name="connsiteX1" fmla="*/ 157339 w 597340"/>
                <a:gd name="connsiteY1" fmla="*/ 11904 h 139417"/>
                <a:gd name="connsiteX2" fmla="*/ 146032 w 597340"/>
                <a:gd name="connsiteY2" fmla="*/ 75483 h 139417"/>
                <a:gd name="connsiteX3" fmla="*/ 163985 w 597340"/>
                <a:gd name="connsiteY3" fmla="*/ 54257 h 139417"/>
                <a:gd name="connsiteX4" fmla="*/ 184517 w 597340"/>
                <a:gd name="connsiteY4" fmla="*/ 48306 h 139417"/>
                <a:gd name="connsiteX5" fmla="*/ 198318 w 597340"/>
                <a:gd name="connsiteY5" fmla="*/ 61186 h 139417"/>
                <a:gd name="connsiteX6" fmla="*/ 197510 w 597340"/>
                <a:gd name="connsiteY6" fmla="*/ 83348 h 139417"/>
                <a:gd name="connsiteX7" fmla="*/ 190666 w 597340"/>
                <a:gd name="connsiteY7" fmla="*/ 124142 h 139417"/>
                <a:gd name="connsiteX8" fmla="*/ 208081 w 597340"/>
                <a:gd name="connsiteY8" fmla="*/ 115385 h 139417"/>
                <a:gd name="connsiteX9" fmla="*/ 214797 w 597340"/>
                <a:gd name="connsiteY9" fmla="*/ 105367 h 139417"/>
                <a:gd name="connsiteX10" fmla="*/ 237582 w 597340"/>
                <a:gd name="connsiteY10" fmla="*/ 57049 h 139417"/>
                <a:gd name="connsiteX11" fmla="*/ 253509 w 597340"/>
                <a:gd name="connsiteY11" fmla="*/ 45855 h 139417"/>
                <a:gd name="connsiteX12" fmla="*/ 274268 w 597340"/>
                <a:gd name="connsiteY12" fmla="*/ 50488 h 139417"/>
                <a:gd name="connsiteX13" fmla="*/ 289472 w 597340"/>
                <a:gd name="connsiteY13" fmla="*/ 59373 h 139417"/>
                <a:gd name="connsiteX14" fmla="*/ 287445 w 597340"/>
                <a:gd name="connsiteY14" fmla="*/ 82866 h 139417"/>
                <a:gd name="connsiteX15" fmla="*/ 261699 w 597340"/>
                <a:gd name="connsiteY15" fmla="*/ 103936 h 139417"/>
                <a:gd name="connsiteX16" fmla="*/ 233686 w 597340"/>
                <a:gd name="connsiteY16" fmla="*/ 109717 h 139417"/>
                <a:gd name="connsiteX17" fmla="*/ 236987 w 597340"/>
                <a:gd name="connsiteY17" fmla="*/ 126012 h 139417"/>
                <a:gd name="connsiteX18" fmla="*/ 250519 w 597340"/>
                <a:gd name="connsiteY18" fmla="*/ 129016 h 139417"/>
                <a:gd name="connsiteX19" fmla="*/ 291824 w 597340"/>
                <a:gd name="connsiteY19" fmla="*/ 111290 h 139417"/>
                <a:gd name="connsiteX20" fmla="*/ 306263 w 597340"/>
                <a:gd name="connsiteY20" fmla="*/ 85997 h 139417"/>
                <a:gd name="connsiteX21" fmla="*/ 309748 w 597340"/>
                <a:gd name="connsiteY21" fmla="*/ 63468 h 139417"/>
                <a:gd name="connsiteX22" fmla="*/ 302238 w 597340"/>
                <a:gd name="connsiteY22" fmla="*/ 55178 h 139417"/>
                <a:gd name="connsiteX23" fmla="*/ 304506 w 597340"/>
                <a:gd name="connsiteY23" fmla="*/ 44679 h 139417"/>
                <a:gd name="connsiteX24" fmla="*/ 311505 w 597340"/>
                <a:gd name="connsiteY24" fmla="*/ 35738 h 139417"/>
                <a:gd name="connsiteX25" fmla="*/ 326950 w 597340"/>
                <a:gd name="connsiteY25" fmla="*/ 40328 h 139417"/>
                <a:gd name="connsiteX26" fmla="*/ 327616 w 597340"/>
                <a:gd name="connsiteY26" fmla="*/ 53648 h 139417"/>
                <a:gd name="connsiteX27" fmla="*/ 356891 w 597340"/>
                <a:gd name="connsiteY27" fmla="*/ 53676 h 139417"/>
                <a:gd name="connsiteX28" fmla="*/ 365563 w 597340"/>
                <a:gd name="connsiteY28" fmla="*/ 57431 h 139417"/>
                <a:gd name="connsiteX29" fmla="*/ 365194 w 597340"/>
                <a:gd name="connsiteY29" fmla="*/ 67109 h 139417"/>
                <a:gd name="connsiteX30" fmla="*/ 356749 w 597340"/>
                <a:gd name="connsiteY30" fmla="*/ 112296 h 139417"/>
                <a:gd name="connsiteX31" fmla="*/ 355616 w 597340"/>
                <a:gd name="connsiteY31" fmla="*/ 124000 h 139417"/>
                <a:gd name="connsiteX32" fmla="*/ 374036 w 597340"/>
                <a:gd name="connsiteY32" fmla="*/ 114152 h 139417"/>
                <a:gd name="connsiteX33" fmla="*/ 385910 w 597340"/>
                <a:gd name="connsiteY33" fmla="*/ 97376 h 139417"/>
                <a:gd name="connsiteX34" fmla="*/ 392287 w 597340"/>
                <a:gd name="connsiteY34" fmla="*/ 64190 h 139417"/>
                <a:gd name="connsiteX35" fmla="*/ 390261 w 597340"/>
                <a:gd name="connsiteY35" fmla="*/ 50021 h 139417"/>
                <a:gd name="connsiteX36" fmla="*/ 410580 w 597340"/>
                <a:gd name="connsiteY36" fmla="*/ 46903 h 139417"/>
                <a:gd name="connsiteX37" fmla="*/ 413811 w 597340"/>
                <a:gd name="connsiteY37" fmla="*/ 56199 h 139417"/>
                <a:gd name="connsiteX38" fmla="*/ 404558 w 597340"/>
                <a:gd name="connsiteY38" fmla="*/ 103724 h 139417"/>
                <a:gd name="connsiteX39" fmla="*/ 401710 w 597340"/>
                <a:gd name="connsiteY39" fmla="*/ 124199 h 139417"/>
                <a:gd name="connsiteX40" fmla="*/ 410396 w 597340"/>
                <a:gd name="connsiteY40" fmla="*/ 122102 h 139417"/>
                <a:gd name="connsiteX41" fmla="*/ 425118 w 597340"/>
                <a:gd name="connsiteY41" fmla="*/ 108626 h 139417"/>
                <a:gd name="connsiteX42" fmla="*/ 428150 w 597340"/>
                <a:gd name="connsiteY42" fmla="*/ 93351 h 139417"/>
                <a:gd name="connsiteX43" fmla="*/ 454676 w 597340"/>
                <a:gd name="connsiteY43" fmla="*/ 51664 h 139417"/>
                <a:gd name="connsiteX44" fmla="*/ 465955 w 597340"/>
                <a:gd name="connsiteY44" fmla="*/ 45812 h 139417"/>
                <a:gd name="connsiteX45" fmla="*/ 487677 w 597340"/>
                <a:gd name="connsiteY45" fmla="*/ 51083 h 139417"/>
                <a:gd name="connsiteX46" fmla="*/ 501124 w 597340"/>
                <a:gd name="connsiteY46" fmla="*/ 60364 h 139417"/>
                <a:gd name="connsiteX47" fmla="*/ 497086 w 597340"/>
                <a:gd name="connsiteY47" fmla="*/ 85558 h 139417"/>
                <a:gd name="connsiteX48" fmla="*/ 470943 w 597340"/>
                <a:gd name="connsiteY48" fmla="*/ 104744 h 139417"/>
                <a:gd name="connsiteX49" fmla="*/ 444998 w 597340"/>
                <a:gd name="connsiteY49" fmla="*/ 109887 h 139417"/>
                <a:gd name="connsiteX50" fmla="*/ 446854 w 597340"/>
                <a:gd name="connsiteY50" fmla="*/ 124482 h 139417"/>
                <a:gd name="connsiteX51" fmla="*/ 457354 w 597340"/>
                <a:gd name="connsiteY51" fmla="*/ 129158 h 139417"/>
                <a:gd name="connsiteX52" fmla="*/ 501422 w 597340"/>
                <a:gd name="connsiteY52" fmla="*/ 112594 h 139417"/>
                <a:gd name="connsiteX53" fmla="*/ 525794 w 597340"/>
                <a:gd name="connsiteY53" fmla="*/ 74633 h 139417"/>
                <a:gd name="connsiteX54" fmla="*/ 523399 w 597340"/>
                <a:gd name="connsiteY54" fmla="*/ 58707 h 139417"/>
                <a:gd name="connsiteX55" fmla="*/ 528089 w 597340"/>
                <a:gd name="connsiteY55" fmla="*/ 41689 h 139417"/>
                <a:gd name="connsiteX56" fmla="*/ 545220 w 597340"/>
                <a:gd name="connsiteY56" fmla="*/ 38515 h 139417"/>
                <a:gd name="connsiteX57" fmla="*/ 551710 w 597340"/>
                <a:gd name="connsiteY57" fmla="*/ 41618 h 139417"/>
                <a:gd name="connsiteX58" fmla="*/ 542882 w 597340"/>
                <a:gd name="connsiteY58" fmla="*/ 65352 h 139417"/>
                <a:gd name="connsiteX59" fmla="*/ 557633 w 597340"/>
                <a:gd name="connsiteY59" fmla="*/ 85969 h 139417"/>
                <a:gd name="connsiteX60" fmla="*/ 565270 w 597340"/>
                <a:gd name="connsiteY60" fmla="*/ 112792 h 139417"/>
                <a:gd name="connsiteX61" fmla="*/ 552503 w 597340"/>
                <a:gd name="connsiteY61" fmla="*/ 129654 h 139417"/>
                <a:gd name="connsiteX62" fmla="*/ 577499 w 597340"/>
                <a:gd name="connsiteY62" fmla="*/ 112140 h 139417"/>
                <a:gd name="connsiteX63" fmla="*/ 590648 w 597340"/>
                <a:gd name="connsiteY63" fmla="*/ 95250 h 139417"/>
                <a:gd name="connsiteX64" fmla="*/ 596954 w 597340"/>
                <a:gd name="connsiteY64" fmla="*/ 99062 h 139417"/>
                <a:gd name="connsiteX65" fmla="*/ 592674 w 597340"/>
                <a:gd name="connsiteY65" fmla="*/ 111729 h 139417"/>
                <a:gd name="connsiteX66" fmla="*/ 555961 w 597340"/>
                <a:gd name="connsiteY66" fmla="*/ 136966 h 139417"/>
                <a:gd name="connsiteX67" fmla="*/ 535259 w 597340"/>
                <a:gd name="connsiteY67" fmla="*/ 133820 h 139417"/>
                <a:gd name="connsiteX68" fmla="*/ 528415 w 597340"/>
                <a:gd name="connsiteY68" fmla="*/ 122810 h 139417"/>
                <a:gd name="connsiteX69" fmla="*/ 540417 w 597340"/>
                <a:gd name="connsiteY69" fmla="*/ 111885 h 139417"/>
                <a:gd name="connsiteX70" fmla="*/ 545617 w 597340"/>
                <a:gd name="connsiteY70" fmla="*/ 98353 h 139417"/>
                <a:gd name="connsiteX71" fmla="*/ 534239 w 597340"/>
                <a:gd name="connsiteY71" fmla="*/ 79678 h 139417"/>
                <a:gd name="connsiteX72" fmla="*/ 529959 w 597340"/>
                <a:gd name="connsiteY72" fmla="*/ 91424 h 139417"/>
                <a:gd name="connsiteX73" fmla="*/ 513154 w 597340"/>
                <a:gd name="connsiteY73" fmla="*/ 118644 h 139417"/>
                <a:gd name="connsiteX74" fmla="*/ 474003 w 597340"/>
                <a:gd name="connsiteY74" fmla="*/ 138439 h 139417"/>
                <a:gd name="connsiteX75" fmla="*/ 447208 w 597340"/>
                <a:gd name="connsiteY75" fmla="*/ 135421 h 139417"/>
                <a:gd name="connsiteX76" fmla="*/ 430375 w 597340"/>
                <a:gd name="connsiteY76" fmla="*/ 120812 h 139417"/>
                <a:gd name="connsiteX77" fmla="*/ 402135 w 597340"/>
                <a:gd name="connsiteY77" fmla="*/ 137136 h 139417"/>
                <a:gd name="connsiteX78" fmla="*/ 382538 w 597340"/>
                <a:gd name="connsiteY78" fmla="*/ 122300 h 139417"/>
                <a:gd name="connsiteX79" fmla="*/ 355346 w 597340"/>
                <a:gd name="connsiteY79" fmla="*/ 137122 h 139417"/>
                <a:gd name="connsiteX80" fmla="*/ 338201 w 597340"/>
                <a:gd name="connsiteY80" fmla="*/ 124029 h 139417"/>
                <a:gd name="connsiteX81" fmla="*/ 338173 w 597340"/>
                <a:gd name="connsiteY81" fmla="*/ 105495 h 139417"/>
                <a:gd name="connsiteX82" fmla="*/ 344889 w 597340"/>
                <a:gd name="connsiteY82" fmla="*/ 64941 h 139417"/>
                <a:gd name="connsiteX83" fmla="*/ 324414 w 597340"/>
                <a:gd name="connsiteY83" fmla="*/ 64658 h 139417"/>
                <a:gd name="connsiteX84" fmla="*/ 322104 w 597340"/>
                <a:gd name="connsiteY84" fmla="*/ 76093 h 139417"/>
                <a:gd name="connsiteX85" fmla="*/ 303967 w 597340"/>
                <a:gd name="connsiteY85" fmla="*/ 116306 h 139417"/>
                <a:gd name="connsiteX86" fmla="*/ 262875 w 597340"/>
                <a:gd name="connsiteY86" fmla="*/ 138425 h 139417"/>
                <a:gd name="connsiteX87" fmla="*/ 236094 w 597340"/>
                <a:gd name="connsiteY87" fmla="*/ 135450 h 139417"/>
                <a:gd name="connsiteX88" fmla="*/ 219261 w 597340"/>
                <a:gd name="connsiteY88" fmla="*/ 121025 h 139417"/>
                <a:gd name="connsiteX89" fmla="*/ 195102 w 597340"/>
                <a:gd name="connsiteY89" fmla="*/ 136611 h 139417"/>
                <a:gd name="connsiteX90" fmla="*/ 178566 w 597340"/>
                <a:gd name="connsiteY90" fmla="*/ 130603 h 139417"/>
                <a:gd name="connsiteX91" fmla="*/ 171906 w 597340"/>
                <a:gd name="connsiteY91" fmla="*/ 114677 h 139417"/>
                <a:gd name="connsiteX92" fmla="*/ 180804 w 597340"/>
                <a:gd name="connsiteY92" fmla="*/ 70722 h 139417"/>
                <a:gd name="connsiteX93" fmla="*/ 181725 w 597340"/>
                <a:gd name="connsiteY93" fmla="*/ 62249 h 139417"/>
                <a:gd name="connsiteX94" fmla="*/ 165870 w 597340"/>
                <a:gd name="connsiteY94" fmla="*/ 67506 h 139417"/>
                <a:gd name="connsiteX95" fmla="*/ 143326 w 597340"/>
                <a:gd name="connsiteY95" fmla="*/ 94598 h 139417"/>
                <a:gd name="connsiteX96" fmla="*/ 138210 w 597340"/>
                <a:gd name="connsiteY96" fmla="*/ 118049 h 139417"/>
                <a:gd name="connsiteX97" fmla="*/ 134030 w 597340"/>
                <a:gd name="connsiteY97" fmla="*/ 139417 h 139417"/>
                <a:gd name="connsiteX98" fmla="*/ 127470 w 597340"/>
                <a:gd name="connsiteY98" fmla="*/ 137802 h 139417"/>
                <a:gd name="connsiteX99" fmla="*/ 118869 w 597340"/>
                <a:gd name="connsiteY99" fmla="*/ 124326 h 139417"/>
                <a:gd name="connsiteX100" fmla="*/ 94823 w 597340"/>
                <a:gd name="connsiteY100" fmla="*/ 136611 h 139417"/>
                <a:gd name="connsiteX101" fmla="*/ 72010 w 597340"/>
                <a:gd name="connsiteY101" fmla="*/ 133707 h 139417"/>
                <a:gd name="connsiteX102" fmla="*/ 65378 w 597340"/>
                <a:gd name="connsiteY102" fmla="*/ 122966 h 139417"/>
                <a:gd name="connsiteX103" fmla="*/ 80483 w 597340"/>
                <a:gd name="connsiteY103" fmla="*/ 108230 h 139417"/>
                <a:gd name="connsiteX104" fmla="*/ 82183 w 597340"/>
                <a:gd name="connsiteY104" fmla="*/ 96540 h 139417"/>
                <a:gd name="connsiteX105" fmla="*/ 71570 w 597340"/>
                <a:gd name="connsiteY105" fmla="*/ 79664 h 139417"/>
                <a:gd name="connsiteX106" fmla="*/ 60305 w 597340"/>
                <a:gd name="connsiteY106" fmla="*/ 105041 h 139417"/>
                <a:gd name="connsiteX107" fmla="*/ 35324 w 597340"/>
                <a:gd name="connsiteY107" fmla="*/ 131071 h 139417"/>
                <a:gd name="connsiteX108" fmla="*/ 19539 w 597340"/>
                <a:gd name="connsiteY108" fmla="*/ 137107 h 139417"/>
                <a:gd name="connsiteX109" fmla="*/ 6291 w 597340"/>
                <a:gd name="connsiteY109" fmla="*/ 129994 h 139417"/>
                <a:gd name="connsiteX110" fmla="*/ 42 w 597340"/>
                <a:gd name="connsiteY110" fmla="*/ 116774 h 139417"/>
                <a:gd name="connsiteX111" fmla="*/ 3768 w 597340"/>
                <a:gd name="connsiteY111" fmla="*/ 95505 h 139417"/>
                <a:gd name="connsiteX112" fmla="*/ 9932 w 597340"/>
                <a:gd name="connsiteY112" fmla="*/ 62901 h 139417"/>
                <a:gd name="connsiteX113" fmla="*/ 7665 w 597340"/>
                <a:gd name="connsiteY113" fmla="*/ 50049 h 139417"/>
                <a:gd name="connsiteX114" fmla="*/ 27616 w 597340"/>
                <a:gd name="connsiteY114" fmla="*/ 46648 h 139417"/>
                <a:gd name="connsiteX115" fmla="*/ 31498 w 597340"/>
                <a:gd name="connsiteY115" fmla="*/ 50162 h 139417"/>
                <a:gd name="connsiteX116" fmla="*/ 30436 w 597340"/>
                <a:gd name="connsiteY116" fmla="*/ 60818 h 139417"/>
                <a:gd name="connsiteX117" fmla="*/ 19993 w 597340"/>
                <a:gd name="connsiteY117" fmla="*/ 114847 h 139417"/>
                <a:gd name="connsiteX118" fmla="*/ 19142 w 597340"/>
                <a:gd name="connsiteY118" fmla="*/ 124170 h 139417"/>
                <a:gd name="connsiteX119" fmla="*/ 35806 w 597340"/>
                <a:gd name="connsiteY119" fmla="*/ 115966 h 139417"/>
                <a:gd name="connsiteX120" fmla="*/ 63720 w 597340"/>
                <a:gd name="connsiteY120" fmla="*/ 71318 h 139417"/>
                <a:gd name="connsiteX121" fmla="*/ 60390 w 597340"/>
                <a:gd name="connsiteY121" fmla="*/ 52883 h 139417"/>
                <a:gd name="connsiteX122" fmla="*/ 67348 w 597340"/>
                <a:gd name="connsiteY122" fmla="*/ 41122 h 139417"/>
                <a:gd name="connsiteX123" fmla="*/ 83232 w 597340"/>
                <a:gd name="connsiteY123" fmla="*/ 38472 h 139417"/>
                <a:gd name="connsiteX124" fmla="*/ 88716 w 597340"/>
                <a:gd name="connsiteY124" fmla="*/ 41505 h 139417"/>
                <a:gd name="connsiteX125" fmla="*/ 79760 w 597340"/>
                <a:gd name="connsiteY125" fmla="*/ 65295 h 139417"/>
                <a:gd name="connsiteX126" fmla="*/ 93802 w 597340"/>
                <a:gd name="connsiteY126" fmla="*/ 84977 h 139417"/>
                <a:gd name="connsiteX127" fmla="*/ 102460 w 597340"/>
                <a:gd name="connsiteY127" fmla="*/ 111871 h 139417"/>
                <a:gd name="connsiteX128" fmla="*/ 87823 w 597340"/>
                <a:gd name="connsiteY128" fmla="*/ 130660 h 139417"/>
                <a:gd name="connsiteX129" fmla="*/ 108114 w 597340"/>
                <a:gd name="connsiteY129" fmla="*/ 118843 h 139417"/>
                <a:gd name="connsiteX130" fmla="*/ 121136 w 597340"/>
                <a:gd name="connsiteY130" fmla="*/ 103582 h 139417"/>
                <a:gd name="connsiteX131" fmla="*/ 124352 w 597340"/>
                <a:gd name="connsiteY131" fmla="*/ 93592 h 139417"/>
                <a:gd name="connsiteX132" fmla="*/ 136127 w 597340"/>
                <a:gd name="connsiteY132" fmla="*/ 17529 h 139417"/>
                <a:gd name="connsiteX133" fmla="*/ 134285 w 597340"/>
                <a:gd name="connsiteY133" fmla="*/ 3502 h 139417"/>
                <a:gd name="connsiteX134" fmla="*/ 156376 w 597340"/>
                <a:gd name="connsiteY134" fmla="*/ 1263 h 13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597340" h="139417">
                  <a:moveTo>
                    <a:pt x="156376" y="1263"/>
                  </a:moveTo>
                  <a:cubicBezTo>
                    <a:pt x="158841" y="3544"/>
                    <a:pt x="157467" y="8886"/>
                    <a:pt x="157339" y="11904"/>
                  </a:cubicBezTo>
                  <a:cubicBezTo>
                    <a:pt x="154222" y="33187"/>
                    <a:pt x="150099" y="54356"/>
                    <a:pt x="146032" y="75483"/>
                  </a:cubicBezTo>
                  <a:cubicBezTo>
                    <a:pt x="151487" y="67648"/>
                    <a:pt x="156135" y="60038"/>
                    <a:pt x="163985" y="54257"/>
                  </a:cubicBezTo>
                  <a:cubicBezTo>
                    <a:pt x="169610" y="49964"/>
                    <a:pt x="177319" y="46053"/>
                    <a:pt x="184517" y="48306"/>
                  </a:cubicBezTo>
                  <a:cubicBezTo>
                    <a:pt x="190114" y="50871"/>
                    <a:pt x="195229" y="55887"/>
                    <a:pt x="198318" y="61186"/>
                  </a:cubicBezTo>
                  <a:cubicBezTo>
                    <a:pt x="202286" y="67534"/>
                    <a:pt x="198446" y="76390"/>
                    <a:pt x="197510" y="83348"/>
                  </a:cubicBezTo>
                  <a:cubicBezTo>
                    <a:pt x="195484" y="96922"/>
                    <a:pt x="191573" y="110454"/>
                    <a:pt x="190666" y="124142"/>
                  </a:cubicBezTo>
                  <a:cubicBezTo>
                    <a:pt x="198063" y="124822"/>
                    <a:pt x="202980" y="119920"/>
                    <a:pt x="208081" y="115385"/>
                  </a:cubicBezTo>
                  <a:cubicBezTo>
                    <a:pt x="211014" y="112282"/>
                    <a:pt x="214613" y="110015"/>
                    <a:pt x="214797" y="105367"/>
                  </a:cubicBezTo>
                  <a:cubicBezTo>
                    <a:pt x="216342" y="87386"/>
                    <a:pt x="225240" y="70028"/>
                    <a:pt x="237582" y="57049"/>
                  </a:cubicBezTo>
                  <a:cubicBezTo>
                    <a:pt x="242003" y="52670"/>
                    <a:pt x="247416" y="47569"/>
                    <a:pt x="253509" y="45855"/>
                  </a:cubicBezTo>
                  <a:cubicBezTo>
                    <a:pt x="260438" y="45954"/>
                    <a:pt x="267523" y="48929"/>
                    <a:pt x="274268" y="50488"/>
                  </a:cubicBezTo>
                  <a:cubicBezTo>
                    <a:pt x="279581" y="52103"/>
                    <a:pt x="287105" y="53634"/>
                    <a:pt x="289472" y="59373"/>
                  </a:cubicBezTo>
                  <a:cubicBezTo>
                    <a:pt x="292433" y="66727"/>
                    <a:pt x="291030" y="75937"/>
                    <a:pt x="287445" y="82866"/>
                  </a:cubicBezTo>
                  <a:cubicBezTo>
                    <a:pt x="282061" y="93011"/>
                    <a:pt x="272085" y="99671"/>
                    <a:pt x="261699" y="103936"/>
                  </a:cubicBezTo>
                  <a:cubicBezTo>
                    <a:pt x="252701" y="107904"/>
                    <a:pt x="243378" y="109051"/>
                    <a:pt x="233686" y="109717"/>
                  </a:cubicBezTo>
                  <a:cubicBezTo>
                    <a:pt x="233147" y="115329"/>
                    <a:pt x="232495" y="121747"/>
                    <a:pt x="236987" y="126012"/>
                  </a:cubicBezTo>
                  <a:cubicBezTo>
                    <a:pt x="240572" y="129640"/>
                    <a:pt x="245829" y="129229"/>
                    <a:pt x="250519" y="129016"/>
                  </a:cubicBezTo>
                  <a:cubicBezTo>
                    <a:pt x="265851" y="128010"/>
                    <a:pt x="280290" y="121266"/>
                    <a:pt x="291824" y="111290"/>
                  </a:cubicBezTo>
                  <a:cubicBezTo>
                    <a:pt x="299433" y="104772"/>
                    <a:pt x="303698" y="95491"/>
                    <a:pt x="306263" y="85997"/>
                  </a:cubicBezTo>
                  <a:cubicBezTo>
                    <a:pt x="308176" y="78487"/>
                    <a:pt x="309918" y="71261"/>
                    <a:pt x="309748" y="63468"/>
                  </a:cubicBezTo>
                  <a:cubicBezTo>
                    <a:pt x="307184" y="60860"/>
                    <a:pt x="304166" y="58296"/>
                    <a:pt x="302238" y="55178"/>
                  </a:cubicBezTo>
                  <a:cubicBezTo>
                    <a:pt x="301658" y="51848"/>
                    <a:pt x="303556" y="47853"/>
                    <a:pt x="304506" y="44679"/>
                  </a:cubicBezTo>
                  <a:cubicBezTo>
                    <a:pt x="305951" y="41207"/>
                    <a:pt x="307240" y="36559"/>
                    <a:pt x="311505" y="35738"/>
                  </a:cubicBezTo>
                  <a:cubicBezTo>
                    <a:pt x="317216" y="34845"/>
                    <a:pt x="323663" y="34646"/>
                    <a:pt x="326950" y="40328"/>
                  </a:cubicBezTo>
                  <a:cubicBezTo>
                    <a:pt x="328707" y="44183"/>
                    <a:pt x="327687" y="49496"/>
                    <a:pt x="327616" y="53648"/>
                  </a:cubicBezTo>
                  <a:cubicBezTo>
                    <a:pt x="337365" y="53875"/>
                    <a:pt x="347128" y="53506"/>
                    <a:pt x="356891" y="53676"/>
                  </a:cubicBezTo>
                  <a:cubicBezTo>
                    <a:pt x="360320" y="53733"/>
                    <a:pt x="363508" y="54399"/>
                    <a:pt x="365563" y="57431"/>
                  </a:cubicBezTo>
                  <a:cubicBezTo>
                    <a:pt x="366583" y="60364"/>
                    <a:pt x="365662" y="64105"/>
                    <a:pt x="365194" y="67109"/>
                  </a:cubicBezTo>
                  <a:cubicBezTo>
                    <a:pt x="362120" y="82115"/>
                    <a:pt x="359767" y="97262"/>
                    <a:pt x="356749" y="112296"/>
                  </a:cubicBezTo>
                  <a:cubicBezTo>
                    <a:pt x="355956" y="116150"/>
                    <a:pt x="355701" y="120061"/>
                    <a:pt x="355616" y="124000"/>
                  </a:cubicBezTo>
                  <a:cubicBezTo>
                    <a:pt x="362885" y="125077"/>
                    <a:pt x="369219" y="118758"/>
                    <a:pt x="374036" y="114152"/>
                  </a:cubicBezTo>
                  <a:cubicBezTo>
                    <a:pt x="378443" y="109448"/>
                    <a:pt x="384720" y="103936"/>
                    <a:pt x="385910" y="97376"/>
                  </a:cubicBezTo>
                  <a:cubicBezTo>
                    <a:pt x="388234" y="86366"/>
                    <a:pt x="390303" y="75271"/>
                    <a:pt x="392287" y="64190"/>
                  </a:cubicBezTo>
                  <a:cubicBezTo>
                    <a:pt x="393406" y="59061"/>
                    <a:pt x="391578" y="54867"/>
                    <a:pt x="390261" y="50021"/>
                  </a:cubicBezTo>
                  <a:cubicBezTo>
                    <a:pt x="396509" y="47527"/>
                    <a:pt x="403878" y="45840"/>
                    <a:pt x="410580" y="46903"/>
                  </a:cubicBezTo>
                  <a:cubicBezTo>
                    <a:pt x="415171" y="48263"/>
                    <a:pt x="414264" y="52514"/>
                    <a:pt x="413811" y="56199"/>
                  </a:cubicBezTo>
                  <a:cubicBezTo>
                    <a:pt x="410906" y="72083"/>
                    <a:pt x="407179" y="87783"/>
                    <a:pt x="404558" y="103724"/>
                  </a:cubicBezTo>
                  <a:cubicBezTo>
                    <a:pt x="403608" y="110468"/>
                    <a:pt x="401398" y="117411"/>
                    <a:pt x="401710" y="124199"/>
                  </a:cubicBezTo>
                  <a:cubicBezTo>
                    <a:pt x="404926" y="124199"/>
                    <a:pt x="407661" y="123901"/>
                    <a:pt x="410396" y="122102"/>
                  </a:cubicBezTo>
                  <a:cubicBezTo>
                    <a:pt x="415893" y="118687"/>
                    <a:pt x="421292" y="113855"/>
                    <a:pt x="425118" y="108626"/>
                  </a:cubicBezTo>
                  <a:cubicBezTo>
                    <a:pt x="426946" y="103922"/>
                    <a:pt x="426549" y="98268"/>
                    <a:pt x="428150" y="93351"/>
                  </a:cubicBezTo>
                  <a:cubicBezTo>
                    <a:pt x="432514" y="77481"/>
                    <a:pt x="441994" y="62221"/>
                    <a:pt x="454676" y="51664"/>
                  </a:cubicBezTo>
                  <a:cubicBezTo>
                    <a:pt x="457793" y="49298"/>
                    <a:pt x="461902" y="45926"/>
                    <a:pt x="465955" y="45812"/>
                  </a:cubicBezTo>
                  <a:cubicBezTo>
                    <a:pt x="473309" y="46676"/>
                    <a:pt x="480507" y="49255"/>
                    <a:pt x="487677" y="51083"/>
                  </a:cubicBezTo>
                  <a:cubicBezTo>
                    <a:pt x="492906" y="52755"/>
                    <a:pt x="499310" y="54456"/>
                    <a:pt x="501124" y="60364"/>
                  </a:cubicBezTo>
                  <a:cubicBezTo>
                    <a:pt x="503547" y="68710"/>
                    <a:pt x="501903" y="78332"/>
                    <a:pt x="497086" y="85558"/>
                  </a:cubicBezTo>
                  <a:cubicBezTo>
                    <a:pt x="491361" y="94712"/>
                    <a:pt x="480833" y="100989"/>
                    <a:pt x="470943" y="104744"/>
                  </a:cubicBezTo>
                  <a:cubicBezTo>
                    <a:pt x="462540" y="108173"/>
                    <a:pt x="453897" y="108924"/>
                    <a:pt x="444998" y="109887"/>
                  </a:cubicBezTo>
                  <a:cubicBezTo>
                    <a:pt x="444176" y="115003"/>
                    <a:pt x="443949" y="119948"/>
                    <a:pt x="446854" y="124482"/>
                  </a:cubicBezTo>
                  <a:cubicBezTo>
                    <a:pt x="449306" y="128010"/>
                    <a:pt x="453216" y="129172"/>
                    <a:pt x="457354" y="129158"/>
                  </a:cubicBezTo>
                  <a:cubicBezTo>
                    <a:pt x="473536" y="129116"/>
                    <a:pt x="489066" y="122924"/>
                    <a:pt x="501422" y="112594"/>
                  </a:cubicBezTo>
                  <a:cubicBezTo>
                    <a:pt x="513282" y="103384"/>
                    <a:pt x="520593" y="88406"/>
                    <a:pt x="525794" y="74633"/>
                  </a:cubicBezTo>
                  <a:cubicBezTo>
                    <a:pt x="528231" y="69235"/>
                    <a:pt x="523852" y="64488"/>
                    <a:pt x="523399" y="58707"/>
                  </a:cubicBezTo>
                  <a:cubicBezTo>
                    <a:pt x="522931" y="53053"/>
                    <a:pt x="524235" y="46067"/>
                    <a:pt x="528089" y="41689"/>
                  </a:cubicBezTo>
                  <a:cubicBezTo>
                    <a:pt x="533587" y="39988"/>
                    <a:pt x="539510" y="39152"/>
                    <a:pt x="545220" y="38515"/>
                  </a:cubicBezTo>
                  <a:cubicBezTo>
                    <a:pt x="548210" y="38203"/>
                    <a:pt x="549924" y="39351"/>
                    <a:pt x="551710" y="41618"/>
                  </a:cubicBezTo>
                  <a:cubicBezTo>
                    <a:pt x="547473" y="49695"/>
                    <a:pt x="541366" y="55433"/>
                    <a:pt x="542882" y="65352"/>
                  </a:cubicBezTo>
                  <a:cubicBezTo>
                    <a:pt x="544427" y="73174"/>
                    <a:pt x="552758" y="79933"/>
                    <a:pt x="557633" y="85969"/>
                  </a:cubicBezTo>
                  <a:cubicBezTo>
                    <a:pt x="564122" y="93366"/>
                    <a:pt x="567495" y="103001"/>
                    <a:pt x="565270" y="112792"/>
                  </a:cubicBezTo>
                  <a:cubicBezTo>
                    <a:pt x="562989" y="120231"/>
                    <a:pt x="557534" y="124227"/>
                    <a:pt x="552503" y="129654"/>
                  </a:cubicBezTo>
                  <a:cubicBezTo>
                    <a:pt x="562450" y="126494"/>
                    <a:pt x="570938" y="120175"/>
                    <a:pt x="577499" y="112140"/>
                  </a:cubicBezTo>
                  <a:cubicBezTo>
                    <a:pt x="582203" y="106713"/>
                    <a:pt x="585760" y="100493"/>
                    <a:pt x="590648" y="95250"/>
                  </a:cubicBezTo>
                  <a:cubicBezTo>
                    <a:pt x="593043" y="96299"/>
                    <a:pt x="595423" y="96752"/>
                    <a:pt x="596954" y="99062"/>
                  </a:cubicBezTo>
                  <a:cubicBezTo>
                    <a:pt x="598456" y="103780"/>
                    <a:pt x="595282" y="108102"/>
                    <a:pt x="592674" y="111729"/>
                  </a:cubicBezTo>
                  <a:cubicBezTo>
                    <a:pt x="583266" y="123972"/>
                    <a:pt x="571845" y="134628"/>
                    <a:pt x="555961" y="136966"/>
                  </a:cubicBezTo>
                  <a:cubicBezTo>
                    <a:pt x="548734" y="137575"/>
                    <a:pt x="541168" y="138949"/>
                    <a:pt x="535259" y="133820"/>
                  </a:cubicBezTo>
                  <a:cubicBezTo>
                    <a:pt x="532269" y="131340"/>
                    <a:pt x="527607" y="127132"/>
                    <a:pt x="528415" y="122810"/>
                  </a:cubicBezTo>
                  <a:cubicBezTo>
                    <a:pt x="531617" y="118545"/>
                    <a:pt x="536732" y="115796"/>
                    <a:pt x="540417" y="111885"/>
                  </a:cubicBezTo>
                  <a:cubicBezTo>
                    <a:pt x="544115" y="108215"/>
                    <a:pt x="546850" y="103780"/>
                    <a:pt x="545617" y="98353"/>
                  </a:cubicBezTo>
                  <a:cubicBezTo>
                    <a:pt x="543860" y="91368"/>
                    <a:pt x="539056" y="84906"/>
                    <a:pt x="534239" y="79678"/>
                  </a:cubicBezTo>
                  <a:cubicBezTo>
                    <a:pt x="532708" y="83560"/>
                    <a:pt x="531419" y="87528"/>
                    <a:pt x="529959" y="91424"/>
                  </a:cubicBezTo>
                  <a:cubicBezTo>
                    <a:pt x="526204" y="101456"/>
                    <a:pt x="520324" y="110709"/>
                    <a:pt x="513154" y="118644"/>
                  </a:cubicBezTo>
                  <a:cubicBezTo>
                    <a:pt x="503023" y="129498"/>
                    <a:pt x="488655" y="136427"/>
                    <a:pt x="474003" y="138439"/>
                  </a:cubicBezTo>
                  <a:cubicBezTo>
                    <a:pt x="464765" y="139204"/>
                    <a:pt x="455696" y="139800"/>
                    <a:pt x="447208" y="135421"/>
                  </a:cubicBezTo>
                  <a:cubicBezTo>
                    <a:pt x="439996" y="132162"/>
                    <a:pt x="435476" y="126579"/>
                    <a:pt x="430375" y="120812"/>
                  </a:cubicBezTo>
                  <a:cubicBezTo>
                    <a:pt x="421859" y="127741"/>
                    <a:pt x="413896" y="136371"/>
                    <a:pt x="402135" y="137136"/>
                  </a:cubicBezTo>
                  <a:cubicBezTo>
                    <a:pt x="392684" y="136286"/>
                    <a:pt x="388192" y="128747"/>
                    <a:pt x="382538" y="122300"/>
                  </a:cubicBezTo>
                  <a:cubicBezTo>
                    <a:pt x="374589" y="129002"/>
                    <a:pt x="366441" y="136824"/>
                    <a:pt x="355346" y="137122"/>
                  </a:cubicBezTo>
                  <a:cubicBezTo>
                    <a:pt x="348205" y="136314"/>
                    <a:pt x="341687" y="130023"/>
                    <a:pt x="338201" y="124029"/>
                  </a:cubicBezTo>
                  <a:cubicBezTo>
                    <a:pt x="334659" y="118333"/>
                    <a:pt x="337450" y="111630"/>
                    <a:pt x="338173" y="105495"/>
                  </a:cubicBezTo>
                  <a:cubicBezTo>
                    <a:pt x="340171" y="91934"/>
                    <a:pt x="342920" y="78487"/>
                    <a:pt x="344889" y="64941"/>
                  </a:cubicBezTo>
                  <a:cubicBezTo>
                    <a:pt x="338059" y="64417"/>
                    <a:pt x="331258" y="64587"/>
                    <a:pt x="324414" y="64658"/>
                  </a:cubicBezTo>
                  <a:cubicBezTo>
                    <a:pt x="323153" y="68384"/>
                    <a:pt x="322671" y="72224"/>
                    <a:pt x="322104" y="76093"/>
                  </a:cubicBezTo>
                  <a:cubicBezTo>
                    <a:pt x="319837" y="90914"/>
                    <a:pt x="313943" y="105013"/>
                    <a:pt x="303967" y="116306"/>
                  </a:cubicBezTo>
                  <a:cubicBezTo>
                    <a:pt x="293652" y="128634"/>
                    <a:pt x="278660" y="136144"/>
                    <a:pt x="262875" y="138425"/>
                  </a:cubicBezTo>
                  <a:cubicBezTo>
                    <a:pt x="253580" y="139233"/>
                    <a:pt x="244667" y="139757"/>
                    <a:pt x="236094" y="135450"/>
                  </a:cubicBezTo>
                  <a:cubicBezTo>
                    <a:pt x="228882" y="132290"/>
                    <a:pt x="224334" y="126764"/>
                    <a:pt x="219261" y="121025"/>
                  </a:cubicBezTo>
                  <a:cubicBezTo>
                    <a:pt x="211382" y="127401"/>
                    <a:pt x="205417" y="134075"/>
                    <a:pt x="195102" y="136611"/>
                  </a:cubicBezTo>
                  <a:cubicBezTo>
                    <a:pt x="188938" y="138439"/>
                    <a:pt x="182845" y="134769"/>
                    <a:pt x="178566" y="130603"/>
                  </a:cubicBezTo>
                  <a:cubicBezTo>
                    <a:pt x="174357" y="126268"/>
                    <a:pt x="170404" y="121096"/>
                    <a:pt x="171906" y="114677"/>
                  </a:cubicBezTo>
                  <a:cubicBezTo>
                    <a:pt x="174825" y="100025"/>
                    <a:pt x="177900" y="85374"/>
                    <a:pt x="180804" y="70722"/>
                  </a:cubicBezTo>
                  <a:cubicBezTo>
                    <a:pt x="181371" y="67917"/>
                    <a:pt x="181612" y="65097"/>
                    <a:pt x="181725" y="62249"/>
                  </a:cubicBezTo>
                  <a:cubicBezTo>
                    <a:pt x="175647" y="61611"/>
                    <a:pt x="170772" y="64318"/>
                    <a:pt x="165870" y="67506"/>
                  </a:cubicBezTo>
                  <a:cubicBezTo>
                    <a:pt x="156135" y="74152"/>
                    <a:pt x="148597" y="84169"/>
                    <a:pt x="143326" y="94598"/>
                  </a:cubicBezTo>
                  <a:cubicBezTo>
                    <a:pt x="139670" y="101400"/>
                    <a:pt x="139627" y="110454"/>
                    <a:pt x="138210" y="118049"/>
                  </a:cubicBezTo>
                  <a:cubicBezTo>
                    <a:pt x="136921" y="125077"/>
                    <a:pt x="136765" y="132856"/>
                    <a:pt x="134030" y="139417"/>
                  </a:cubicBezTo>
                  <a:cubicBezTo>
                    <a:pt x="131806" y="139105"/>
                    <a:pt x="129283" y="139304"/>
                    <a:pt x="127470" y="137802"/>
                  </a:cubicBezTo>
                  <a:cubicBezTo>
                    <a:pt x="123375" y="134670"/>
                    <a:pt x="121065" y="128846"/>
                    <a:pt x="118869" y="124326"/>
                  </a:cubicBezTo>
                  <a:cubicBezTo>
                    <a:pt x="111330" y="129824"/>
                    <a:pt x="104302" y="135010"/>
                    <a:pt x="94823" y="136611"/>
                  </a:cubicBezTo>
                  <a:cubicBezTo>
                    <a:pt x="87582" y="137702"/>
                    <a:pt x="77890" y="139105"/>
                    <a:pt x="72010" y="133707"/>
                  </a:cubicBezTo>
                  <a:cubicBezTo>
                    <a:pt x="69204" y="131284"/>
                    <a:pt x="64627" y="127047"/>
                    <a:pt x="65378" y="122966"/>
                  </a:cubicBezTo>
                  <a:cubicBezTo>
                    <a:pt x="69643" y="117497"/>
                    <a:pt x="76445" y="114110"/>
                    <a:pt x="80483" y="108230"/>
                  </a:cubicBezTo>
                  <a:cubicBezTo>
                    <a:pt x="83076" y="104801"/>
                    <a:pt x="83473" y="100578"/>
                    <a:pt x="82183" y="96540"/>
                  </a:cubicBezTo>
                  <a:cubicBezTo>
                    <a:pt x="79987" y="90362"/>
                    <a:pt x="75722" y="84680"/>
                    <a:pt x="71570" y="79664"/>
                  </a:cubicBezTo>
                  <a:cubicBezTo>
                    <a:pt x="67787" y="88222"/>
                    <a:pt x="65520" y="97106"/>
                    <a:pt x="60305" y="105041"/>
                  </a:cubicBezTo>
                  <a:cubicBezTo>
                    <a:pt x="54142" y="115796"/>
                    <a:pt x="45158" y="123774"/>
                    <a:pt x="35324" y="131071"/>
                  </a:cubicBezTo>
                  <a:cubicBezTo>
                    <a:pt x="30790" y="134231"/>
                    <a:pt x="25136" y="136909"/>
                    <a:pt x="19539" y="137107"/>
                  </a:cubicBezTo>
                  <a:cubicBezTo>
                    <a:pt x="14580" y="136838"/>
                    <a:pt x="9677" y="133480"/>
                    <a:pt x="6291" y="129994"/>
                  </a:cubicBezTo>
                  <a:cubicBezTo>
                    <a:pt x="2904" y="126338"/>
                    <a:pt x="-412" y="122059"/>
                    <a:pt x="42" y="116774"/>
                  </a:cubicBezTo>
                  <a:cubicBezTo>
                    <a:pt x="552" y="109632"/>
                    <a:pt x="2521" y="102548"/>
                    <a:pt x="3768" y="95505"/>
                  </a:cubicBezTo>
                  <a:cubicBezTo>
                    <a:pt x="5766" y="84623"/>
                    <a:pt x="8076" y="73797"/>
                    <a:pt x="9932" y="62901"/>
                  </a:cubicBezTo>
                  <a:cubicBezTo>
                    <a:pt x="10839" y="58636"/>
                    <a:pt x="8714" y="54229"/>
                    <a:pt x="7665" y="50049"/>
                  </a:cubicBezTo>
                  <a:cubicBezTo>
                    <a:pt x="13928" y="47442"/>
                    <a:pt x="20829" y="46067"/>
                    <a:pt x="27616" y="46648"/>
                  </a:cubicBezTo>
                  <a:cubicBezTo>
                    <a:pt x="29415" y="46591"/>
                    <a:pt x="30832" y="48717"/>
                    <a:pt x="31498" y="50162"/>
                  </a:cubicBezTo>
                  <a:cubicBezTo>
                    <a:pt x="31867" y="53634"/>
                    <a:pt x="31116" y="57417"/>
                    <a:pt x="30436" y="60818"/>
                  </a:cubicBezTo>
                  <a:cubicBezTo>
                    <a:pt x="26638" y="78771"/>
                    <a:pt x="23124" y="96766"/>
                    <a:pt x="19993" y="114847"/>
                  </a:cubicBezTo>
                  <a:cubicBezTo>
                    <a:pt x="19440" y="117950"/>
                    <a:pt x="19171" y="121025"/>
                    <a:pt x="19142" y="124170"/>
                  </a:cubicBezTo>
                  <a:cubicBezTo>
                    <a:pt x="26114" y="124652"/>
                    <a:pt x="30917" y="120245"/>
                    <a:pt x="35806" y="115966"/>
                  </a:cubicBezTo>
                  <a:cubicBezTo>
                    <a:pt x="48615" y="103469"/>
                    <a:pt x="58747" y="88647"/>
                    <a:pt x="63720" y="71318"/>
                  </a:cubicBezTo>
                  <a:cubicBezTo>
                    <a:pt x="62728" y="64842"/>
                    <a:pt x="58945" y="59953"/>
                    <a:pt x="60390" y="52883"/>
                  </a:cubicBezTo>
                  <a:cubicBezTo>
                    <a:pt x="61297" y="49057"/>
                    <a:pt x="62530" y="41717"/>
                    <a:pt x="67348" y="41122"/>
                  </a:cubicBezTo>
                  <a:cubicBezTo>
                    <a:pt x="72505" y="39818"/>
                    <a:pt x="77918" y="38812"/>
                    <a:pt x="83232" y="38472"/>
                  </a:cubicBezTo>
                  <a:cubicBezTo>
                    <a:pt x="85754" y="38316"/>
                    <a:pt x="87058" y="39960"/>
                    <a:pt x="88716" y="41505"/>
                  </a:cubicBezTo>
                  <a:cubicBezTo>
                    <a:pt x="84861" y="48972"/>
                    <a:pt x="78003" y="56241"/>
                    <a:pt x="79760" y="65295"/>
                  </a:cubicBezTo>
                  <a:cubicBezTo>
                    <a:pt x="81447" y="72805"/>
                    <a:pt x="88928" y="79295"/>
                    <a:pt x="93802" y="84977"/>
                  </a:cubicBezTo>
                  <a:cubicBezTo>
                    <a:pt x="100505" y="92274"/>
                    <a:pt x="104359" y="101924"/>
                    <a:pt x="102460" y="111871"/>
                  </a:cubicBezTo>
                  <a:cubicBezTo>
                    <a:pt x="100207" y="120373"/>
                    <a:pt x="94029" y="125092"/>
                    <a:pt x="87823" y="130660"/>
                  </a:cubicBezTo>
                  <a:cubicBezTo>
                    <a:pt x="95234" y="127599"/>
                    <a:pt x="102177" y="124369"/>
                    <a:pt x="108114" y="118843"/>
                  </a:cubicBezTo>
                  <a:cubicBezTo>
                    <a:pt x="112946" y="114280"/>
                    <a:pt x="117324" y="109023"/>
                    <a:pt x="121136" y="103582"/>
                  </a:cubicBezTo>
                  <a:cubicBezTo>
                    <a:pt x="123332" y="100535"/>
                    <a:pt x="123729" y="97177"/>
                    <a:pt x="124352" y="93592"/>
                  </a:cubicBezTo>
                  <a:cubicBezTo>
                    <a:pt x="128362" y="68257"/>
                    <a:pt x="132387" y="42907"/>
                    <a:pt x="136127" y="17529"/>
                  </a:cubicBezTo>
                  <a:cubicBezTo>
                    <a:pt x="137034" y="12457"/>
                    <a:pt x="135220" y="8390"/>
                    <a:pt x="134285" y="3502"/>
                  </a:cubicBezTo>
                  <a:cubicBezTo>
                    <a:pt x="140662" y="1206"/>
                    <a:pt x="149929" y="-1713"/>
                    <a:pt x="156376" y="1263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70ECD1C-01CA-FF44-AEEA-9D9AFBBAE04C}"/>
                </a:ext>
              </a:extLst>
            </p:cNvPr>
            <p:cNvSpPr/>
            <p:nvPr/>
          </p:nvSpPr>
          <p:spPr>
            <a:xfrm>
              <a:off x="1807474" y="1530880"/>
              <a:ext cx="22871" cy="24926"/>
            </a:xfrm>
            <a:custGeom>
              <a:avLst/>
              <a:gdLst>
                <a:gd name="connsiteX0" fmla="*/ 21586 w 22871"/>
                <a:gd name="connsiteY0" fmla="*/ 5515 h 24926"/>
                <a:gd name="connsiteX1" fmla="*/ 17817 w 22871"/>
                <a:gd name="connsiteY1" fmla="*/ 22406 h 24926"/>
                <a:gd name="connsiteX2" fmla="*/ 2684 w 22871"/>
                <a:gd name="connsiteY2" fmla="*/ 20238 h 24926"/>
                <a:gd name="connsiteX3" fmla="*/ 1650 w 22871"/>
                <a:gd name="connsiteY3" fmla="*/ 570 h 24926"/>
                <a:gd name="connsiteX4" fmla="*/ 21586 w 22871"/>
                <a:gd name="connsiteY4" fmla="*/ 5515 h 2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1" h="24926">
                  <a:moveTo>
                    <a:pt x="21586" y="5515"/>
                  </a:moveTo>
                  <a:cubicBezTo>
                    <a:pt x="24505" y="10716"/>
                    <a:pt x="22111" y="18537"/>
                    <a:pt x="17817" y="22406"/>
                  </a:cubicBezTo>
                  <a:cubicBezTo>
                    <a:pt x="13595" y="26614"/>
                    <a:pt x="5674" y="25324"/>
                    <a:pt x="2684" y="20238"/>
                  </a:cubicBezTo>
                  <a:cubicBezTo>
                    <a:pt x="-844" y="14626"/>
                    <a:pt x="-575" y="6620"/>
                    <a:pt x="1650" y="570"/>
                  </a:cubicBezTo>
                  <a:cubicBezTo>
                    <a:pt x="7899" y="-634"/>
                    <a:pt x="17619" y="-337"/>
                    <a:pt x="21586" y="5515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7F592E3A-DDB3-6742-98EF-657DE7418269}"/>
                </a:ext>
              </a:extLst>
            </p:cNvPr>
            <p:cNvSpPr/>
            <p:nvPr/>
          </p:nvSpPr>
          <p:spPr>
            <a:xfrm>
              <a:off x="2190067" y="1530854"/>
              <a:ext cx="22886" cy="24944"/>
            </a:xfrm>
            <a:custGeom>
              <a:avLst/>
              <a:gdLst>
                <a:gd name="connsiteX0" fmla="*/ 2801 w 22886"/>
                <a:gd name="connsiteY0" fmla="*/ 469 h 24944"/>
                <a:gd name="connsiteX1" fmla="*/ 22085 w 22886"/>
                <a:gd name="connsiteY1" fmla="*/ 6434 h 24944"/>
                <a:gd name="connsiteX2" fmla="*/ 16205 w 22886"/>
                <a:gd name="connsiteY2" fmla="*/ 23679 h 24944"/>
                <a:gd name="connsiteX3" fmla="*/ 3254 w 22886"/>
                <a:gd name="connsiteY3" fmla="*/ 21072 h 24944"/>
                <a:gd name="connsiteX4" fmla="*/ 335 w 22886"/>
                <a:gd name="connsiteY4" fmla="*/ 5216 h 24944"/>
                <a:gd name="connsiteX5" fmla="*/ 2801 w 22886"/>
                <a:gd name="connsiteY5" fmla="*/ 469 h 2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86" h="24944">
                  <a:moveTo>
                    <a:pt x="2801" y="469"/>
                  </a:moveTo>
                  <a:cubicBezTo>
                    <a:pt x="8978" y="-736"/>
                    <a:pt x="18798" y="86"/>
                    <a:pt x="22085" y="6434"/>
                  </a:cubicBezTo>
                  <a:cubicBezTo>
                    <a:pt x="24438" y="12371"/>
                    <a:pt x="21349" y="20136"/>
                    <a:pt x="16205" y="23679"/>
                  </a:cubicBezTo>
                  <a:cubicBezTo>
                    <a:pt x="12096" y="26073"/>
                    <a:pt x="6145" y="24997"/>
                    <a:pt x="3254" y="21072"/>
                  </a:cubicBezTo>
                  <a:cubicBezTo>
                    <a:pt x="-90" y="16863"/>
                    <a:pt x="-416" y="10317"/>
                    <a:pt x="335" y="5216"/>
                  </a:cubicBezTo>
                  <a:cubicBezTo>
                    <a:pt x="718" y="3884"/>
                    <a:pt x="1015" y="540"/>
                    <a:pt x="2801" y="469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786CD986-F239-5543-92E9-7B340AA075F6}"/>
                </a:ext>
              </a:extLst>
            </p:cNvPr>
            <p:cNvSpPr/>
            <p:nvPr/>
          </p:nvSpPr>
          <p:spPr>
            <a:xfrm>
              <a:off x="1675240" y="1535106"/>
              <a:ext cx="123941" cy="129437"/>
            </a:xfrm>
            <a:custGeom>
              <a:avLst/>
              <a:gdLst>
                <a:gd name="connsiteX0" fmla="*/ 120990 w 123941"/>
                <a:gd name="connsiteY0" fmla="*/ 0 h 129437"/>
                <a:gd name="connsiteX1" fmla="*/ 122520 w 123941"/>
                <a:gd name="connsiteY1" fmla="*/ 13461 h 129437"/>
                <a:gd name="connsiteX2" fmla="*/ 109257 w 123941"/>
                <a:gd name="connsiteY2" fmla="*/ 22487 h 129437"/>
                <a:gd name="connsiteX3" fmla="*/ 72175 w 123941"/>
                <a:gd name="connsiteY3" fmla="*/ 21722 h 129437"/>
                <a:gd name="connsiteX4" fmla="*/ 66380 w 123941"/>
                <a:gd name="connsiteY4" fmla="*/ 55899 h 129437"/>
                <a:gd name="connsiteX5" fmla="*/ 98219 w 123941"/>
                <a:gd name="connsiteY5" fmla="*/ 56622 h 129437"/>
                <a:gd name="connsiteX6" fmla="*/ 93826 w 123941"/>
                <a:gd name="connsiteY6" fmla="*/ 67816 h 129437"/>
                <a:gd name="connsiteX7" fmla="*/ 63687 w 123941"/>
                <a:gd name="connsiteY7" fmla="*/ 69375 h 129437"/>
                <a:gd name="connsiteX8" fmla="*/ 53244 w 123941"/>
                <a:gd name="connsiteY8" fmla="*/ 124141 h 129437"/>
                <a:gd name="connsiteX9" fmla="*/ 48880 w 123941"/>
                <a:gd name="connsiteY9" fmla="*/ 129426 h 129437"/>
                <a:gd name="connsiteX10" fmla="*/ 34144 w 123941"/>
                <a:gd name="connsiteY10" fmla="*/ 122270 h 129437"/>
                <a:gd name="connsiteX11" fmla="*/ 36467 w 123941"/>
                <a:gd name="connsiteY11" fmla="*/ 106145 h 129437"/>
                <a:gd name="connsiteX12" fmla="*/ 42560 w 123941"/>
                <a:gd name="connsiteY12" fmla="*/ 70763 h 129437"/>
                <a:gd name="connsiteX13" fmla="*/ 32273 w 123941"/>
                <a:gd name="connsiteY13" fmla="*/ 67575 h 129437"/>
                <a:gd name="connsiteX14" fmla="*/ 29609 w 123941"/>
                <a:gd name="connsiteY14" fmla="*/ 55347 h 129437"/>
                <a:gd name="connsiteX15" fmla="*/ 44757 w 123941"/>
                <a:gd name="connsiteY15" fmla="*/ 55899 h 129437"/>
                <a:gd name="connsiteX16" fmla="*/ 48384 w 123941"/>
                <a:gd name="connsiteY16" fmla="*/ 35112 h 129437"/>
                <a:gd name="connsiteX17" fmla="*/ 50467 w 123941"/>
                <a:gd name="connsiteY17" fmla="*/ 19002 h 129437"/>
                <a:gd name="connsiteX18" fmla="*/ 20158 w 123941"/>
                <a:gd name="connsiteY18" fmla="*/ 22827 h 129437"/>
                <a:gd name="connsiteX19" fmla="*/ 15454 w 123941"/>
                <a:gd name="connsiteY19" fmla="*/ 37677 h 129437"/>
                <a:gd name="connsiteX20" fmla="*/ 26081 w 123941"/>
                <a:gd name="connsiteY20" fmla="*/ 43232 h 129437"/>
                <a:gd name="connsiteX21" fmla="*/ 24622 w 123941"/>
                <a:gd name="connsiteY21" fmla="*/ 48673 h 129437"/>
                <a:gd name="connsiteX22" fmla="*/ 6456 w 123941"/>
                <a:gd name="connsiteY22" fmla="*/ 49551 h 129437"/>
                <a:gd name="connsiteX23" fmla="*/ 2843 w 123941"/>
                <a:gd name="connsiteY23" fmla="*/ 21127 h 129437"/>
                <a:gd name="connsiteX24" fmla="*/ 27257 w 123941"/>
                <a:gd name="connsiteY24" fmla="*/ 5611 h 129437"/>
                <a:gd name="connsiteX25" fmla="*/ 50283 w 123941"/>
                <a:gd name="connsiteY25" fmla="*/ 4492 h 129437"/>
                <a:gd name="connsiteX26" fmla="*/ 68434 w 123941"/>
                <a:gd name="connsiteY26" fmla="*/ 1885 h 129437"/>
                <a:gd name="connsiteX27" fmla="*/ 78948 w 123941"/>
                <a:gd name="connsiteY27" fmla="*/ 6844 h 129437"/>
                <a:gd name="connsiteX28" fmla="*/ 103632 w 123941"/>
                <a:gd name="connsiteY28" fmla="*/ 5455 h 129437"/>
                <a:gd name="connsiteX29" fmla="*/ 120990 w 123941"/>
                <a:gd name="connsiteY29" fmla="*/ 0 h 12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3941" h="129437">
                  <a:moveTo>
                    <a:pt x="120990" y="0"/>
                  </a:moveTo>
                  <a:cubicBezTo>
                    <a:pt x="124801" y="3642"/>
                    <a:pt x="124475" y="8969"/>
                    <a:pt x="122520" y="13461"/>
                  </a:cubicBezTo>
                  <a:cubicBezTo>
                    <a:pt x="119842" y="18676"/>
                    <a:pt x="114812" y="21354"/>
                    <a:pt x="109257" y="22487"/>
                  </a:cubicBezTo>
                  <a:cubicBezTo>
                    <a:pt x="96434" y="24570"/>
                    <a:pt x="84389" y="22374"/>
                    <a:pt x="72175" y="21722"/>
                  </a:cubicBezTo>
                  <a:cubicBezTo>
                    <a:pt x="70050" y="33030"/>
                    <a:pt x="67527" y="44450"/>
                    <a:pt x="66380" y="55899"/>
                  </a:cubicBezTo>
                  <a:cubicBezTo>
                    <a:pt x="76936" y="56608"/>
                    <a:pt x="87776" y="55049"/>
                    <a:pt x="98219" y="56622"/>
                  </a:cubicBezTo>
                  <a:cubicBezTo>
                    <a:pt x="98276" y="61440"/>
                    <a:pt x="99126" y="65577"/>
                    <a:pt x="93826" y="67816"/>
                  </a:cubicBezTo>
                  <a:cubicBezTo>
                    <a:pt x="83879" y="69049"/>
                    <a:pt x="73663" y="67929"/>
                    <a:pt x="63687" y="69375"/>
                  </a:cubicBezTo>
                  <a:cubicBezTo>
                    <a:pt x="59720" y="87512"/>
                    <a:pt x="57297" y="106003"/>
                    <a:pt x="53244" y="124141"/>
                  </a:cubicBezTo>
                  <a:cubicBezTo>
                    <a:pt x="52678" y="126422"/>
                    <a:pt x="51742" y="129412"/>
                    <a:pt x="48880" y="129426"/>
                  </a:cubicBezTo>
                  <a:cubicBezTo>
                    <a:pt x="43467" y="129667"/>
                    <a:pt x="37700" y="126138"/>
                    <a:pt x="34144" y="122270"/>
                  </a:cubicBezTo>
                  <a:cubicBezTo>
                    <a:pt x="33279" y="117127"/>
                    <a:pt x="35702" y="111274"/>
                    <a:pt x="36467" y="106145"/>
                  </a:cubicBezTo>
                  <a:cubicBezTo>
                    <a:pt x="38550" y="94370"/>
                    <a:pt x="41228" y="82637"/>
                    <a:pt x="42560" y="70763"/>
                  </a:cubicBezTo>
                  <a:cubicBezTo>
                    <a:pt x="39401" y="69984"/>
                    <a:pt x="34144" y="70707"/>
                    <a:pt x="32273" y="67575"/>
                  </a:cubicBezTo>
                  <a:cubicBezTo>
                    <a:pt x="29397" y="63820"/>
                    <a:pt x="29694" y="59810"/>
                    <a:pt x="29609" y="55347"/>
                  </a:cubicBezTo>
                  <a:cubicBezTo>
                    <a:pt x="34654" y="55446"/>
                    <a:pt x="39698" y="55786"/>
                    <a:pt x="44757" y="55899"/>
                  </a:cubicBezTo>
                  <a:cubicBezTo>
                    <a:pt x="46585" y="49055"/>
                    <a:pt x="47293" y="42098"/>
                    <a:pt x="48384" y="35112"/>
                  </a:cubicBezTo>
                  <a:cubicBezTo>
                    <a:pt x="49178" y="29742"/>
                    <a:pt x="50226" y="24443"/>
                    <a:pt x="50467" y="19002"/>
                  </a:cubicBezTo>
                  <a:cubicBezTo>
                    <a:pt x="40818" y="18350"/>
                    <a:pt x="28674" y="17315"/>
                    <a:pt x="20158" y="22827"/>
                  </a:cubicBezTo>
                  <a:cubicBezTo>
                    <a:pt x="15170" y="25845"/>
                    <a:pt x="12662" y="32363"/>
                    <a:pt x="15454" y="37677"/>
                  </a:cubicBezTo>
                  <a:cubicBezTo>
                    <a:pt x="17523" y="41659"/>
                    <a:pt x="22255" y="41928"/>
                    <a:pt x="26081" y="43232"/>
                  </a:cubicBezTo>
                  <a:cubicBezTo>
                    <a:pt x="25769" y="45230"/>
                    <a:pt x="26039" y="47029"/>
                    <a:pt x="24622" y="48673"/>
                  </a:cubicBezTo>
                  <a:cubicBezTo>
                    <a:pt x="20286" y="54326"/>
                    <a:pt x="11472" y="54284"/>
                    <a:pt x="6456" y="49551"/>
                  </a:cubicBezTo>
                  <a:cubicBezTo>
                    <a:pt x="-1323" y="42906"/>
                    <a:pt x="-1479" y="29700"/>
                    <a:pt x="2843" y="21127"/>
                  </a:cubicBezTo>
                  <a:cubicBezTo>
                    <a:pt x="7519" y="11662"/>
                    <a:pt x="17367" y="7368"/>
                    <a:pt x="27257" y="5611"/>
                  </a:cubicBezTo>
                  <a:cubicBezTo>
                    <a:pt x="34951" y="3967"/>
                    <a:pt x="42617" y="5214"/>
                    <a:pt x="50283" y="4492"/>
                  </a:cubicBezTo>
                  <a:cubicBezTo>
                    <a:pt x="56149" y="1176"/>
                    <a:pt x="61803" y="269"/>
                    <a:pt x="68434" y="1885"/>
                  </a:cubicBezTo>
                  <a:cubicBezTo>
                    <a:pt x="72189" y="3273"/>
                    <a:pt x="75009" y="6645"/>
                    <a:pt x="78948" y="6844"/>
                  </a:cubicBezTo>
                  <a:cubicBezTo>
                    <a:pt x="87152" y="7524"/>
                    <a:pt x="95527" y="6731"/>
                    <a:pt x="103632" y="5455"/>
                  </a:cubicBezTo>
                  <a:cubicBezTo>
                    <a:pt x="109725" y="4449"/>
                    <a:pt x="115024" y="1304"/>
                    <a:pt x="120990" y="0"/>
                  </a:cubicBezTo>
                  <a:close/>
                </a:path>
              </a:pathLst>
            </a:custGeom>
            <a:solidFill>
              <a:srgbClr val="34435A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8D19FEA6-4403-7541-B705-17C98FA12F03}"/>
                </a:ext>
              </a:extLst>
            </p:cNvPr>
            <p:cNvSpPr/>
            <p:nvPr/>
          </p:nvSpPr>
          <p:spPr>
            <a:xfrm>
              <a:off x="1451360" y="1537359"/>
              <a:ext cx="30651" cy="57798"/>
            </a:xfrm>
            <a:custGeom>
              <a:avLst/>
              <a:gdLst>
                <a:gd name="connsiteX0" fmla="*/ 23828 w 30651"/>
                <a:gd name="connsiteY0" fmla="*/ 0 h 57798"/>
                <a:gd name="connsiteX1" fmla="*/ 30643 w 30651"/>
                <a:gd name="connsiteY1" fmla="*/ 17174 h 57798"/>
                <a:gd name="connsiteX2" fmla="*/ 21872 w 30651"/>
                <a:gd name="connsiteY2" fmla="*/ 39363 h 57798"/>
                <a:gd name="connsiteX3" fmla="*/ 9672 w 30651"/>
                <a:gd name="connsiteY3" fmla="*/ 57798 h 57798"/>
                <a:gd name="connsiteX4" fmla="*/ 108 w 30651"/>
                <a:gd name="connsiteY4" fmla="*/ 35665 h 57798"/>
                <a:gd name="connsiteX5" fmla="*/ 8184 w 30651"/>
                <a:gd name="connsiteY5" fmla="*/ 20022 h 57798"/>
                <a:gd name="connsiteX6" fmla="*/ 23828 w 30651"/>
                <a:gd name="connsiteY6" fmla="*/ 0 h 5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51" h="57798">
                  <a:moveTo>
                    <a:pt x="23828" y="0"/>
                  </a:moveTo>
                  <a:cubicBezTo>
                    <a:pt x="28022" y="4860"/>
                    <a:pt x="30827" y="10627"/>
                    <a:pt x="30643" y="17174"/>
                  </a:cubicBezTo>
                  <a:cubicBezTo>
                    <a:pt x="30487" y="25222"/>
                    <a:pt x="26024" y="32718"/>
                    <a:pt x="21872" y="39363"/>
                  </a:cubicBezTo>
                  <a:cubicBezTo>
                    <a:pt x="17749" y="45683"/>
                    <a:pt x="14348" y="52017"/>
                    <a:pt x="9672" y="57798"/>
                  </a:cubicBezTo>
                  <a:cubicBezTo>
                    <a:pt x="3537" y="51847"/>
                    <a:pt x="-743" y="44507"/>
                    <a:pt x="108" y="35665"/>
                  </a:cubicBezTo>
                  <a:cubicBezTo>
                    <a:pt x="136" y="28991"/>
                    <a:pt x="4500" y="25038"/>
                    <a:pt x="8184" y="20022"/>
                  </a:cubicBezTo>
                  <a:cubicBezTo>
                    <a:pt x="13512" y="13447"/>
                    <a:pt x="18202" y="6306"/>
                    <a:pt x="23828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EF64BE6-8547-1145-A0C7-B9379E747C6B}"/>
                </a:ext>
              </a:extLst>
            </p:cNvPr>
            <p:cNvSpPr/>
            <p:nvPr/>
          </p:nvSpPr>
          <p:spPr>
            <a:xfrm>
              <a:off x="2543595" y="1552776"/>
              <a:ext cx="49604" cy="32731"/>
            </a:xfrm>
            <a:custGeom>
              <a:avLst/>
              <a:gdLst>
                <a:gd name="connsiteX0" fmla="*/ 49480 w 49604"/>
                <a:gd name="connsiteY0" fmla="*/ 0 h 32731"/>
                <a:gd name="connsiteX1" fmla="*/ 31896 w 49604"/>
                <a:gd name="connsiteY1" fmla="*/ 27659 h 32731"/>
                <a:gd name="connsiteX2" fmla="*/ 0 w 49604"/>
                <a:gd name="connsiteY2" fmla="*/ 32732 h 32731"/>
                <a:gd name="connsiteX3" fmla="*/ 3443 w 49604"/>
                <a:gd name="connsiteY3" fmla="*/ 19483 h 32731"/>
                <a:gd name="connsiteX4" fmla="*/ 25378 w 49604"/>
                <a:gd name="connsiteY4" fmla="*/ 6079 h 32731"/>
                <a:gd name="connsiteX5" fmla="*/ 49480 w 49604"/>
                <a:gd name="connsiteY5" fmla="*/ 0 h 3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04" h="32731">
                  <a:moveTo>
                    <a:pt x="49480" y="0"/>
                  </a:moveTo>
                  <a:cubicBezTo>
                    <a:pt x="50557" y="11917"/>
                    <a:pt x="44606" y="25307"/>
                    <a:pt x="31896" y="27659"/>
                  </a:cubicBezTo>
                  <a:cubicBezTo>
                    <a:pt x="21255" y="29190"/>
                    <a:pt x="10712" y="31825"/>
                    <a:pt x="0" y="32732"/>
                  </a:cubicBezTo>
                  <a:cubicBezTo>
                    <a:pt x="241" y="27985"/>
                    <a:pt x="680" y="23522"/>
                    <a:pt x="3443" y="19483"/>
                  </a:cubicBezTo>
                  <a:cubicBezTo>
                    <a:pt x="8204" y="11888"/>
                    <a:pt x="17131" y="8417"/>
                    <a:pt x="25378" y="6079"/>
                  </a:cubicBezTo>
                  <a:cubicBezTo>
                    <a:pt x="33398" y="4010"/>
                    <a:pt x="41347" y="1559"/>
                    <a:pt x="49480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7A283A30-8D3E-0345-8575-BD905E276000}"/>
                </a:ext>
              </a:extLst>
            </p:cNvPr>
            <p:cNvSpPr/>
            <p:nvPr/>
          </p:nvSpPr>
          <p:spPr>
            <a:xfrm>
              <a:off x="1469597" y="1577714"/>
              <a:ext cx="29131" cy="58350"/>
            </a:xfrm>
            <a:custGeom>
              <a:avLst/>
              <a:gdLst>
                <a:gd name="connsiteX0" fmla="*/ 21049 w 29131"/>
                <a:gd name="connsiteY0" fmla="*/ 0 h 58350"/>
                <a:gd name="connsiteX1" fmla="*/ 29069 w 29131"/>
                <a:gd name="connsiteY1" fmla="*/ 15303 h 58350"/>
                <a:gd name="connsiteX2" fmla="*/ 22183 w 29131"/>
                <a:gd name="connsiteY2" fmla="*/ 38825 h 58350"/>
                <a:gd name="connsiteX3" fmla="*/ 11272 w 29131"/>
                <a:gd name="connsiteY3" fmla="*/ 58351 h 58350"/>
                <a:gd name="connsiteX4" fmla="*/ 50 w 29131"/>
                <a:gd name="connsiteY4" fmla="*/ 36416 h 58350"/>
                <a:gd name="connsiteX5" fmla="*/ 7545 w 29131"/>
                <a:gd name="connsiteY5" fmla="*/ 19923 h 58350"/>
                <a:gd name="connsiteX6" fmla="*/ 21049 w 29131"/>
                <a:gd name="connsiteY6" fmla="*/ 0 h 5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31" h="58350">
                  <a:moveTo>
                    <a:pt x="21049" y="0"/>
                  </a:moveTo>
                  <a:cubicBezTo>
                    <a:pt x="25328" y="4265"/>
                    <a:pt x="28630" y="9097"/>
                    <a:pt x="29069" y="15303"/>
                  </a:cubicBezTo>
                  <a:cubicBezTo>
                    <a:pt x="29664" y="23423"/>
                    <a:pt x="25895" y="31797"/>
                    <a:pt x="22183" y="38825"/>
                  </a:cubicBezTo>
                  <a:cubicBezTo>
                    <a:pt x="18583" y="45357"/>
                    <a:pt x="15409" y="52215"/>
                    <a:pt x="11272" y="58351"/>
                  </a:cubicBezTo>
                  <a:cubicBezTo>
                    <a:pt x="4527" y="52839"/>
                    <a:pt x="-560" y="45485"/>
                    <a:pt x="50" y="36416"/>
                  </a:cubicBezTo>
                  <a:cubicBezTo>
                    <a:pt x="106" y="29742"/>
                    <a:pt x="4215" y="25279"/>
                    <a:pt x="7545" y="19923"/>
                  </a:cubicBezTo>
                  <a:cubicBezTo>
                    <a:pt x="12108" y="13348"/>
                    <a:pt x="15920" y="6121"/>
                    <a:pt x="21049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955274AE-5EEC-A749-8F0C-61991DB79522}"/>
                </a:ext>
              </a:extLst>
            </p:cNvPr>
            <p:cNvSpPr/>
            <p:nvPr/>
          </p:nvSpPr>
          <p:spPr>
            <a:xfrm>
              <a:off x="2028598" y="1585508"/>
              <a:ext cx="37295" cy="42934"/>
            </a:xfrm>
            <a:custGeom>
              <a:avLst/>
              <a:gdLst>
                <a:gd name="connsiteX0" fmla="*/ 35665 w 37295"/>
                <a:gd name="connsiteY0" fmla="*/ 0 h 42934"/>
                <a:gd name="connsiteX1" fmla="*/ 29303 w 37295"/>
                <a:gd name="connsiteY1" fmla="*/ 28949 h 42934"/>
                <a:gd name="connsiteX2" fmla="*/ 0 w 37295"/>
                <a:gd name="connsiteY2" fmla="*/ 42934 h 42934"/>
                <a:gd name="connsiteX3" fmla="*/ 17528 w 37295"/>
                <a:gd name="connsiteY3" fmla="*/ 10075 h 42934"/>
                <a:gd name="connsiteX4" fmla="*/ 35665 w 37295"/>
                <a:gd name="connsiteY4" fmla="*/ 0 h 4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95" h="42934">
                  <a:moveTo>
                    <a:pt x="35665" y="0"/>
                  </a:moveTo>
                  <a:cubicBezTo>
                    <a:pt x="39080" y="9990"/>
                    <a:pt x="37210" y="21566"/>
                    <a:pt x="29303" y="28949"/>
                  </a:cubicBezTo>
                  <a:cubicBezTo>
                    <a:pt x="21425" y="36274"/>
                    <a:pt x="10471" y="40865"/>
                    <a:pt x="0" y="42934"/>
                  </a:cubicBezTo>
                  <a:cubicBezTo>
                    <a:pt x="2650" y="30805"/>
                    <a:pt x="9139" y="19172"/>
                    <a:pt x="17528" y="10075"/>
                  </a:cubicBezTo>
                  <a:cubicBezTo>
                    <a:pt x="22062" y="5470"/>
                    <a:pt x="28920" y="14"/>
                    <a:pt x="35665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02A5225-4992-1E42-81E0-E68DF01FFE21}"/>
                </a:ext>
              </a:extLst>
            </p:cNvPr>
            <p:cNvSpPr/>
            <p:nvPr/>
          </p:nvSpPr>
          <p:spPr>
            <a:xfrm>
              <a:off x="2239925" y="1585125"/>
              <a:ext cx="37138" cy="43259"/>
            </a:xfrm>
            <a:custGeom>
              <a:avLst/>
              <a:gdLst>
                <a:gd name="connsiteX0" fmla="*/ 35637 w 37138"/>
                <a:gd name="connsiteY0" fmla="*/ 0 h 43259"/>
                <a:gd name="connsiteX1" fmla="*/ 29856 w 37138"/>
                <a:gd name="connsiteY1" fmla="*/ 28679 h 43259"/>
                <a:gd name="connsiteX2" fmla="*/ 0 w 37138"/>
                <a:gd name="connsiteY2" fmla="*/ 43260 h 43259"/>
                <a:gd name="connsiteX3" fmla="*/ 12852 w 37138"/>
                <a:gd name="connsiteY3" fmla="*/ 15913 h 43259"/>
                <a:gd name="connsiteX4" fmla="*/ 35637 w 37138"/>
                <a:gd name="connsiteY4" fmla="*/ 0 h 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38" h="43259">
                  <a:moveTo>
                    <a:pt x="35637" y="0"/>
                  </a:moveTo>
                  <a:cubicBezTo>
                    <a:pt x="38542" y="10117"/>
                    <a:pt x="37550" y="20943"/>
                    <a:pt x="29856" y="28679"/>
                  </a:cubicBezTo>
                  <a:cubicBezTo>
                    <a:pt x="21977" y="36345"/>
                    <a:pt x="10741" y="41290"/>
                    <a:pt x="0" y="43260"/>
                  </a:cubicBezTo>
                  <a:cubicBezTo>
                    <a:pt x="2026" y="33384"/>
                    <a:pt x="6901" y="24003"/>
                    <a:pt x="12852" y="15913"/>
                  </a:cubicBezTo>
                  <a:cubicBezTo>
                    <a:pt x="18661" y="8318"/>
                    <a:pt x="25803" y="1516"/>
                    <a:pt x="35637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83466D0E-32A7-0143-A2A3-EFD773CE26BE}"/>
                </a:ext>
              </a:extLst>
            </p:cNvPr>
            <p:cNvSpPr/>
            <p:nvPr/>
          </p:nvSpPr>
          <p:spPr>
            <a:xfrm>
              <a:off x="2524594" y="1595639"/>
              <a:ext cx="51804" cy="28707"/>
            </a:xfrm>
            <a:custGeom>
              <a:avLst/>
              <a:gdLst>
                <a:gd name="connsiteX0" fmla="*/ 51804 w 51804"/>
                <a:gd name="connsiteY0" fmla="*/ 0 h 28707"/>
                <a:gd name="connsiteX1" fmla="*/ 41361 w 51804"/>
                <a:gd name="connsiteY1" fmla="*/ 22431 h 28707"/>
                <a:gd name="connsiteX2" fmla="*/ 26228 w 51804"/>
                <a:gd name="connsiteY2" fmla="*/ 26313 h 28707"/>
                <a:gd name="connsiteX3" fmla="*/ 0 w 51804"/>
                <a:gd name="connsiteY3" fmla="*/ 28708 h 28707"/>
                <a:gd name="connsiteX4" fmla="*/ 5101 w 51804"/>
                <a:gd name="connsiteY4" fmla="*/ 14524 h 28707"/>
                <a:gd name="connsiteX5" fmla="*/ 28127 w 51804"/>
                <a:gd name="connsiteY5" fmla="*/ 3557 h 28707"/>
                <a:gd name="connsiteX6" fmla="*/ 51804 w 51804"/>
                <a:gd name="connsiteY6" fmla="*/ 0 h 2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804" h="28707">
                  <a:moveTo>
                    <a:pt x="51804" y="0"/>
                  </a:moveTo>
                  <a:cubicBezTo>
                    <a:pt x="51436" y="8601"/>
                    <a:pt x="48715" y="17315"/>
                    <a:pt x="41361" y="22431"/>
                  </a:cubicBezTo>
                  <a:cubicBezTo>
                    <a:pt x="36827" y="25817"/>
                    <a:pt x="31627" y="25746"/>
                    <a:pt x="26228" y="26313"/>
                  </a:cubicBezTo>
                  <a:cubicBezTo>
                    <a:pt x="17485" y="26965"/>
                    <a:pt x="8771" y="28269"/>
                    <a:pt x="0" y="28708"/>
                  </a:cubicBezTo>
                  <a:cubicBezTo>
                    <a:pt x="524" y="23479"/>
                    <a:pt x="1587" y="18591"/>
                    <a:pt x="5101" y="14524"/>
                  </a:cubicBezTo>
                  <a:cubicBezTo>
                    <a:pt x="10698" y="7921"/>
                    <a:pt x="19965" y="5229"/>
                    <a:pt x="28127" y="3557"/>
                  </a:cubicBezTo>
                  <a:cubicBezTo>
                    <a:pt x="35934" y="2140"/>
                    <a:pt x="43898" y="368"/>
                    <a:pt x="51804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6278FD9C-F6FB-1A4E-A98A-187D4C7A8BB5}"/>
                </a:ext>
              </a:extLst>
            </p:cNvPr>
            <p:cNvSpPr/>
            <p:nvPr/>
          </p:nvSpPr>
          <p:spPr>
            <a:xfrm>
              <a:off x="1490912" y="1616398"/>
              <a:ext cx="27582" cy="59059"/>
            </a:xfrm>
            <a:custGeom>
              <a:avLst/>
              <a:gdLst>
                <a:gd name="connsiteX0" fmla="*/ 18155 w 27582"/>
                <a:gd name="connsiteY0" fmla="*/ 0 h 59059"/>
                <a:gd name="connsiteX1" fmla="*/ 27422 w 27582"/>
                <a:gd name="connsiteY1" fmla="*/ 15998 h 59059"/>
                <a:gd name="connsiteX2" fmla="*/ 21371 w 27582"/>
                <a:gd name="connsiteY2" fmla="*/ 40454 h 59059"/>
                <a:gd name="connsiteX3" fmla="*/ 12742 w 27582"/>
                <a:gd name="connsiteY3" fmla="*/ 59059 h 59059"/>
                <a:gd name="connsiteX4" fmla="*/ 32 w 27582"/>
                <a:gd name="connsiteY4" fmla="*/ 37323 h 59059"/>
                <a:gd name="connsiteX5" fmla="*/ 6139 w 27582"/>
                <a:gd name="connsiteY5" fmla="*/ 20999 h 59059"/>
                <a:gd name="connsiteX6" fmla="*/ 18155 w 27582"/>
                <a:gd name="connsiteY6" fmla="*/ 0 h 5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82" h="59059">
                  <a:moveTo>
                    <a:pt x="18155" y="0"/>
                  </a:moveTo>
                  <a:cubicBezTo>
                    <a:pt x="22958" y="4293"/>
                    <a:pt x="26642" y="9437"/>
                    <a:pt x="27422" y="15998"/>
                  </a:cubicBezTo>
                  <a:cubicBezTo>
                    <a:pt x="28413" y="24273"/>
                    <a:pt x="24616" y="33001"/>
                    <a:pt x="21371" y="40454"/>
                  </a:cubicBezTo>
                  <a:cubicBezTo>
                    <a:pt x="18495" y="46802"/>
                    <a:pt x="16185" y="53108"/>
                    <a:pt x="12742" y="59059"/>
                  </a:cubicBezTo>
                  <a:cubicBezTo>
                    <a:pt x="5260" y="54100"/>
                    <a:pt x="-280" y="46661"/>
                    <a:pt x="32" y="37323"/>
                  </a:cubicBezTo>
                  <a:cubicBezTo>
                    <a:pt x="-379" y="30762"/>
                    <a:pt x="3305" y="26511"/>
                    <a:pt x="6139" y="20999"/>
                  </a:cubicBezTo>
                  <a:cubicBezTo>
                    <a:pt x="10177" y="14056"/>
                    <a:pt x="13493" y="6518"/>
                    <a:pt x="18155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4DFD6EB-7545-FC4A-82F9-CE4B5CC3882F}"/>
                </a:ext>
              </a:extLst>
            </p:cNvPr>
            <p:cNvSpPr/>
            <p:nvPr/>
          </p:nvSpPr>
          <p:spPr>
            <a:xfrm>
              <a:off x="2502432" y="1636235"/>
              <a:ext cx="53929" cy="25090"/>
            </a:xfrm>
            <a:custGeom>
              <a:avLst/>
              <a:gdLst>
                <a:gd name="connsiteX0" fmla="*/ 53930 w 53929"/>
                <a:gd name="connsiteY0" fmla="*/ 0 h 25090"/>
                <a:gd name="connsiteX1" fmla="*/ 36515 w 53929"/>
                <a:gd name="connsiteY1" fmla="*/ 24018 h 25090"/>
                <a:gd name="connsiteX2" fmla="*/ 0 w 53929"/>
                <a:gd name="connsiteY2" fmla="*/ 24839 h 25090"/>
                <a:gd name="connsiteX3" fmla="*/ 9650 w 53929"/>
                <a:gd name="connsiteY3" fmla="*/ 8757 h 25090"/>
                <a:gd name="connsiteX4" fmla="*/ 34900 w 53929"/>
                <a:gd name="connsiteY4" fmla="*/ 1644 h 25090"/>
                <a:gd name="connsiteX5" fmla="*/ 53930 w 53929"/>
                <a:gd name="connsiteY5" fmla="*/ 0 h 2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29" h="25090">
                  <a:moveTo>
                    <a:pt x="53930" y="0"/>
                  </a:moveTo>
                  <a:cubicBezTo>
                    <a:pt x="53859" y="10471"/>
                    <a:pt x="47185" y="21665"/>
                    <a:pt x="36515" y="24018"/>
                  </a:cubicBezTo>
                  <a:cubicBezTo>
                    <a:pt x="24485" y="25520"/>
                    <a:pt x="12101" y="25080"/>
                    <a:pt x="0" y="24839"/>
                  </a:cubicBezTo>
                  <a:cubicBezTo>
                    <a:pt x="1644" y="18491"/>
                    <a:pt x="4223" y="12739"/>
                    <a:pt x="9650" y="8757"/>
                  </a:cubicBezTo>
                  <a:cubicBezTo>
                    <a:pt x="16621" y="3613"/>
                    <a:pt x="26540" y="2579"/>
                    <a:pt x="34900" y="1644"/>
                  </a:cubicBezTo>
                  <a:cubicBezTo>
                    <a:pt x="41305" y="1119"/>
                    <a:pt x="47539" y="0"/>
                    <a:pt x="53930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41820E67-C25E-E74A-A332-843AF0D5D300}"/>
                </a:ext>
              </a:extLst>
            </p:cNvPr>
            <p:cNvSpPr/>
            <p:nvPr/>
          </p:nvSpPr>
          <p:spPr>
            <a:xfrm>
              <a:off x="1514583" y="1654117"/>
              <a:ext cx="26502" cy="58945"/>
            </a:xfrm>
            <a:custGeom>
              <a:avLst/>
              <a:gdLst>
                <a:gd name="connsiteX0" fmla="*/ 15072 w 26502"/>
                <a:gd name="connsiteY0" fmla="*/ 0 h 58945"/>
                <a:gd name="connsiteX1" fmla="*/ 23886 w 26502"/>
                <a:gd name="connsiteY1" fmla="*/ 8573 h 58945"/>
                <a:gd name="connsiteX2" fmla="*/ 23801 w 26502"/>
                <a:gd name="connsiteY2" fmla="*/ 34517 h 58945"/>
                <a:gd name="connsiteX3" fmla="*/ 15072 w 26502"/>
                <a:gd name="connsiteY3" fmla="*/ 58946 h 58945"/>
                <a:gd name="connsiteX4" fmla="*/ 1710 w 26502"/>
                <a:gd name="connsiteY4" fmla="*/ 29275 h 58945"/>
                <a:gd name="connsiteX5" fmla="*/ 15072 w 26502"/>
                <a:gd name="connsiteY5" fmla="*/ 0 h 5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02" h="58945">
                  <a:moveTo>
                    <a:pt x="15072" y="0"/>
                  </a:moveTo>
                  <a:cubicBezTo>
                    <a:pt x="18926" y="1162"/>
                    <a:pt x="21944" y="5229"/>
                    <a:pt x="23886" y="8573"/>
                  </a:cubicBezTo>
                  <a:cubicBezTo>
                    <a:pt x="28108" y="16635"/>
                    <a:pt x="26578" y="26242"/>
                    <a:pt x="23801" y="34517"/>
                  </a:cubicBezTo>
                  <a:cubicBezTo>
                    <a:pt x="20924" y="42665"/>
                    <a:pt x="18076" y="50841"/>
                    <a:pt x="15072" y="58946"/>
                  </a:cubicBezTo>
                  <a:cubicBezTo>
                    <a:pt x="4700" y="54086"/>
                    <a:pt x="-3745" y="40539"/>
                    <a:pt x="1710" y="29275"/>
                  </a:cubicBezTo>
                  <a:cubicBezTo>
                    <a:pt x="6216" y="19554"/>
                    <a:pt x="10509" y="9692"/>
                    <a:pt x="15072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87D1A3C2-D00E-A049-B8A7-5C93DE02753E}"/>
                </a:ext>
              </a:extLst>
            </p:cNvPr>
            <p:cNvSpPr/>
            <p:nvPr/>
          </p:nvSpPr>
          <p:spPr>
            <a:xfrm>
              <a:off x="2478372" y="1675528"/>
              <a:ext cx="55233" cy="22859"/>
            </a:xfrm>
            <a:custGeom>
              <a:avLst/>
              <a:gdLst>
                <a:gd name="connsiteX0" fmla="*/ 55233 w 55233"/>
                <a:gd name="connsiteY0" fmla="*/ 0 h 22859"/>
                <a:gd name="connsiteX1" fmla="*/ 35481 w 55233"/>
                <a:gd name="connsiteY1" fmla="*/ 22856 h 22859"/>
                <a:gd name="connsiteX2" fmla="*/ 0 w 55233"/>
                <a:gd name="connsiteY2" fmla="*/ 20929 h 22859"/>
                <a:gd name="connsiteX3" fmla="*/ 13135 w 55233"/>
                <a:gd name="connsiteY3" fmla="*/ 4067 h 22859"/>
                <a:gd name="connsiteX4" fmla="*/ 55233 w 55233"/>
                <a:gd name="connsiteY4" fmla="*/ 0 h 2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33" h="22859">
                  <a:moveTo>
                    <a:pt x="55233" y="0"/>
                  </a:moveTo>
                  <a:cubicBezTo>
                    <a:pt x="53930" y="10783"/>
                    <a:pt x="47057" y="21495"/>
                    <a:pt x="35481" y="22856"/>
                  </a:cubicBezTo>
                  <a:cubicBezTo>
                    <a:pt x="23677" y="22927"/>
                    <a:pt x="11761" y="21977"/>
                    <a:pt x="0" y="20929"/>
                  </a:cubicBezTo>
                  <a:cubicBezTo>
                    <a:pt x="1601" y="13291"/>
                    <a:pt x="5753" y="7071"/>
                    <a:pt x="13135" y="4067"/>
                  </a:cubicBezTo>
                  <a:cubicBezTo>
                    <a:pt x="25590" y="-1304"/>
                    <a:pt x="41801" y="496"/>
                    <a:pt x="55233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9C273187-5062-3F4B-975D-08CBA6DCB5F3}"/>
                </a:ext>
              </a:extLst>
            </p:cNvPr>
            <p:cNvSpPr/>
            <p:nvPr/>
          </p:nvSpPr>
          <p:spPr>
            <a:xfrm>
              <a:off x="1541409" y="1689542"/>
              <a:ext cx="25225" cy="58974"/>
            </a:xfrm>
            <a:custGeom>
              <a:avLst/>
              <a:gdLst>
                <a:gd name="connsiteX0" fmla="*/ 12406 w 25225"/>
                <a:gd name="connsiteY0" fmla="*/ 0 h 58974"/>
                <a:gd name="connsiteX1" fmla="*/ 25102 w 25225"/>
                <a:gd name="connsiteY1" fmla="*/ 23720 h 58974"/>
                <a:gd name="connsiteX2" fmla="*/ 16601 w 25225"/>
                <a:gd name="connsiteY2" fmla="*/ 58974 h 58974"/>
                <a:gd name="connsiteX3" fmla="*/ 872 w 25225"/>
                <a:gd name="connsiteY3" fmla="*/ 31457 h 58974"/>
                <a:gd name="connsiteX4" fmla="*/ 12406 w 25225"/>
                <a:gd name="connsiteY4" fmla="*/ 0 h 5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25" h="58974">
                  <a:moveTo>
                    <a:pt x="12406" y="0"/>
                  </a:moveTo>
                  <a:cubicBezTo>
                    <a:pt x="21645" y="4208"/>
                    <a:pt x="26038" y="13844"/>
                    <a:pt x="25102" y="23720"/>
                  </a:cubicBezTo>
                  <a:cubicBezTo>
                    <a:pt x="23926" y="35665"/>
                    <a:pt x="19661" y="47383"/>
                    <a:pt x="16601" y="58974"/>
                  </a:cubicBezTo>
                  <a:cubicBezTo>
                    <a:pt x="6143" y="54822"/>
                    <a:pt x="-2897" y="43062"/>
                    <a:pt x="872" y="31457"/>
                  </a:cubicBezTo>
                  <a:cubicBezTo>
                    <a:pt x="4500" y="20929"/>
                    <a:pt x="8410" y="10415"/>
                    <a:pt x="12406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26867EA3-2772-CA40-8AD4-89D6A28DAEAD}"/>
                </a:ext>
              </a:extLst>
            </p:cNvPr>
            <p:cNvSpPr/>
            <p:nvPr/>
          </p:nvSpPr>
          <p:spPr>
            <a:xfrm>
              <a:off x="2451251" y="1711611"/>
              <a:ext cx="56820" cy="22669"/>
            </a:xfrm>
            <a:custGeom>
              <a:avLst/>
              <a:gdLst>
                <a:gd name="connsiteX0" fmla="*/ 56820 w 56820"/>
                <a:gd name="connsiteY0" fmla="*/ 1141 h 22669"/>
                <a:gd name="connsiteX1" fmla="*/ 41347 w 56820"/>
                <a:gd name="connsiteY1" fmla="*/ 21559 h 22669"/>
                <a:gd name="connsiteX2" fmla="*/ 27022 w 56820"/>
                <a:gd name="connsiteY2" fmla="*/ 22084 h 22669"/>
                <a:gd name="connsiteX3" fmla="*/ 0 w 56820"/>
                <a:gd name="connsiteY3" fmla="*/ 18357 h 22669"/>
                <a:gd name="connsiteX4" fmla="*/ 18038 w 56820"/>
                <a:gd name="connsiteY4" fmla="*/ 1212 h 22669"/>
                <a:gd name="connsiteX5" fmla="*/ 56820 w 56820"/>
                <a:gd name="connsiteY5" fmla="*/ 1141 h 2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820" h="22669">
                  <a:moveTo>
                    <a:pt x="56820" y="1141"/>
                  </a:moveTo>
                  <a:cubicBezTo>
                    <a:pt x="55432" y="9898"/>
                    <a:pt x="49764" y="18286"/>
                    <a:pt x="41347" y="21559"/>
                  </a:cubicBezTo>
                  <a:cubicBezTo>
                    <a:pt x="36940" y="23345"/>
                    <a:pt x="31641" y="22551"/>
                    <a:pt x="27022" y="22084"/>
                  </a:cubicBezTo>
                  <a:cubicBezTo>
                    <a:pt x="17967" y="20893"/>
                    <a:pt x="8969" y="20015"/>
                    <a:pt x="0" y="18357"/>
                  </a:cubicBezTo>
                  <a:cubicBezTo>
                    <a:pt x="2324" y="9558"/>
                    <a:pt x="9139" y="3082"/>
                    <a:pt x="18038" y="1212"/>
                  </a:cubicBezTo>
                  <a:cubicBezTo>
                    <a:pt x="30479" y="-1523"/>
                    <a:pt x="44082" y="1240"/>
                    <a:pt x="56820" y="1141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76739D27-0F9B-AA48-92A4-DB98323D0D0A}"/>
                </a:ext>
              </a:extLst>
            </p:cNvPr>
            <p:cNvSpPr/>
            <p:nvPr/>
          </p:nvSpPr>
          <p:spPr>
            <a:xfrm>
              <a:off x="1570662" y="1723322"/>
              <a:ext cx="24162" cy="58478"/>
            </a:xfrm>
            <a:custGeom>
              <a:avLst/>
              <a:gdLst>
                <a:gd name="connsiteX0" fmla="*/ 9722 w 24162"/>
                <a:gd name="connsiteY0" fmla="*/ 0 h 58478"/>
                <a:gd name="connsiteX1" fmla="*/ 23537 w 24162"/>
                <a:gd name="connsiteY1" fmla="*/ 16834 h 58478"/>
                <a:gd name="connsiteX2" fmla="*/ 21638 w 24162"/>
                <a:gd name="connsiteY2" fmla="*/ 41928 h 58478"/>
                <a:gd name="connsiteX3" fmla="*/ 17812 w 24162"/>
                <a:gd name="connsiteY3" fmla="*/ 58478 h 58478"/>
                <a:gd name="connsiteX4" fmla="*/ 299 w 24162"/>
                <a:gd name="connsiteY4" fmla="*/ 39548 h 58478"/>
                <a:gd name="connsiteX5" fmla="*/ 2651 w 24162"/>
                <a:gd name="connsiteY5" fmla="*/ 24386 h 58478"/>
                <a:gd name="connsiteX6" fmla="*/ 9722 w 24162"/>
                <a:gd name="connsiteY6" fmla="*/ 0 h 5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62" h="58478">
                  <a:moveTo>
                    <a:pt x="9722" y="0"/>
                  </a:moveTo>
                  <a:cubicBezTo>
                    <a:pt x="16948" y="2607"/>
                    <a:pt x="22162" y="9366"/>
                    <a:pt x="23537" y="16834"/>
                  </a:cubicBezTo>
                  <a:cubicBezTo>
                    <a:pt x="25223" y="25222"/>
                    <a:pt x="23126" y="33681"/>
                    <a:pt x="21638" y="41928"/>
                  </a:cubicBezTo>
                  <a:cubicBezTo>
                    <a:pt x="20462" y="47738"/>
                    <a:pt x="19966" y="53122"/>
                    <a:pt x="17812" y="58478"/>
                  </a:cubicBezTo>
                  <a:cubicBezTo>
                    <a:pt x="9608" y="55503"/>
                    <a:pt x="1971" y="48361"/>
                    <a:pt x="299" y="39548"/>
                  </a:cubicBezTo>
                  <a:cubicBezTo>
                    <a:pt x="-792" y="34489"/>
                    <a:pt x="1361" y="29275"/>
                    <a:pt x="2651" y="24386"/>
                  </a:cubicBezTo>
                  <a:cubicBezTo>
                    <a:pt x="5116" y="16309"/>
                    <a:pt x="6916" y="7978"/>
                    <a:pt x="9722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853D81F-4669-E44F-9ECA-775C5C2C0734}"/>
                </a:ext>
              </a:extLst>
            </p:cNvPr>
            <p:cNvSpPr/>
            <p:nvPr/>
          </p:nvSpPr>
          <p:spPr>
            <a:xfrm>
              <a:off x="2421665" y="1745067"/>
              <a:ext cx="58024" cy="23086"/>
            </a:xfrm>
            <a:custGeom>
              <a:avLst/>
              <a:gdLst>
                <a:gd name="connsiteX0" fmla="*/ 17174 w 58024"/>
                <a:gd name="connsiteY0" fmla="*/ 856 h 23086"/>
                <a:gd name="connsiteX1" fmla="*/ 58025 w 58024"/>
                <a:gd name="connsiteY1" fmla="*/ 3222 h 23086"/>
                <a:gd name="connsiteX2" fmla="*/ 41375 w 58024"/>
                <a:gd name="connsiteY2" fmla="*/ 22309 h 23086"/>
                <a:gd name="connsiteX3" fmla="*/ 23323 w 58024"/>
                <a:gd name="connsiteY3" fmla="*/ 21119 h 23086"/>
                <a:gd name="connsiteX4" fmla="*/ 0 w 58024"/>
                <a:gd name="connsiteY4" fmla="*/ 16103 h 23086"/>
                <a:gd name="connsiteX5" fmla="*/ 17174 w 58024"/>
                <a:gd name="connsiteY5" fmla="*/ 856 h 2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24" h="23086">
                  <a:moveTo>
                    <a:pt x="17174" y="856"/>
                  </a:moveTo>
                  <a:cubicBezTo>
                    <a:pt x="30181" y="-1737"/>
                    <a:pt x="44805" y="2301"/>
                    <a:pt x="58025" y="3222"/>
                  </a:cubicBezTo>
                  <a:cubicBezTo>
                    <a:pt x="55914" y="11512"/>
                    <a:pt x="49849" y="19772"/>
                    <a:pt x="41375" y="22309"/>
                  </a:cubicBezTo>
                  <a:cubicBezTo>
                    <a:pt x="35368" y="24151"/>
                    <a:pt x="29260" y="22295"/>
                    <a:pt x="23323" y="21119"/>
                  </a:cubicBezTo>
                  <a:cubicBezTo>
                    <a:pt x="15572" y="19333"/>
                    <a:pt x="7694" y="18129"/>
                    <a:pt x="0" y="16103"/>
                  </a:cubicBezTo>
                  <a:cubicBezTo>
                    <a:pt x="3132" y="8394"/>
                    <a:pt x="8771" y="2457"/>
                    <a:pt x="17174" y="856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A4116D80-0DE7-0B41-B96C-EAE19AECDD5C}"/>
                </a:ext>
              </a:extLst>
            </p:cNvPr>
            <p:cNvSpPr/>
            <p:nvPr/>
          </p:nvSpPr>
          <p:spPr>
            <a:xfrm>
              <a:off x="1602390" y="1754793"/>
              <a:ext cx="23301" cy="57713"/>
            </a:xfrm>
            <a:custGeom>
              <a:avLst/>
              <a:gdLst>
                <a:gd name="connsiteX0" fmla="*/ 6942 w 23301"/>
                <a:gd name="connsiteY0" fmla="*/ 0 h 57713"/>
                <a:gd name="connsiteX1" fmla="*/ 20134 w 23301"/>
                <a:gd name="connsiteY1" fmla="*/ 10967 h 57713"/>
                <a:gd name="connsiteX2" fmla="*/ 22670 w 23301"/>
                <a:gd name="connsiteY2" fmla="*/ 34999 h 57713"/>
                <a:gd name="connsiteX3" fmla="*/ 19737 w 23301"/>
                <a:gd name="connsiteY3" fmla="*/ 57713 h 57713"/>
                <a:gd name="connsiteX4" fmla="*/ 367 w 23301"/>
                <a:gd name="connsiteY4" fmla="*/ 32123 h 57713"/>
                <a:gd name="connsiteX5" fmla="*/ 6942 w 23301"/>
                <a:gd name="connsiteY5" fmla="*/ 0 h 5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01" h="57713">
                  <a:moveTo>
                    <a:pt x="6942" y="0"/>
                  </a:moveTo>
                  <a:cubicBezTo>
                    <a:pt x="12312" y="2154"/>
                    <a:pt x="17484" y="5654"/>
                    <a:pt x="20134" y="10967"/>
                  </a:cubicBezTo>
                  <a:cubicBezTo>
                    <a:pt x="23818" y="18336"/>
                    <a:pt x="23719" y="27007"/>
                    <a:pt x="22670" y="34999"/>
                  </a:cubicBezTo>
                  <a:cubicBezTo>
                    <a:pt x="21693" y="42566"/>
                    <a:pt x="21112" y="50217"/>
                    <a:pt x="19737" y="57713"/>
                  </a:cubicBezTo>
                  <a:cubicBezTo>
                    <a:pt x="8359" y="55474"/>
                    <a:pt x="-2112" y="44280"/>
                    <a:pt x="367" y="32123"/>
                  </a:cubicBezTo>
                  <a:cubicBezTo>
                    <a:pt x="2394" y="21396"/>
                    <a:pt x="4760" y="10698"/>
                    <a:pt x="6942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C0843858-2C7B-EC4E-961D-E3D153DBD7F2}"/>
                </a:ext>
              </a:extLst>
            </p:cNvPr>
            <p:cNvSpPr/>
            <p:nvPr/>
          </p:nvSpPr>
          <p:spPr>
            <a:xfrm>
              <a:off x="2390123" y="1775851"/>
              <a:ext cx="58506" cy="24192"/>
            </a:xfrm>
            <a:custGeom>
              <a:avLst/>
              <a:gdLst>
                <a:gd name="connsiteX0" fmla="*/ 34149 w 58506"/>
                <a:gd name="connsiteY0" fmla="*/ 1089 h 24192"/>
                <a:gd name="connsiteX1" fmla="*/ 58507 w 58506"/>
                <a:gd name="connsiteY1" fmla="*/ 5864 h 24192"/>
                <a:gd name="connsiteX2" fmla="*/ 41120 w 58506"/>
                <a:gd name="connsiteY2" fmla="*/ 23506 h 24192"/>
                <a:gd name="connsiteX3" fmla="*/ 21722 w 58506"/>
                <a:gd name="connsiteY3" fmla="*/ 20757 h 24192"/>
                <a:gd name="connsiteX4" fmla="*/ 0 w 58506"/>
                <a:gd name="connsiteY4" fmla="*/ 13927 h 24192"/>
                <a:gd name="connsiteX5" fmla="*/ 9650 w 58506"/>
                <a:gd name="connsiteY5" fmla="*/ 3314 h 24192"/>
                <a:gd name="connsiteX6" fmla="*/ 34149 w 58506"/>
                <a:gd name="connsiteY6" fmla="*/ 1089 h 2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506" h="24192">
                  <a:moveTo>
                    <a:pt x="34149" y="1089"/>
                  </a:moveTo>
                  <a:cubicBezTo>
                    <a:pt x="42268" y="2662"/>
                    <a:pt x="50430" y="4036"/>
                    <a:pt x="58507" y="5864"/>
                  </a:cubicBezTo>
                  <a:cubicBezTo>
                    <a:pt x="56509" y="13785"/>
                    <a:pt x="49027" y="21423"/>
                    <a:pt x="41120" y="23506"/>
                  </a:cubicBezTo>
                  <a:cubicBezTo>
                    <a:pt x="34985" y="25631"/>
                    <a:pt x="27787" y="22287"/>
                    <a:pt x="21722" y="20757"/>
                  </a:cubicBezTo>
                  <a:cubicBezTo>
                    <a:pt x="14581" y="18376"/>
                    <a:pt x="6716" y="17342"/>
                    <a:pt x="0" y="13927"/>
                  </a:cubicBezTo>
                  <a:cubicBezTo>
                    <a:pt x="2239" y="9478"/>
                    <a:pt x="5229" y="5751"/>
                    <a:pt x="9650" y="3314"/>
                  </a:cubicBezTo>
                  <a:cubicBezTo>
                    <a:pt x="17032" y="-980"/>
                    <a:pt x="26044" y="-370"/>
                    <a:pt x="34149" y="1089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A73AFFD-4DE0-EE4F-A980-E150561D5220}"/>
                </a:ext>
              </a:extLst>
            </p:cNvPr>
            <p:cNvSpPr/>
            <p:nvPr/>
          </p:nvSpPr>
          <p:spPr>
            <a:xfrm>
              <a:off x="1636253" y="1784266"/>
              <a:ext cx="22755" cy="57089"/>
            </a:xfrm>
            <a:custGeom>
              <a:avLst/>
              <a:gdLst>
                <a:gd name="connsiteX0" fmla="*/ 4308 w 22755"/>
                <a:gd name="connsiteY0" fmla="*/ 0 h 57089"/>
                <a:gd name="connsiteX1" fmla="*/ 18875 w 22755"/>
                <a:gd name="connsiteY1" fmla="*/ 11052 h 57089"/>
                <a:gd name="connsiteX2" fmla="*/ 22587 w 22755"/>
                <a:gd name="connsiteY2" fmla="*/ 35325 h 57089"/>
                <a:gd name="connsiteX3" fmla="*/ 21482 w 22755"/>
                <a:gd name="connsiteY3" fmla="*/ 57090 h 57089"/>
                <a:gd name="connsiteX4" fmla="*/ 15 w 22755"/>
                <a:gd name="connsiteY4" fmla="*/ 33837 h 57089"/>
                <a:gd name="connsiteX5" fmla="*/ 4308 w 22755"/>
                <a:gd name="connsiteY5" fmla="*/ 0 h 5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55" h="57089">
                  <a:moveTo>
                    <a:pt x="4308" y="0"/>
                  </a:moveTo>
                  <a:cubicBezTo>
                    <a:pt x="10415" y="1743"/>
                    <a:pt x="15771" y="5399"/>
                    <a:pt x="18875" y="11052"/>
                  </a:cubicBezTo>
                  <a:cubicBezTo>
                    <a:pt x="22955" y="18406"/>
                    <a:pt x="22998" y="27135"/>
                    <a:pt x="22587" y="35325"/>
                  </a:cubicBezTo>
                  <a:cubicBezTo>
                    <a:pt x="22134" y="42580"/>
                    <a:pt x="22148" y="49849"/>
                    <a:pt x="21482" y="57090"/>
                  </a:cubicBezTo>
                  <a:cubicBezTo>
                    <a:pt x="10274" y="54766"/>
                    <a:pt x="-453" y="46165"/>
                    <a:pt x="15" y="33837"/>
                  </a:cubicBezTo>
                  <a:cubicBezTo>
                    <a:pt x="1432" y="22558"/>
                    <a:pt x="2579" y="11222"/>
                    <a:pt x="4308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A4417F54-9638-4748-A03D-A29D4A3F417A}"/>
                </a:ext>
              </a:extLst>
            </p:cNvPr>
            <p:cNvSpPr/>
            <p:nvPr/>
          </p:nvSpPr>
          <p:spPr>
            <a:xfrm>
              <a:off x="2356201" y="1804055"/>
              <a:ext cx="59172" cy="25089"/>
            </a:xfrm>
            <a:custGeom>
              <a:avLst/>
              <a:gdLst>
                <a:gd name="connsiteX0" fmla="*/ 15062 w 59172"/>
                <a:gd name="connsiteY0" fmla="*/ 700 h 25089"/>
                <a:gd name="connsiteX1" fmla="*/ 41744 w 59172"/>
                <a:gd name="connsiteY1" fmla="*/ 3747 h 25089"/>
                <a:gd name="connsiteX2" fmla="*/ 59173 w 59172"/>
                <a:gd name="connsiteY2" fmla="*/ 9429 h 25089"/>
                <a:gd name="connsiteX3" fmla="*/ 39760 w 59172"/>
                <a:gd name="connsiteY3" fmla="*/ 24916 h 25089"/>
                <a:gd name="connsiteX4" fmla="*/ 21921 w 59172"/>
                <a:gd name="connsiteY4" fmla="*/ 20849 h 25089"/>
                <a:gd name="connsiteX5" fmla="*/ 0 w 59172"/>
                <a:gd name="connsiteY5" fmla="*/ 12603 h 25089"/>
                <a:gd name="connsiteX6" fmla="*/ 15062 w 59172"/>
                <a:gd name="connsiteY6" fmla="*/ 700 h 2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172" h="25089">
                  <a:moveTo>
                    <a:pt x="15062" y="700"/>
                  </a:moveTo>
                  <a:cubicBezTo>
                    <a:pt x="23876" y="-1326"/>
                    <a:pt x="33228" y="1465"/>
                    <a:pt x="41744" y="3747"/>
                  </a:cubicBezTo>
                  <a:cubicBezTo>
                    <a:pt x="47851" y="5589"/>
                    <a:pt x="53802" y="6453"/>
                    <a:pt x="59173" y="9429"/>
                  </a:cubicBezTo>
                  <a:cubicBezTo>
                    <a:pt x="54908" y="16939"/>
                    <a:pt x="48829" y="23811"/>
                    <a:pt x="39760" y="24916"/>
                  </a:cubicBezTo>
                  <a:cubicBezTo>
                    <a:pt x="33044" y="25809"/>
                    <a:pt x="27971" y="23074"/>
                    <a:pt x="21921" y="20849"/>
                  </a:cubicBezTo>
                  <a:cubicBezTo>
                    <a:pt x="14609" y="17987"/>
                    <a:pt x="7156" y="15805"/>
                    <a:pt x="0" y="12603"/>
                  </a:cubicBezTo>
                  <a:cubicBezTo>
                    <a:pt x="3557" y="6878"/>
                    <a:pt x="8346" y="2301"/>
                    <a:pt x="15062" y="70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3A7ED4F8-807D-AF49-A2DE-F8DB1FE36EB4}"/>
                </a:ext>
              </a:extLst>
            </p:cNvPr>
            <p:cNvSpPr/>
            <p:nvPr/>
          </p:nvSpPr>
          <p:spPr>
            <a:xfrm>
              <a:off x="1672531" y="1811387"/>
              <a:ext cx="22817" cy="55445"/>
            </a:xfrm>
            <a:custGeom>
              <a:avLst/>
              <a:gdLst>
                <a:gd name="connsiteX0" fmla="*/ 1556 w 22817"/>
                <a:gd name="connsiteY0" fmla="*/ 0 h 55445"/>
                <a:gd name="connsiteX1" fmla="*/ 16561 w 22817"/>
                <a:gd name="connsiteY1" fmla="*/ 9550 h 55445"/>
                <a:gd name="connsiteX2" fmla="*/ 21804 w 22817"/>
                <a:gd name="connsiteY2" fmla="*/ 29445 h 55445"/>
                <a:gd name="connsiteX3" fmla="*/ 22612 w 22817"/>
                <a:gd name="connsiteY3" fmla="*/ 55446 h 55445"/>
                <a:gd name="connsiteX4" fmla="*/ 54 w 22817"/>
                <a:gd name="connsiteY4" fmla="*/ 36331 h 55445"/>
                <a:gd name="connsiteX5" fmla="*/ 1556 w 22817"/>
                <a:gd name="connsiteY5" fmla="*/ 0 h 5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17" h="55445">
                  <a:moveTo>
                    <a:pt x="1556" y="0"/>
                  </a:moveTo>
                  <a:cubicBezTo>
                    <a:pt x="7564" y="1360"/>
                    <a:pt x="13047" y="4350"/>
                    <a:pt x="16561" y="9550"/>
                  </a:cubicBezTo>
                  <a:cubicBezTo>
                    <a:pt x="20359" y="15289"/>
                    <a:pt x="21691" y="22657"/>
                    <a:pt x="21804" y="29445"/>
                  </a:cubicBezTo>
                  <a:cubicBezTo>
                    <a:pt x="21932" y="38173"/>
                    <a:pt x="23335" y="46689"/>
                    <a:pt x="22612" y="55446"/>
                  </a:cubicBezTo>
                  <a:cubicBezTo>
                    <a:pt x="12197" y="54015"/>
                    <a:pt x="1414" y="47624"/>
                    <a:pt x="54" y="36331"/>
                  </a:cubicBezTo>
                  <a:cubicBezTo>
                    <a:pt x="-187" y="24400"/>
                    <a:pt x="394" y="11874"/>
                    <a:pt x="1556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7E220EA4-A3E4-8F42-A884-804EDFCD87A0}"/>
                </a:ext>
              </a:extLst>
            </p:cNvPr>
            <p:cNvSpPr/>
            <p:nvPr/>
          </p:nvSpPr>
          <p:spPr>
            <a:xfrm>
              <a:off x="2320635" y="1829730"/>
              <a:ext cx="59271" cy="26296"/>
            </a:xfrm>
            <a:custGeom>
              <a:avLst/>
              <a:gdLst>
                <a:gd name="connsiteX0" fmla="*/ 17443 w 59271"/>
                <a:gd name="connsiteY0" fmla="*/ 134 h 26296"/>
                <a:gd name="connsiteX1" fmla="*/ 42920 w 59271"/>
                <a:gd name="connsiteY1" fmla="*/ 5433 h 26296"/>
                <a:gd name="connsiteX2" fmla="*/ 59272 w 59271"/>
                <a:gd name="connsiteY2" fmla="*/ 12107 h 26296"/>
                <a:gd name="connsiteX3" fmla="*/ 39703 w 59271"/>
                <a:gd name="connsiteY3" fmla="*/ 26107 h 26296"/>
                <a:gd name="connsiteX4" fmla="*/ 22657 w 59271"/>
                <a:gd name="connsiteY4" fmla="*/ 21487 h 26296"/>
                <a:gd name="connsiteX5" fmla="*/ 0 w 59271"/>
                <a:gd name="connsiteY5" fmla="*/ 10917 h 26296"/>
                <a:gd name="connsiteX6" fmla="*/ 17443 w 59271"/>
                <a:gd name="connsiteY6" fmla="*/ 134 h 2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271" h="26296">
                  <a:moveTo>
                    <a:pt x="17443" y="134"/>
                  </a:moveTo>
                  <a:cubicBezTo>
                    <a:pt x="26611" y="-674"/>
                    <a:pt x="34531" y="2316"/>
                    <a:pt x="42920" y="5433"/>
                  </a:cubicBezTo>
                  <a:cubicBezTo>
                    <a:pt x="48616" y="7573"/>
                    <a:pt x="54100" y="8791"/>
                    <a:pt x="59272" y="12107"/>
                  </a:cubicBezTo>
                  <a:cubicBezTo>
                    <a:pt x="54497" y="19149"/>
                    <a:pt x="48446" y="24874"/>
                    <a:pt x="39703" y="26107"/>
                  </a:cubicBezTo>
                  <a:cubicBezTo>
                    <a:pt x="33200" y="27099"/>
                    <a:pt x="28339" y="23995"/>
                    <a:pt x="22657" y="21487"/>
                  </a:cubicBezTo>
                  <a:cubicBezTo>
                    <a:pt x="15147" y="17874"/>
                    <a:pt x="7297" y="14913"/>
                    <a:pt x="0" y="10917"/>
                  </a:cubicBezTo>
                  <a:cubicBezTo>
                    <a:pt x="3996" y="4824"/>
                    <a:pt x="9947" y="374"/>
                    <a:pt x="17443" y="134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D3BB1E3-FA6F-7D4C-B846-FE448561FC78}"/>
                </a:ext>
              </a:extLst>
            </p:cNvPr>
            <p:cNvSpPr/>
            <p:nvPr/>
          </p:nvSpPr>
          <p:spPr>
            <a:xfrm>
              <a:off x="1709169" y="1835532"/>
              <a:ext cx="25139" cy="54071"/>
            </a:xfrm>
            <a:custGeom>
              <a:avLst/>
              <a:gdLst>
                <a:gd name="connsiteX0" fmla="*/ 159 w 25139"/>
                <a:gd name="connsiteY0" fmla="*/ 0 h 54071"/>
                <a:gd name="connsiteX1" fmla="*/ 15915 w 25139"/>
                <a:gd name="connsiteY1" fmla="*/ 8927 h 54071"/>
                <a:gd name="connsiteX2" fmla="*/ 22759 w 25139"/>
                <a:gd name="connsiteY2" fmla="*/ 27914 h 54071"/>
                <a:gd name="connsiteX3" fmla="*/ 25140 w 25139"/>
                <a:gd name="connsiteY3" fmla="*/ 54072 h 54071"/>
                <a:gd name="connsiteX4" fmla="*/ 2525 w 25139"/>
                <a:gd name="connsiteY4" fmla="*/ 40624 h 54071"/>
                <a:gd name="connsiteX5" fmla="*/ 584 w 25139"/>
                <a:gd name="connsiteY5" fmla="*/ 26511 h 54071"/>
                <a:gd name="connsiteX6" fmla="*/ 159 w 25139"/>
                <a:gd name="connsiteY6" fmla="*/ 0 h 5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39" h="54071">
                  <a:moveTo>
                    <a:pt x="159" y="0"/>
                  </a:moveTo>
                  <a:cubicBezTo>
                    <a:pt x="6209" y="1375"/>
                    <a:pt x="11962" y="3982"/>
                    <a:pt x="15915" y="8927"/>
                  </a:cubicBezTo>
                  <a:cubicBezTo>
                    <a:pt x="20124" y="14226"/>
                    <a:pt x="21923" y="21325"/>
                    <a:pt x="22759" y="27914"/>
                  </a:cubicBezTo>
                  <a:cubicBezTo>
                    <a:pt x="23794" y="36643"/>
                    <a:pt x="24955" y="45272"/>
                    <a:pt x="25140" y="54072"/>
                  </a:cubicBezTo>
                  <a:cubicBezTo>
                    <a:pt x="15774" y="53717"/>
                    <a:pt x="6917" y="49084"/>
                    <a:pt x="2525" y="40624"/>
                  </a:cubicBezTo>
                  <a:cubicBezTo>
                    <a:pt x="-82" y="36090"/>
                    <a:pt x="725" y="31528"/>
                    <a:pt x="584" y="26511"/>
                  </a:cubicBezTo>
                  <a:cubicBezTo>
                    <a:pt x="796" y="17670"/>
                    <a:pt x="-422" y="8799"/>
                    <a:pt x="159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F4D97A0A-FD0E-994C-ACEC-07FD0C0516A7}"/>
                </a:ext>
              </a:extLst>
            </p:cNvPr>
            <p:cNvSpPr/>
            <p:nvPr/>
          </p:nvSpPr>
          <p:spPr>
            <a:xfrm>
              <a:off x="2283369" y="1852375"/>
              <a:ext cx="58960" cy="27634"/>
            </a:xfrm>
            <a:custGeom>
              <a:avLst/>
              <a:gdLst>
                <a:gd name="connsiteX0" fmla="*/ 35070 w 58960"/>
                <a:gd name="connsiteY0" fmla="*/ 3774 h 27634"/>
                <a:gd name="connsiteX1" fmla="*/ 58960 w 58960"/>
                <a:gd name="connsiteY1" fmla="*/ 14344 h 27634"/>
                <a:gd name="connsiteX2" fmla="*/ 28835 w 58960"/>
                <a:gd name="connsiteY2" fmla="*/ 25595 h 27634"/>
                <a:gd name="connsiteX3" fmla="*/ 0 w 58960"/>
                <a:gd name="connsiteY3" fmla="*/ 10008 h 27634"/>
                <a:gd name="connsiteX4" fmla="*/ 10783 w 58960"/>
                <a:gd name="connsiteY4" fmla="*/ 1209 h 27634"/>
                <a:gd name="connsiteX5" fmla="*/ 35070 w 58960"/>
                <a:gd name="connsiteY5" fmla="*/ 3774 h 2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60" h="27634">
                  <a:moveTo>
                    <a:pt x="35070" y="3774"/>
                  </a:moveTo>
                  <a:cubicBezTo>
                    <a:pt x="43033" y="7302"/>
                    <a:pt x="51110" y="10575"/>
                    <a:pt x="58960" y="14344"/>
                  </a:cubicBezTo>
                  <a:cubicBezTo>
                    <a:pt x="53363" y="24348"/>
                    <a:pt x="39661" y="31263"/>
                    <a:pt x="28835" y="25595"/>
                  </a:cubicBezTo>
                  <a:cubicBezTo>
                    <a:pt x="19242" y="20366"/>
                    <a:pt x="9735" y="14996"/>
                    <a:pt x="0" y="10008"/>
                  </a:cubicBezTo>
                  <a:cubicBezTo>
                    <a:pt x="1771" y="5814"/>
                    <a:pt x="6787" y="2923"/>
                    <a:pt x="10783" y="1209"/>
                  </a:cubicBezTo>
                  <a:cubicBezTo>
                    <a:pt x="18690" y="-1342"/>
                    <a:pt x="27645" y="444"/>
                    <a:pt x="35070" y="3774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3123B9D-B9BC-D649-B241-E49156B3B1F8}"/>
                </a:ext>
              </a:extLst>
            </p:cNvPr>
            <p:cNvSpPr/>
            <p:nvPr/>
          </p:nvSpPr>
          <p:spPr>
            <a:xfrm>
              <a:off x="1746683" y="1857736"/>
              <a:ext cx="28760" cy="51636"/>
            </a:xfrm>
            <a:custGeom>
              <a:avLst/>
              <a:gdLst>
                <a:gd name="connsiteX0" fmla="*/ 10 w 28760"/>
                <a:gd name="connsiteY0" fmla="*/ 0 h 51636"/>
                <a:gd name="connsiteX1" fmla="*/ 13839 w 28760"/>
                <a:gd name="connsiteY1" fmla="*/ 5130 h 51636"/>
                <a:gd name="connsiteX2" fmla="*/ 24580 w 28760"/>
                <a:gd name="connsiteY2" fmla="*/ 27192 h 51636"/>
                <a:gd name="connsiteX3" fmla="*/ 28760 w 28760"/>
                <a:gd name="connsiteY3" fmla="*/ 51563 h 51636"/>
                <a:gd name="connsiteX4" fmla="*/ 2674 w 28760"/>
                <a:gd name="connsiteY4" fmla="*/ 32293 h 51636"/>
                <a:gd name="connsiteX5" fmla="*/ 10 w 28760"/>
                <a:gd name="connsiteY5" fmla="*/ 0 h 5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60" h="51636">
                  <a:moveTo>
                    <a:pt x="10" y="0"/>
                  </a:moveTo>
                  <a:cubicBezTo>
                    <a:pt x="5111" y="609"/>
                    <a:pt x="9858" y="1715"/>
                    <a:pt x="13839" y="5130"/>
                  </a:cubicBezTo>
                  <a:cubicBezTo>
                    <a:pt x="20216" y="10457"/>
                    <a:pt x="22993" y="19356"/>
                    <a:pt x="24580" y="27192"/>
                  </a:cubicBezTo>
                  <a:cubicBezTo>
                    <a:pt x="26096" y="35283"/>
                    <a:pt x="27938" y="43402"/>
                    <a:pt x="28760" y="51563"/>
                  </a:cubicBezTo>
                  <a:cubicBezTo>
                    <a:pt x="16985" y="52470"/>
                    <a:pt x="3864" y="44918"/>
                    <a:pt x="2674" y="32293"/>
                  </a:cubicBezTo>
                  <a:cubicBezTo>
                    <a:pt x="1923" y="21552"/>
                    <a:pt x="-160" y="10755"/>
                    <a:pt x="10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BEEBC50-BBA0-5E43-9980-75010E973607}"/>
                </a:ext>
              </a:extLst>
            </p:cNvPr>
            <p:cNvSpPr/>
            <p:nvPr/>
          </p:nvSpPr>
          <p:spPr>
            <a:xfrm>
              <a:off x="2244445" y="1872026"/>
              <a:ext cx="58478" cy="29135"/>
            </a:xfrm>
            <a:custGeom>
              <a:avLst/>
              <a:gdLst>
                <a:gd name="connsiteX0" fmla="*/ 15785 w 58478"/>
                <a:gd name="connsiteY0" fmla="*/ 36 h 29135"/>
                <a:gd name="connsiteX1" fmla="*/ 42382 w 58478"/>
                <a:gd name="connsiteY1" fmla="*/ 8679 h 29135"/>
                <a:gd name="connsiteX2" fmla="*/ 58478 w 58478"/>
                <a:gd name="connsiteY2" fmla="*/ 18102 h 29135"/>
                <a:gd name="connsiteX3" fmla="*/ 35438 w 58478"/>
                <a:gd name="connsiteY3" fmla="*/ 28998 h 29135"/>
                <a:gd name="connsiteX4" fmla="*/ 20631 w 58478"/>
                <a:gd name="connsiteY4" fmla="*/ 21899 h 29135"/>
                <a:gd name="connsiteX5" fmla="*/ 0 w 58478"/>
                <a:gd name="connsiteY5" fmla="*/ 8254 h 29135"/>
                <a:gd name="connsiteX6" fmla="*/ 15785 w 58478"/>
                <a:gd name="connsiteY6" fmla="*/ 36 h 2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78" h="29135">
                  <a:moveTo>
                    <a:pt x="15785" y="36"/>
                  </a:moveTo>
                  <a:cubicBezTo>
                    <a:pt x="25095" y="-460"/>
                    <a:pt x="34432" y="4329"/>
                    <a:pt x="42382" y="8679"/>
                  </a:cubicBezTo>
                  <a:cubicBezTo>
                    <a:pt x="48049" y="11924"/>
                    <a:pt x="53505" y="14120"/>
                    <a:pt x="58478" y="18102"/>
                  </a:cubicBezTo>
                  <a:cubicBezTo>
                    <a:pt x="52541" y="24634"/>
                    <a:pt x="44734" y="30075"/>
                    <a:pt x="35438" y="28998"/>
                  </a:cubicBezTo>
                  <a:cubicBezTo>
                    <a:pt x="29558" y="28517"/>
                    <a:pt x="25449" y="24917"/>
                    <a:pt x="20631" y="21899"/>
                  </a:cubicBezTo>
                  <a:cubicBezTo>
                    <a:pt x="13815" y="17223"/>
                    <a:pt x="6603" y="13185"/>
                    <a:pt x="0" y="8254"/>
                  </a:cubicBezTo>
                  <a:cubicBezTo>
                    <a:pt x="4194" y="3635"/>
                    <a:pt x="9395" y="319"/>
                    <a:pt x="15785" y="36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9F83D6D1-D7A3-BF4C-AA30-69B6F8441E49}"/>
                </a:ext>
              </a:extLst>
            </p:cNvPr>
            <p:cNvSpPr/>
            <p:nvPr/>
          </p:nvSpPr>
          <p:spPr>
            <a:xfrm>
              <a:off x="1785064" y="1876468"/>
              <a:ext cx="32831" cy="49890"/>
            </a:xfrm>
            <a:custGeom>
              <a:avLst/>
              <a:gdLst>
                <a:gd name="connsiteX0" fmla="*/ 0 w 32831"/>
                <a:gd name="connsiteY0" fmla="*/ 0 h 49890"/>
                <a:gd name="connsiteX1" fmla="*/ 18024 w 32831"/>
                <a:gd name="connsiteY1" fmla="*/ 7581 h 49890"/>
                <a:gd name="connsiteX2" fmla="*/ 27730 w 32831"/>
                <a:gd name="connsiteY2" fmla="*/ 29260 h 49890"/>
                <a:gd name="connsiteX3" fmla="*/ 32831 w 32831"/>
                <a:gd name="connsiteY3" fmla="*/ 49721 h 49890"/>
                <a:gd name="connsiteX4" fmla="*/ 5469 w 32831"/>
                <a:gd name="connsiteY4" fmla="*/ 33313 h 49890"/>
                <a:gd name="connsiteX5" fmla="*/ 0 w 32831"/>
                <a:gd name="connsiteY5" fmla="*/ 0 h 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31" h="49890">
                  <a:moveTo>
                    <a:pt x="0" y="0"/>
                  </a:moveTo>
                  <a:cubicBezTo>
                    <a:pt x="6816" y="411"/>
                    <a:pt x="13319" y="2395"/>
                    <a:pt x="18024" y="7581"/>
                  </a:cubicBezTo>
                  <a:cubicBezTo>
                    <a:pt x="23309" y="13617"/>
                    <a:pt x="25746" y="21651"/>
                    <a:pt x="27730" y="29260"/>
                  </a:cubicBezTo>
                  <a:cubicBezTo>
                    <a:pt x="29473" y="36133"/>
                    <a:pt x="31542" y="42764"/>
                    <a:pt x="32831" y="49721"/>
                  </a:cubicBezTo>
                  <a:cubicBezTo>
                    <a:pt x="21368" y="50968"/>
                    <a:pt x="8332" y="45286"/>
                    <a:pt x="5469" y="33313"/>
                  </a:cubicBezTo>
                  <a:cubicBezTo>
                    <a:pt x="3415" y="22289"/>
                    <a:pt x="1346" y="11137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7B993CA-84FF-4E4E-AA55-6CCA06CEEB78}"/>
                </a:ext>
              </a:extLst>
            </p:cNvPr>
            <p:cNvSpPr/>
            <p:nvPr/>
          </p:nvSpPr>
          <p:spPr>
            <a:xfrm>
              <a:off x="2204444" y="1888688"/>
              <a:ext cx="57302" cy="30664"/>
            </a:xfrm>
            <a:custGeom>
              <a:avLst/>
              <a:gdLst>
                <a:gd name="connsiteX0" fmla="*/ 20234 w 57302"/>
                <a:gd name="connsiteY0" fmla="*/ 291 h 30664"/>
                <a:gd name="connsiteX1" fmla="*/ 40596 w 57302"/>
                <a:gd name="connsiteY1" fmla="*/ 9686 h 30664"/>
                <a:gd name="connsiteX2" fmla="*/ 57302 w 57302"/>
                <a:gd name="connsiteY2" fmla="*/ 20483 h 30664"/>
                <a:gd name="connsiteX3" fmla="*/ 34376 w 57302"/>
                <a:gd name="connsiteY3" fmla="*/ 30473 h 30664"/>
                <a:gd name="connsiteX4" fmla="*/ 19554 w 57302"/>
                <a:gd name="connsiteY4" fmla="*/ 22226 h 30664"/>
                <a:gd name="connsiteX5" fmla="*/ 0 w 57302"/>
                <a:gd name="connsiteY5" fmla="*/ 7064 h 30664"/>
                <a:gd name="connsiteX6" fmla="*/ 20234 w 57302"/>
                <a:gd name="connsiteY6" fmla="*/ 291 h 3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302" h="30664">
                  <a:moveTo>
                    <a:pt x="20234" y="291"/>
                  </a:moveTo>
                  <a:cubicBezTo>
                    <a:pt x="27758" y="1467"/>
                    <a:pt x="34276" y="5690"/>
                    <a:pt x="40596" y="9686"/>
                  </a:cubicBezTo>
                  <a:cubicBezTo>
                    <a:pt x="46179" y="13299"/>
                    <a:pt x="51889" y="16601"/>
                    <a:pt x="57302" y="20483"/>
                  </a:cubicBezTo>
                  <a:cubicBezTo>
                    <a:pt x="52626" y="27525"/>
                    <a:pt x="42651" y="31621"/>
                    <a:pt x="34376" y="30473"/>
                  </a:cubicBezTo>
                  <a:cubicBezTo>
                    <a:pt x="28127" y="29736"/>
                    <a:pt x="24372" y="25768"/>
                    <a:pt x="19554" y="22226"/>
                  </a:cubicBezTo>
                  <a:cubicBezTo>
                    <a:pt x="13107" y="17082"/>
                    <a:pt x="6249" y="12449"/>
                    <a:pt x="0" y="7064"/>
                  </a:cubicBezTo>
                  <a:cubicBezTo>
                    <a:pt x="5214" y="1524"/>
                    <a:pt x="12739" y="-885"/>
                    <a:pt x="20234" y="291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DEF8856-001A-7C43-8553-E57CC27D45DC}"/>
                </a:ext>
              </a:extLst>
            </p:cNvPr>
            <p:cNvSpPr/>
            <p:nvPr/>
          </p:nvSpPr>
          <p:spPr>
            <a:xfrm>
              <a:off x="1824994" y="1892533"/>
              <a:ext cx="36146" cy="47477"/>
            </a:xfrm>
            <a:custGeom>
              <a:avLst/>
              <a:gdLst>
                <a:gd name="connsiteX0" fmla="*/ 0 w 36146"/>
                <a:gd name="connsiteY0" fmla="*/ 89 h 47477"/>
                <a:gd name="connsiteX1" fmla="*/ 17032 w 36146"/>
                <a:gd name="connsiteY1" fmla="*/ 5020 h 47477"/>
                <a:gd name="connsiteX2" fmla="*/ 29600 w 36146"/>
                <a:gd name="connsiteY2" fmla="*/ 26458 h 47477"/>
                <a:gd name="connsiteX3" fmla="*/ 36147 w 36146"/>
                <a:gd name="connsiteY3" fmla="*/ 47344 h 47477"/>
                <a:gd name="connsiteX4" fmla="*/ 12625 w 36146"/>
                <a:gd name="connsiteY4" fmla="*/ 40585 h 47477"/>
                <a:gd name="connsiteX5" fmla="*/ 5512 w 36146"/>
                <a:gd name="connsiteY5" fmla="*/ 23809 h 47477"/>
                <a:gd name="connsiteX6" fmla="*/ 0 w 36146"/>
                <a:gd name="connsiteY6" fmla="*/ 89 h 4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46" h="47477">
                  <a:moveTo>
                    <a:pt x="0" y="89"/>
                  </a:moveTo>
                  <a:cubicBezTo>
                    <a:pt x="6178" y="-379"/>
                    <a:pt x="12243" y="967"/>
                    <a:pt x="17032" y="5020"/>
                  </a:cubicBezTo>
                  <a:cubicBezTo>
                    <a:pt x="23493" y="10532"/>
                    <a:pt x="26951" y="18580"/>
                    <a:pt x="29600" y="26458"/>
                  </a:cubicBezTo>
                  <a:cubicBezTo>
                    <a:pt x="31910" y="33501"/>
                    <a:pt x="34687" y="40061"/>
                    <a:pt x="36147" y="47344"/>
                  </a:cubicBezTo>
                  <a:cubicBezTo>
                    <a:pt x="27560" y="47897"/>
                    <a:pt x="19002" y="46934"/>
                    <a:pt x="12625" y="40585"/>
                  </a:cubicBezTo>
                  <a:cubicBezTo>
                    <a:pt x="7751" y="35839"/>
                    <a:pt x="7156" y="30057"/>
                    <a:pt x="5512" y="23809"/>
                  </a:cubicBezTo>
                  <a:cubicBezTo>
                    <a:pt x="3698" y="15774"/>
                    <a:pt x="1134" y="8222"/>
                    <a:pt x="0" y="89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8A8E3412-C8A1-8648-BBD5-BA0919B75B81}"/>
                </a:ext>
              </a:extLst>
            </p:cNvPr>
            <p:cNvSpPr/>
            <p:nvPr/>
          </p:nvSpPr>
          <p:spPr>
            <a:xfrm>
              <a:off x="2163423" y="1902153"/>
              <a:ext cx="56097" cy="32403"/>
            </a:xfrm>
            <a:custGeom>
              <a:avLst/>
              <a:gdLst>
                <a:gd name="connsiteX0" fmla="*/ 13178 w 56097"/>
                <a:gd name="connsiteY0" fmla="*/ 62 h 32403"/>
                <a:gd name="connsiteX1" fmla="*/ 38074 w 56097"/>
                <a:gd name="connsiteY1" fmla="*/ 10009 h 32403"/>
                <a:gd name="connsiteX2" fmla="*/ 56098 w 56097"/>
                <a:gd name="connsiteY2" fmla="*/ 23810 h 32403"/>
                <a:gd name="connsiteX3" fmla="*/ 31924 w 56097"/>
                <a:gd name="connsiteY3" fmla="*/ 31745 h 32403"/>
                <a:gd name="connsiteX4" fmla="*/ 16862 w 56097"/>
                <a:gd name="connsiteY4" fmla="*/ 21288 h 32403"/>
                <a:gd name="connsiteX5" fmla="*/ 0 w 56097"/>
                <a:gd name="connsiteY5" fmla="*/ 5460 h 32403"/>
                <a:gd name="connsiteX6" fmla="*/ 13178 w 56097"/>
                <a:gd name="connsiteY6" fmla="*/ 62 h 3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97" h="32403">
                  <a:moveTo>
                    <a:pt x="13178" y="62"/>
                  </a:moveTo>
                  <a:cubicBezTo>
                    <a:pt x="22388" y="-647"/>
                    <a:pt x="30904" y="4879"/>
                    <a:pt x="38074" y="10009"/>
                  </a:cubicBezTo>
                  <a:cubicBezTo>
                    <a:pt x="44096" y="14586"/>
                    <a:pt x="50387" y="18865"/>
                    <a:pt x="56098" y="23810"/>
                  </a:cubicBezTo>
                  <a:cubicBezTo>
                    <a:pt x="50019" y="30016"/>
                    <a:pt x="40596" y="34055"/>
                    <a:pt x="31924" y="31745"/>
                  </a:cubicBezTo>
                  <a:cubicBezTo>
                    <a:pt x="25987" y="30526"/>
                    <a:pt x="21382" y="25085"/>
                    <a:pt x="16862" y="21288"/>
                  </a:cubicBezTo>
                  <a:cubicBezTo>
                    <a:pt x="11336" y="15974"/>
                    <a:pt x="4690" y="11482"/>
                    <a:pt x="0" y="5460"/>
                  </a:cubicBezTo>
                  <a:cubicBezTo>
                    <a:pt x="4166" y="2711"/>
                    <a:pt x="8006" y="218"/>
                    <a:pt x="13178" y="62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BB3259B7-541C-E243-9714-5931F7ACDFE9}"/>
                </a:ext>
              </a:extLst>
            </p:cNvPr>
            <p:cNvSpPr/>
            <p:nvPr/>
          </p:nvSpPr>
          <p:spPr>
            <a:xfrm>
              <a:off x="1866086" y="1905351"/>
              <a:ext cx="39590" cy="45190"/>
            </a:xfrm>
            <a:custGeom>
              <a:avLst/>
              <a:gdLst>
                <a:gd name="connsiteX0" fmla="*/ 0 w 39590"/>
                <a:gd name="connsiteY0" fmla="*/ 207 h 45190"/>
                <a:gd name="connsiteX1" fmla="*/ 16026 w 39590"/>
                <a:gd name="connsiteY1" fmla="*/ 3055 h 45190"/>
                <a:gd name="connsiteX2" fmla="*/ 30947 w 39590"/>
                <a:gd name="connsiteY2" fmla="*/ 23559 h 45190"/>
                <a:gd name="connsiteX3" fmla="*/ 39590 w 39590"/>
                <a:gd name="connsiteY3" fmla="*/ 44416 h 45190"/>
                <a:gd name="connsiteX4" fmla="*/ 15204 w 39590"/>
                <a:gd name="connsiteY4" fmla="*/ 39372 h 45190"/>
                <a:gd name="connsiteX5" fmla="*/ 7170 w 39590"/>
                <a:gd name="connsiteY5" fmla="*/ 23332 h 45190"/>
                <a:gd name="connsiteX6" fmla="*/ 0 w 39590"/>
                <a:gd name="connsiteY6" fmla="*/ 207 h 4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590" h="45190">
                  <a:moveTo>
                    <a:pt x="0" y="207"/>
                  </a:moveTo>
                  <a:cubicBezTo>
                    <a:pt x="5640" y="-332"/>
                    <a:pt x="11095" y="37"/>
                    <a:pt x="16026" y="3055"/>
                  </a:cubicBezTo>
                  <a:cubicBezTo>
                    <a:pt x="23522" y="7504"/>
                    <a:pt x="27603" y="15850"/>
                    <a:pt x="30947" y="23559"/>
                  </a:cubicBezTo>
                  <a:cubicBezTo>
                    <a:pt x="33851" y="30473"/>
                    <a:pt x="37280" y="37289"/>
                    <a:pt x="39590" y="44416"/>
                  </a:cubicBezTo>
                  <a:cubicBezTo>
                    <a:pt x="30847" y="46074"/>
                    <a:pt x="22176" y="45366"/>
                    <a:pt x="15204" y="39372"/>
                  </a:cubicBezTo>
                  <a:cubicBezTo>
                    <a:pt x="10174" y="35178"/>
                    <a:pt x="9239" y="29212"/>
                    <a:pt x="7170" y="23332"/>
                  </a:cubicBezTo>
                  <a:cubicBezTo>
                    <a:pt x="4803" y="15595"/>
                    <a:pt x="1587" y="8071"/>
                    <a:pt x="0" y="207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6F10A77E-06E2-7845-9453-A4463E24E5BF}"/>
                </a:ext>
              </a:extLst>
            </p:cNvPr>
            <p:cNvSpPr/>
            <p:nvPr/>
          </p:nvSpPr>
          <p:spPr>
            <a:xfrm>
              <a:off x="2121126" y="1912487"/>
              <a:ext cx="55219" cy="34013"/>
            </a:xfrm>
            <a:custGeom>
              <a:avLst/>
              <a:gdLst>
                <a:gd name="connsiteX0" fmla="*/ 19852 w 55219"/>
                <a:gd name="connsiteY0" fmla="*/ 751 h 34013"/>
                <a:gd name="connsiteX1" fmla="*/ 39774 w 55219"/>
                <a:gd name="connsiteY1" fmla="*/ 13362 h 34013"/>
                <a:gd name="connsiteX2" fmla="*/ 55219 w 55219"/>
                <a:gd name="connsiteY2" fmla="*/ 27177 h 34013"/>
                <a:gd name="connsiteX3" fmla="*/ 31230 w 55219"/>
                <a:gd name="connsiteY3" fmla="*/ 33228 h 34013"/>
                <a:gd name="connsiteX4" fmla="*/ 16040 w 55219"/>
                <a:gd name="connsiteY4" fmla="*/ 21496 h 34013"/>
                <a:gd name="connsiteX5" fmla="*/ 0 w 55219"/>
                <a:gd name="connsiteY5" fmla="*/ 4577 h 34013"/>
                <a:gd name="connsiteX6" fmla="*/ 19852 w 55219"/>
                <a:gd name="connsiteY6" fmla="*/ 751 h 3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19" h="34013">
                  <a:moveTo>
                    <a:pt x="19852" y="751"/>
                  </a:moveTo>
                  <a:cubicBezTo>
                    <a:pt x="27432" y="2735"/>
                    <a:pt x="34021" y="8275"/>
                    <a:pt x="39774" y="13362"/>
                  </a:cubicBezTo>
                  <a:cubicBezTo>
                    <a:pt x="44932" y="18081"/>
                    <a:pt x="50430" y="22119"/>
                    <a:pt x="55219" y="27177"/>
                  </a:cubicBezTo>
                  <a:cubicBezTo>
                    <a:pt x="48106" y="32335"/>
                    <a:pt x="40100" y="35594"/>
                    <a:pt x="31230" y="33228"/>
                  </a:cubicBezTo>
                  <a:cubicBezTo>
                    <a:pt x="24570" y="31598"/>
                    <a:pt x="20574" y="26186"/>
                    <a:pt x="16040" y="21496"/>
                  </a:cubicBezTo>
                  <a:cubicBezTo>
                    <a:pt x="10826" y="15686"/>
                    <a:pt x="4945" y="10585"/>
                    <a:pt x="0" y="4577"/>
                  </a:cubicBezTo>
                  <a:cubicBezTo>
                    <a:pt x="5909" y="709"/>
                    <a:pt x="12880" y="-1148"/>
                    <a:pt x="19852" y="751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64FDA5B-F3CC-FF40-A668-6FD3D176211E}"/>
                </a:ext>
              </a:extLst>
            </p:cNvPr>
            <p:cNvSpPr/>
            <p:nvPr/>
          </p:nvSpPr>
          <p:spPr>
            <a:xfrm>
              <a:off x="1907589" y="1914770"/>
              <a:ext cx="43033" cy="43227"/>
            </a:xfrm>
            <a:custGeom>
              <a:avLst/>
              <a:gdLst>
                <a:gd name="connsiteX0" fmla="*/ 0 w 43033"/>
                <a:gd name="connsiteY0" fmla="*/ 268 h 43227"/>
                <a:gd name="connsiteX1" fmla="*/ 15870 w 43033"/>
                <a:gd name="connsiteY1" fmla="*/ 1925 h 43227"/>
                <a:gd name="connsiteX2" fmla="*/ 32052 w 43033"/>
                <a:gd name="connsiteY2" fmla="*/ 19793 h 43227"/>
                <a:gd name="connsiteX3" fmla="*/ 43033 w 43033"/>
                <a:gd name="connsiteY3" fmla="*/ 41175 h 43227"/>
                <a:gd name="connsiteX4" fmla="*/ 17925 w 43033"/>
                <a:gd name="connsiteY4" fmla="*/ 38186 h 43227"/>
                <a:gd name="connsiteX5" fmla="*/ 8615 w 43033"/>
                <a:gd name="connsiteY5" fmla="*/ 21791 h 43227"/>
                <a:gd name="connsiteX6" fmla="*/ 0 w 43033"/>
                <a:gd name="connsiteY6" fmla="*/ 268 h 4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33" h="43227">
                  <a:moveTo>
                    <a:pt x="0" y="268"/>
                  </a:moveTo>
                  <a:cubicBezTo>
                    <a:pt x="5115" y="-73"/>
                    <a:pt x="11208" y="-512"/>
                    <a:pt x="15870" y="1925"/>
                  </a:cubicBezTo>
                  <a:cubicBezTo>
                    <a:pt x="23323" y="5652"/>
                    <a:pt x="28212" y="12638"/>
                    <a:pt x="32052" y="19793"/>
                  </a:cubicBezTo>
                  <a:cubicBezTo>
                    <a:pt x="35778" y="26878"/>
                    <a:pt x="39576" y="33949"/>
                    <a:pt x="43033" y="41175"/>
                  </a:cubicBezTo>
                  <a:cubicBezTo>
                    <a:pt x="35594" y="44746"/>
                    <a:pt x="24301" y="43598"/>
                    <a:pt x="17925" y="38186"/>
                  </a:cubicBezTo>
                  <a:cubicBezTo>
                    <a:pt x="12824" y="34303"/>
                    <a:pt x="11208" y="27445"/>
                    <a:pt x="8615" y="21791"/>
                  </a:cubicBezTo>
                  <a:cubicBezTo>
                    <a:pt x="5810" y="14636"/>
                    <a:pt x="2026" y="7678"/>
                    <a:pt x="0" y="268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92203B66-148F-5246-9BDB-F9F5E61911F5}"/>
                </a:ext>
              </a:extLst>
            </p:cNvPr>
            <p:cNvSpPr/>
            <p:nvPr/>
          </p:nvSpPr>
          <p:spPr>
            <a:xfrm>
              <a:off x="2078702" y="1919353"/>
              <a:ext cx="52923" cy="35881"/>
            </a:xfrm>
            <a:custGeom>
              <a:avLst/>
              <a:gdLst>
                <a:gd name="connsiteX0" fmla="*/ 17046 w 52923"/>
                <a:gd name="connsiteY0" fmla="*/ 516 h 35881"/>
                <a:gd name="connsiteX1" fmla="*/ 39066 w 52923"/>
                <a:gd name="connsiteY1" fmla="*/ 15607 h 35881"/>
                <a:gd name="connsiteX2" fmla="*/ 52924 w 52923"/>
                <a:gd name="connsiteY2" fmla="*/ 30400 h 35881"/>
                <a:gd name="connsiteX3" fmla="*/ 29459 w 52923"/>
                <a:gd name="connsiteY3" fmla="*/ 34949 h 35881"/>
                <a:gd name="connsiteX4" fmla="*/ 15856 w 52923"/>
                <a:gd name="connsiteY4" fmla="*/ 23259 h 35881"/>
                <a:gd name="connsiteX5" fmla="*/ 0 w 52923"/>
                <a:gd name="connsiteY5" fmla="*/ 3719 h 35881"/>
                <a:gd name="connsiteX6" fmla="*/ 17046 w 52923"/>
                <a:gd name="connsiteY6" fmla="*/ 516 h 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923" h="35881">
                  <a:moveTo>
                    <a:pt x="17046" y="516"/>
                  </a:moveTo>
                  <a:cubicBezTo>
                    <a:pt x="25775" y="2642"/>
                    <a:pt x="32973" y="9344"/>
                    <a:pt x="39066" y="15607"/>
                  </a:cubicBezTo>
                  <a:cubicBezTo>
                    <a:pt x="43883" y="20637"/>
                    <a:pt x="48899" y="24945"/>
                    <a:pt x="52924" y="30400"/>
                  </a:cubicBezTo>
                  <a:cubicBezTo>
                    <a:pt x="45966" y="35105"/>
                    <a:pt x="37720" y="37258"/>
                    <a:pt x="29459" y="34949"/>
                  </a:cubicBezTo>
                  <a:cubicBezTo>
                    <a:pt x="23167" y="32923"/>
                    <a:pt x="19937" y="28062"/>
                    <a:pt x="15856" y="23259"/>
                  </a:cubicBezTo>
                  <a:cubicBezTo>
                    <a:pt x="10641" y="16698"/>
                    <a:pt x="4789" y="10577"/>
                    <a:pt x="0" y="3719"/>
                  </a:cubicBezTo>
                  <a:cubicBezTo>
                    <a:pt x="5413" y="913"/>
                    <a:pt x="10882" y="-957"/>
                    <a:pt x="17046" y="516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3D93BD64-699B-C646-9FF6-DB205A6CE283}"/>
                </a:ext>
              </a:extLst>
            </p:cNvPr>
            <p:cNvSpPr/>
            <p:nvPr/>
          </p:nvSpPr>
          <p:spPr>
            <a:xfrm>
              <a:off x="1950070" y="1920778"/>
              <a:ext cx="45753" cy="41318"/>
            </a:xfrm>
            <a:custGeom>
              <a:avLst/>
              <a:gdLst>
                <a:gd name="connsiteX0" fmla="*/ 0 w 45753"/>
                <a:gd name="connsiteY0" fmla="*/ 1033 h 41318"/>
                <a:gd name="connsiteX1" fmla="*/ 17074 w 45753"/>
                <a:gd name="connsiteY1" fmla="*/ 1869 h 41318"/>
                <a:gd name="connsiteX2" fmla="*/ 34461 w 45753"/>
                <a:gd name="connsiteY2" fmla="*/ 19921 h 41318"/>
                <a:gd name="connsiteX3" fmla="*/ 45754 w 45753"/>
                <a:gd name="connsiteY3" fmla="*/ 39022 h 41318"/>
                <a:gd name="connsiteX4" fmla="*/ 14340 w 45753"/>
                <a:gd name="connsiteY4" fmla="*/ 30109 h 41318"/>
                <a:gd name="connsiteX5" fmla="*/ 0 w 45753"/>
                <a:gd name="connsiteY5" fmla="*/ 1033 h 4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53" h="41318">
                  <a:moveTo>
                    <a:pt x="0" y="1033"/>
                  </a:moveTo>
                  <a:cubicBezTo>
                    <a:pt x="5781" y="-299"/>
                    <a:pt x="11548" y="-653"/>
                    <a:pt x="17074" y="1869"/>
                  </a:cubicBezTo>
                  <a:cubicBezTo>
                    <a:pt x="24854" y="5312"/>
                    <a:pt x="30125" y="12921"/>
                    <a:pt x="34461" y="19921"/>
                  </a:cubicBezTo>
                  <a:cubicBezTo>
                    <a:pt x="38329" y="26425"/>
                    <a:pt x="42693" y="32107"/>
                    <a:pt x="45754" y="39022"/>
                  </a:cubicBezTo>
                  <a:cubicBezTo>
                    <a:pt x="34560" y="43585"/>
                    <a:pt x="20234" y="41714"/>
                    <a:pt x="14340" y="30109"/>
                  </a:cubicBezTo>
                  <a:cubicBezTo>
                    <a:pt x="9720" y="20375"/>
                    <a:pt x="4024" y="11008"/>
                    <a:pt x="0" y="1033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8035A02-A46F-1C4A-9ADD-3C32E4EEF9F9}"/>
                </a:ext>
              </a:extLst>
            </p:cNvPr>
            <p:cNvSpPr/>
            <p:nvPr/>
          </p:nvSpPr>
          <p:spPr>
            <a:xfrm>
              <a:off x="2036023" y="1923212"/>
              <a:ext cx="50968" cy="37583"/>
            </a:xfrm>
            <a:custGeom>
              <a:avLst/>
              <a:gdLst>
                <a:gd name="connsiteX0" fmla="*/ 16465 w 50968"/>
                <a:gd name="connsiteY0" fmla="*/ 710 h 37583"/>
                <a:gd name="connsiteX1" fmla="*/ 37819 w 50968"/>
                <a:gd name="connsiteY1" fmla="*/ 17416 h 37583"/>
                <a:gd name="connsiteX2" fmla="*/ 50968 w 50968"/>
                <a:gd name="connsiteY2" fmla="*/ 33272 h 37583"/>
                <a:gd name="connsiteX3" fmla="*/ 25562 w 50968"/>
                <a:gd name="connsiteY3" fmla="*/ 35383 h 37583"/>
                <a:gd name="connsiteX4" fmla="*/ 13291 w 50968"/>
                <a:gd name="connsiteY4" fmla="*/ 22106 h 37583"/>
                <a:gd name="connsiteX5" fmla="*/ 0 w 50968"/>
                <a:gd name="connsiteY5" fmla="*/ 2566 h 37583"/>
                <a:gd name="connsiteX6" fmla="*/ 16465 w 50968"/>
                <a:gd name="connsiteY6" fmla="*/ 710 h 3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8" h="37583">
                  <a:moveTo>
                    <a:pt x="16465" y="710"/>
                  </a:moveTo>
                  <a:cubicBezTo>
                    <a:pt x="25633" y="3218"/>
                    <a:pt x="31995" y="10360"/>
                    <a:pt x="37819" y="17416"/>
                  </a:cubicBezTo>
                  <a:cubicBezTo>
                    <a:pt x="42098" y="22801"/>
                    <a:pt x="47057" y="27647"/>
                    <a:pt x="50968" y="33272"/>
                  </a:cubicBezTo>
                  <a:cubicBezTo>
                    <a:pt x="43288" y="37395"/>
                    <a:pt x="33681" y="39436"/>
                    <a:pt x="25562" y="35383"/>
                  </a:cubicBezTo>
                  <a:cubicBezTo>
                    <a:pt x="19724" y="32634"/>
                    <a:pt x="16961" y="27108"/>
                    <a:pt x="13291" y="22106"/>
                  </a:cubicBezTo>
                  <a:cubicBezTo>
                    <a:pt x="8927" y="15546"/>
                    <a:pt x="3613" y="9481"/>
                    <a:pt x="0" y="2566"/>
                  </a:cubicBezTo>
                  <a:cubicBezTo>
                    <a:pt x="5370" y="427"/>
                    <a:pt x="10726" y="-891"/>
                    <a:pt x="16465" y="710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7799E4D3-C703-EB43-9A9F-1B909CE9F8BD}"/>
                </a:ext>
              </a:extLst>
            </p:cNvPr>
            <p:cNvSpPr/>
            <p:nvPr/>
          </p:nvSpPr>
          <p:spPr>
            <a:xfrm>
              <a:off x="1992919" y="1923579"/>
              <a:ext cx="48403" cy="39470"/>
            </a:xfrm>
            <a:custGeom>
              <a:avLst/>
              <a:gdLst>
                <a:gd name="connsiteX0" fmla="*/ 14850 w 48403"/>
                <a:gd name="connsiteY0" fmla="*/ 655 h 39470"/>
                <a:gd name="connsiteX1" fmla="*/ 35268 w 48403"/>
                <a:gd name="connsiteY1" fmla="*/ 17347 h 39470"/>
                <a:gd name="connsiteX2" fmla="*/ 48404 w 48403"/>
                <a:gd name="connsiteY2" fmla="*/ 36207 h 39470"/>
                <a:gd name="connsiteX3" fmla="*/ 23224 w 48403"/>
                <a:gd name="connsiteY3" fmla="*/ 36504 h 39470"/>
                <a:gd name="connsiteX4" fmla="*/ 12994 w 48403"/>
                <a:gd name="connsiteY4" fmla="*/ 24049 h 39470"/>
                <a:gd name="connsiteX5" fmla="*/ 0 w 48403"/>
                <a:gd name="connsiteY5" fmla="*/ 2114 h 39470"/>
                <a:gd name="connsiteX6" fmla="*/ 14850 w 48403"/>
                <a:gd name="connsiteY6" fmla="*/ 655 h 3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03" h="39470">
                  <a:moveTo>
                    <a:pt x="14850" y="655"/>
                  </a:moveTo>
                  <a:cubicBezTo>
                    <a:pt x="23564" y="2908"/>
                    <a:pt x="30096" y="10418"/>
                    <a:pt x="35268" y="17347"/>
                  </a:cubicBezTo>
                  <a:cubicBezTo>
                    <a:pt x="39689" y="23610"/>
                    <a:pt x="44705" y="29561"/>
                    <a:pt x="48404" y="36207"/>
                  </a:cubicBezTo>
                  <a:cubicBezTo>
                    <a:pt x="40327" y="39749"/>
                    <a:pt x="31173" y="41180"/>
                    <a:pt x="23224" y="36504"/>
                  </a:cubicBezTo>
                  <a:cubicBezTo>
                    <a:pt x="18080" y="33599"/>
                    <a:pt x="15998" y="28838"/>
                    <a:pt x="12994" y="24049"/>
                  </a:cubicBezTo>
                  <a:cubicBezTo>
                    <a:pt x="8714" y="16709"/>
                    <a:pt x="3783" y="9695"/>
                    <a:pt x="0" y="2114"/>
                  </a:cubicBezTo>
                  <a:cubicBezTo>
                    <a:pt x="4846" y="272"/>
                    <a:pt x="9720" y="-748"/>
                    <a:pt x="14850" y="655"/>
                  </a:cubicBezTo>
                  <a:close/>
                </a:path>
              </a:pathLst>
            </a:custGeom>
            <a:solidFill>
              <a:srgbClr val="FEFEFE"/>
            </a:solidFill>
            <a:ln w="14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07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thern belle" id="{0A9EB460-A1A0-714B-B945-F1102ED3D03E}" vid="{39026E54-4810-334C-A64B-CCF3F0D4EB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5</Words>
  <Application>Microsoft Macintosh PowerPoint</Application>
  <PresentationFormat>Custom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Caslon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Macdonald</dc:creator>
  <cp:lastModifiedBy>Rob Macdonald</cp:lastModifiedBy>
  <cp:revision>23</cp:revision>
  <cp:lastPrinted>2019-08-15T19:45:28Z</cp:lastPrinted>
  <dcterms:created xsi:type="dcterms:W3CDTF">2019-08-15T19:38:48Z</dcterms:created>
  <dcterms:modified xsi:type="dcterms:W3CDTF">2021-09-19T22:23:59Z</dcterms:modified>
</cp:coreProperties>
</file>