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7F9"/>
    <a:srgbClr val="6911DA"/>
    <a:srgbClr val="073ED1"/>
    <a:srgbClr val="D0853A"/>
    <a:srgbClr val="300764"/>
    <a:srgbClr val="69235F"/>
    <a:srgbClr val="D3435D"/>
    <a:srgbClr val="5020C7"/>
    <a:srgbClr val="2506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1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C91FA-6E71-F0F8-D918-E57D231BD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754BD6-377B-BF36-D95C-C67EA6127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18072D-A442-1B2E-1D8D-A3B2934E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12CC-698E-4592-A45E-1C2642254992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D0A69C-68D6-B8B2-90C3-F2AE5D0A7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E643D7-7CA8-E01C-B08D-FE68F45F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671B-0181-41F0-841B-FC230137B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5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CD791-11BE-480F-4551-377B9735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0AE6F7-AFD6-2EC7-9ABD-4F1AEAF3B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02A726-3C92-1DE3-DB67-4068D413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12CC-698E-4592-A45E-1C2642254992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1A3AAD-ABBE-DEC4-4E59-941D637E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34E2F8-4A84-0888-2C14-E683265D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671B-0181-41F0-841B-FC230137B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9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404A23-47DE-A347-842F-11390384C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9BDCC5-76D0-1AA0-888A-7F6F3E641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386FF7-65D1-699F-A3FB-9BBED749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12CC-698E-4592-A45E-1C2642254992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4233C2-84B6-30D4-7828-1BD2BA6C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4A615D-D773-D15C-148F-15A35308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671B-0181-41F0-841B-FC230137B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0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62C7C-E0FC-237A-C81E-02F8A326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70A1FD-2FE7-6786-695F-45DB53205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2C4961-274F-DF1F-8EF4-7E0E2101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12CC-698E-4592-A45E-1C2642254992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DF9D63-C8E5-D960-2B9A-A80029FB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B3BD35-FB62-8CA4-42B6-AA631CBE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671B-0181-41F0-841B-FC230137B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3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1665B-CF1E-95DD-2161-92D9548D8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B5E7AE-65A4-7E10-B357-82229367B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201E63-4C89-293D-A73F-ED1E6ABA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12CC-698E-4592-A45E-1C2642254992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CE1587-F042-F178-9AD6-9AD9C496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516721-D653-5FDF-B397-14C2A8F1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671B-0181-41F0-841B-FC230137B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5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B0B9E-A793-B289-25B9-0B5C77B7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A19580-20B7-4DA2-8133-D9F937ADA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46229F-433B-FEC9-434A-5E7B788FA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AB500F-D601-466E-C6D4-9D39E5656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12CC-698E-4592-A45E-1C2642254992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0A5043-09A0-9C31-2B2C-BE6A76BD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E894DE-A0DF-1B53-249D-823B5079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671B-0181-41F0-841B-FC230137B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2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BE0FB-2327-C52C-9B80-391DC44B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253543-655D-20C1-D7E1-52BE07D24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FC231F-937D-41BE-0C22-08BD409B6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344FD4-F969-92A3-8B2C-DEF8FAA6B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23AFB3E-0310-8029-917E-9A4064CD9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4B66707-2465-92CF-270E-50046094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12CC-698E-4592-A45E-1C2642254992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FB491B5-141C-B878-0D71-849D08D19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3973A48-B7EA-4556-7DF3-C84B995A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671B-0181-41F0-841B-FC230137B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5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633E0-600A-5DF9-2564-301C27AE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35E71E-2F96-17FB-4CF0-6D1C5E1F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12CC-698E-4592-A45E-1C2642254992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8DB31F-0A73-B41C-50AE-635376EF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BDF0B1-6A8D-210B-A65A-7BDCB895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671B-0181-41F0-841B-FC230137B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2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46E6703-33CC-3E03-0D32-5C8D3AAF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12CC-698E-4592-A45E-1C2642254992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0151774-8201-3512-60AD-22B67C68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F124C0-FEE5-694D-4CEC-2BD5D5D1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671B-0181-41F0-841B-FC230137B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9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422EA-56E5-B28F-C7FD-B6B2E01B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A9E743-3757-FB44-3D09-33A64FE63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895F1D-C951-8537-2AC0-D1CFE2236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7DB618-2471-648E-858F-BD079E2B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12CC-698E-4592-A45E-1C2642254992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BDFEFC-68BA-6FEA-BEAF-34A251E12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F7B9E2-BFAE-3CFB-7F85-B1081218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671B-0181-41F0-841B-FC230137B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9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B3AE3-657C-BB38-B4BE-6271D12C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FDD2EE-1CB0-9A04-2358-40760A127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1AE7C6-783E-8DF6-8957-2557B3FF0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57FE80-A8B8-F5F2-8535-CCA7180C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12CC-698E-4592-A45E-1C2642254992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B1072A-F35C-B0A2-F3D1-18942E1A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F5436F-BF5E-9CAC-711F-314EA863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671B-0181-41F0-841B-FC230137B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8CDB290-5735-3C07-D040-E6D3D0B1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C1D5AC-1F4F-D7E7-CCA4-EA76A59FA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AE7D05-F424-9258-DF8B-BBAC4D606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F512CC-698E-4592-A45E-1C2642254992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9EA53C-67B0-2864-B9B2-48AC8D485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0BAB0D-AE08-D3EF-0C16-D93DCB55A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AC671B-0181-41F0-841B-FC230137BD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8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FD73090-6106-3869-0F14-3BE6AAAAA7A1}"/>
              </a:ext>
            </a:extLst>
          </p:cNvPr>
          <p:cNvSpPr/>
          <p:nvPr/>
        </p:nvSpPr>
        <p:spPr>
          <a:xfrm>
            <a:off x="324757" y="177798"/>
            <a:ext cx="725714" cy="725714"/>
          </a:xfrm>
          <a:prstGeom prst="roundRect">
            <a:avLst/>
          </a:prstGeom>
          <a:solidFill>
            <a:srgbClr val="2506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25064D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AB09AD7-7568-6860-54E4-5BCB800B6C47}"/>
              </a:ext>
            </a:extLst>
          </p:cNvPr>
          <p:cNvSpPr/>
          <p:nvPr/>
        </p:nvSpPr>
        <p:spPr>
          <a:xfrm>
            <a:off x="324757" y="1251856"/>
            <a:ext cx="725714" cy="725714"/>
          </a:xfrm>
          <a:prstGeom prst="roundRect">
            <a:avLst/>
          </a:prstGeom>
          <a:solidFill>
            <a:srgbClr val="6911DA"/>
          </a:solidFill>
          <a:ln>
            <a:solidFill>
              <a:srgbClr val="6911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6911DA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322A883-A445-827F-9C3C-28728895215C}"/>
              </a:ext>
            </a:extLst>
          </p:cNvPr>
          <p:cNvSpPr/>
          <p:nvPr/>
        </p:nvSpPr>
        <p:spPr>
          <a:xfrm>
            <a:off x="324757" y="2325914"/>
            <a:ext cx="725714" cy="725714"/>
          </a:xfrm>
          <a:prstGeom prst="roundRect">
            <a:avLst/>
          </a:prstGeom>
          <a:solidFill>
            <a:srgbClr val="D3435D"/>
          </a:solidFill>
          <a:ln>
            <a:solidFill>
              <a:srgbClr val="D343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D3435D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1C83B2A-6666-EE24-0618-CCA1D32A2BC0}"/>
              </a:ext>
            </a:extLst>
          </p:cNvPr>
          <p:cNvSpPr/>
          <p:nvPr/>
        </p:nvSpPr>
        <p:spPr>
          <a:xfrm>
            <a:off x="324757" y="3399972"/>
            <a:ext cx="725714" cy="725714"/>
          </a:xfrm>
          <a:prstGeom prst="roundRect">
            <a:avLst/>
          </a:prstGeom>
          <a:solidFill>
            <a:srgbClr val="D0853A"/>
          </a:solidFill>
          <a:ln>
            <a:solidFill>
              <a:srgbClr val="D085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D0853A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F3B8D5A-ADA5-0067-F481-7655864D5BE1}"/>
              </a:ext>
            </a:extLst>
          </p:cNvPr>
          <p:cNvSpPr/>
          <p:nvPr/>
        </p:nvSpPr>
        <p:spPr>
          <a:xfrm>
            <a:off x="324757" y="4474030"/>
            <a:ext cx="725714" cy="725714"/>
          </a:xfrm>
          <a:prstGeom prst="roundRect">
            <a:avLst/>
          </a:prstGeom>
          <a:solidFill>
            <a:srgbClr val="073ED1"/>
          </a:solidFill>
          <a:ln>
            <a:solidFill>
              <a:srgbClr val="073E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073ED1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3A67D2BC-B091-01FE-D1F9-533D7D7A54B6}"/>
              </a:ext>
            </a:extLst>
          </p:cNvPr>
          <p:cNvSpPr/>
          <p:nvPr/>
        </p:nvSpPr>
        <p:spPr>
          <a:xfrm>
            <a:off x="324757" y="5584834"/>
            <a:ext cx="725714" cy="725714"/>
          </a:xfrm>
          <a:prstGeom prst="roundRect">
            <a:avLst/>
          </a:prstGeom>
          <a:solidFill>
            <a:srgbClr val="F5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F5F7F9</a:t>
            </a: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0FDC933D-FDA3-4754-F918-B691F8790743}"/>
              </a:ext>
            </a:extLst>
          </p:cNvPr>
          <p:cNvGrpSpPr/>
          <p:nvPr/>
        </p:nvGrpSpPr>
        <p:grpSpPr>
          <a:xfrm>
            <a:off x="4122425" y="1438420"/>
            <a:ext cx="3745753" cy="3604088"/>
            <a:chOff x="4103571" y="1589120"/>
            <a:chExt cx="3745753" cy="3604088"/>
          </a:xfrm>
        </p:grpSpPr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40920F48-E1CC-AF3B-1435-700FEF9E5958}"/>
                </a:ext>
              </a:extLst>
            </p:cNvPr>
            <p:cNvGrpSpPr/>
            <p:nvPr/>
          </p:nvGrpSpPr>
          <p:grpSpPr>
            <a:xfrm>
              <a:off x="4103571" y="1589120"/>
              <a:ext cx="3745753" cy="3604088"/>
              <a:chOff x="4103571" y="1589120"/>
              <a:chExt cx="3745753" cy="3604088"/>
            </a:xfrm>
          </p:grpSpPr>
          <p:grpSp>
            <p:nvGrpSpPr>
              <p:cNvPr id="37" name="Grupo 36">
                <a:extLst>
                  <a:ext uri="{FF2B5EF4-FFF2-40B4-BE49-F238E27FC236}">
                    <a16:creationId xmlns:a16="http://schemas.microsoft.com/office/drawing/2014/main" id="{2DBFA1CD-4226-1A87-0F9F-7379C41599FA}"/>
                  </a:ext>
                </a:extLst>
              </p:cNvPr>
              <p:cNvGrpSpPr/>
              <p:nvPr/>
            </p:nvGrpSpPr>
            <p:grpSpPr>
              <a:xfrm>
                <a:off x="4103571" y="1589120"/>
                <a:ext cx="3745753" cy="3604088"/>
                <a:chOff x="4103571" y="1589120"/>
                <a:chExt cx="3745753" cy="3604088"/>
              </a:xfrm>
            </p:grpSpPr>
            <p:sp>
              <p:nvSpPr>
                <p:cNvPr id="46" name="Elipse 45">
                  <a:extLst>
                    <a:ext uri="{FF2B5EF4-FFF2-40B4-BE49-F238E27FC236}">
                      <a16:creationId xmlns:a16="http://schemas.microsoft.com/office/drawing/2014/main" id="{DA3E0E55-2F9B-A5D2-757C-71BF9EF25862}"/>
                    </a:ext>
                  </a:extLst>
                </p:cNvPr>
                <p:cNvSpPr/>
                <p:nvPr/>
              </p:nvSpPr>
              <p:spPr>
                <a:xfrm>
                  <a:off x="6081951" y="2070641"/>
                  <a:ext cx="1767373" cy="1767373"/>
                </a:xfrm>
                <a:prstGeom prst="ellipse">
                  <a:avLst/>
                </a:prstGeom>
                <a:solidFill>
                  <a:srgbClr val="D3435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Elipse 46">
                  <a:extLst>
                    <a:ext uri="{FF2B5EF4-FFF2-40B4-BE49-F238E27FC236}">
                      <a16:creationId xmlns:a16="http://schemas.microsoft.com/office/drawing/2014/main" id="{928FCC0E-8D6E-6EB0-5DA5-5E14EF860065}"/>
                    </a:ext>
                  </a:extLst>
                </p:cNvPr>
                <p:cNvSpPr/>
                <p:nvPr/>
              </p:nvSpPr>
              <p:spPr>
                <a:xfrm>
                  <a:off x="4451037" y="2441291"/>
                  <a:ext cx="2514600" cy="2556164"/>
                </a:xfrm>
                <a:prstGeom prst="ellipse">
                  <a:avLst/>
                </a:prstGeom>
                <a:solidFill>
                  <a:srgbClr val="300764">
                    <a:alpha val="73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Elipse 47">
                  <a:extLst>
                    <a:ext uri="{FF2B5EF4-FFF2-40B4-BE49-F238E27FC236}">
                      <a16:creationId xmlns:a16="http://schemas.microsoft.com/office/drawing/2014/main" id="{69B3692F-6A6F-ABB8-DBE2-F47EFF05CD43}"/>
                    </a:ext>
                  </a:extLst>
                </p:cNvPr>
                <p:cNvSpPr/>
                <p:nvPr/>
              </p:nvSpPr>
              <p:spPr>
                <a:xfrm>
                  <a:off x="4859088" y="2098425"/>
                  <a:ext cx="2795215" cy="2841417"/>
                </a:xfrm>
                <a:prstGeom prst="ellipse">
                  <a:avLst/>
                </a:prstGeom>
                <a:solidFill>
                  <a:srgbClr val="073ED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Elipse 48">
                  <a:extLst>
                    <a:ext uri="{FF2B5EF4-FFF2-40B4-BE49-F238E27FC236}">
                      <a16:creationId xmlns:a16="http://schemas.microsoft.com/office/drawing/2014/main" id="{E0E73D06-B379-30D7-3C1B-F0B46BFE85FF}"/>
                    </a:ext>
                  </a:extLst>
                </p:cNvPr>
                <p:cNvSpPr/>
                <p:nvPr/>
              </p:nvSpPr>
              <p:spPr>
                <a:xfrm>
                  <a:off x="4660622" y="1921412"/>
                  <a:ext cx="2795215" cy="2841417"/>
                </a:xfrm>
                <a:prstGeom prst="ellipse">
                  <a:avLst/>
                </a:prstGeom>
                <a:solidFill>
                  <a:srgbClr val="69235F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Elipse 49">
                  <a:extLst>
                    <a:ext uri="{FF2B5EF4-FFF2-40B4-BE49-F238E27FC236}">
                      <a16:creationId xmlns:a16="http://schemas.microsoft.com/office/drawing/2014/main" id="{B569C599-B915-4520-DAF7-8BE5DACAA688}"/>
                    </a:ext>
                  </a:extLst>
                </p:cNvPr>
                <p:cNvSpPr/>
                <p:nvPr/>
              </p:nvSpPr>
              <p:spPr>
                <a:xfrm>
                  <a:off x="4670504" y="1589120"/>
                  <a:ext cx="1767373" cy="1767373"/>
                </a:xfrm>
                <a:prstGeom prst="ellipse">
                  <a:avLst/>
                </a:prstGeom>
                <a:solidFill>
                  <a:srgbClr val="D0853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Elipse 50">
                  <a:extLst>
                    <a:ext uri="{FF2B5EF4-FFF2-40B4-BE49-F238E27FC236}">
                      <a16:creationId xmlns:a16="http://schemas.microsoft.com/office/drawing/2014/main" id="{E93D3544-7935-BDE8-D880-8DB6F3A43C89}"/>
                    </a:ext>
                  </a:extLst>
                </p:cNvPr>
                <p:cNvSpPr/>
                <p:nvPr/>
              </p:nvSpPr>
              <p:spPr>
                <a:xfrm>
                  <a:off x="4741281" y="2070641"/>
                  <a:ext cx="2514600" cy="2556164"/>
                </a:xfrm>
                <a:prstGeom prst="ellipse">
                  <a:avLst/>
                </a:prstGeom>
                <a:solidFill>
                  <a:srgbClr val="6911D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Elipse 51">
                  <a:extLst>
                    <a:ext uri="{FF2B5EF4-FFF2-40B4-BE49-F238E27FC236}">
                      <a16:creationId xmlns:a16="http://schemas.microsoft.com/office/drawing/2014/main" id="{7D67CA2F-9837-DCE1-CEA0-E1F437D680CB}"/>
                    </a:ext>
                  </a:extLst>
                </p:cNvPr>
                <p:cNvSpPr/>
                <p:nvPr/>
              </p:nvSpPr>
              <p:spPr>
                <a:xfrm>
                  <a:off x="6905058" y="1663317"/>
                  <a:ext cx="241070" cy="241070"/>
                </a:xfrm>
                <a:prstGeom prst="ellipse">
                  <a:avLst/>
                </a:prstGeom>
                <a:solidFill>
                  <a:srgbClr val="D3435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Elipse 52">
                  <a:extLst>
                    <a:ext uri="{FF2B5EF4-FFF2-40B4-BE49-F238E27FC236}">
                      <a16:creationId xmlns:a16="http://schemas.microsoft.com/office/drawing/2014/main" id="{1E8CDD45-BC0D-5632-0923-CB8EC3433A03}"/>
                    </a:ext>
                  </a:extLst>
                </p:cNvPr>
                <p:cNvSpPr/>
                <p:nvPr/>
              </p:nvSpPr>
              <p:spPr>
                <a:xfrm>
                  <a:off x="4103571" y="3061934"/>
                  <a:ext cx="457200" cy="457200"/>
                </a:xfrm>
                <a:prstGeom prst="ellipse">
                  <a:avLst/>
                </a:prstGeom>
                <a:solidFill>
                  <a:srgbClr val="D3435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Elipse 53">
                  <a:extLst>
                    <a:ext uri="{FF2B5EF4-FFF2-40B4-BE49-F238E27FC236}">
                      <a16:creationId xmlns:a16="http://schemas.microsoft.com/office/drawing/2014/main" id="{7143327A-5092-560A-8C14-6355F6D28C4D}"/>
                    </a:ext>
                  </a:extLst>
                </p:cNvPr>
                <p:cNvSpPr/>
                <p:nvPr/>
              </p:nvSpPr>
              <p:spPr>
                <a:xfrm>
                  <a:off x="7025615" y="4952138"/>
                  <a:ext cx="241070" cy="241070"/>
                </a:xfrm>
                <a:prstGeom prst="ellipse">
                  <a:avLst/>
                </a:prstGeom>
                <a:solidFill>
                  <a:srgbClr val="D0853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Elipse 54">
                  <a:extLst>
                    <a:ext uri="{FF2B5EF4-FFF2-40B4-BE49-F238E27FC236}">
                      <a16:creationId xmlns:a16="http://schemas.microsoft.com/office/drawing/2014/main" id="{435DDDED-093C-611D-7DF0-2B64570E0E8B}"/>
                    </a:ext>
                  </a:extLst>
                </p:cNvPr>
                <p:cNvSpPr/>
                <p:nvPr/>
              </p:nvSpPr>
              <p:spPr>
                <a:xfrm>
                  <a:off x="4513226" y="4626805"/>
                  <a:ext cx="241070" cy="241070"/>
                </a:xfrm>
                <a:prstGeom prst="ellipse">
                  <a:avLst/>
                </a:prstGeom>
                <a:solidFill>
                  <a:srgbClr val="6911D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upo 37">
                <a:extLst>
                  <a:ext uri="{FF2B5EF4-FFF2-40B4-BE49-F238E27FC236}">
                    <a16:creationId xmlns:a16="http://schemas.microsoft.com/office/drawing/2014/main" id="{92A34CD4-F49E-7878-07D2-15279E84BEFD}"/>
                  </a:ext>
                </a:extLst>
              </p:cNvPr>
              <p:cNvGrpSpPr/>
              <p:nvPr/>
            </p:nvGrpSpPr>
            <p:grpSpPr>
              <a:xfrm>
                <a:off x="4664377" y="4122460"/>
                <a:ext cx="243959" cy="378904"/>
                <a:chOff x="4664377" y="4122460"/>
                <a:chExt cx="243959" cy="378904"/>
              </a:xfrm>
            </p:grpSpPr>
            <p:sp>
              <p:nvSpPr>
                <p:cNvPr id="43" name="Elipse 42">
                  <a:extLst>
                    <a:ext uri="{FF2B5EF4-FFF2-40B4-BE49-F238E27FC236}">
                      <a16:creationId xmlns:a16="http://schemas.microsoft.com/office/drawing/2014/main" id="{0267451E-65BE-354C-BFE0-D7E7E0B1D224}"/>
                    </a:ext>
                  </a:extLst>
                </p:cNvPr>
                <p:cNvSpPr/>
                <p:nvPr/>
              </p:nvSpPr>
              <p:spPr>
                <a:xfrm>
                  <a:off x="4693406" y="4226091"/>
                  <a:ext cx="83645" cy="83645"/>
                </a:xfrm>
                <a:prstGeom prst="ellipse">
                  <a:avLst/>
                </a:prstGeom>
                <a:solidFill>
                  <a:srgbClr val="F5F7F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Elipse 43">
                  <a:extLst>
                    <a:ext uri="{FF2B5EF4-FFF2-40B4-BE49-F238E27FC236}">
                      <a16:creationId xmlns:a16="http://schemas.microsoft.com/office/drawing/2014/main" id="{98B85559-2F97-09B5-F47D-AFCEAFBA8FDC}"/>
                    </a:ext>
                  </a:extLst>
                </p:cNvPr>
                <p:cNvSpPr/>
                <p:nvPr/>
              </p:nvSpPr>
              <p:spPr>
                <a:xfrm>
                  <a:off x="4782336" y="4375364"/>
                  <a:ext cx="126000" cy="126000"/>
                </a:xfrm>
                <a:prstGeom prst="ellipse">
                  <a:avLst/>
                </a:prstGeom>
                <a:solidFill>
                  <a:srgbClr val="F5F7F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Elipse 44">
                  <a:extLst>
                    <a:ext uri="{FF2B5EF4-FFF2-40B4-BE49-F238E27FC236}">
                      <a16:creationId xmlns:a16="http://schemas.microsoft.com/office/drawing/2014/main" id="{CADC1320-A4F7-8186-7BE9-8AE9F19AF4F4}"/>
                    </a:ext>
                  </a:extLst>
                </p:cNvPr>
                <p:cNvSpPr/>
                <p:nvPr/>
              </p:nvSpPr>
              <p:spPr>
                <a:xfrm rot="10517817">
                  <a:off x="4664377" y="4122460"/>
                  <a:ext cx="36000" cy="36000"/>
                </a:xfrm>
                <a:prstGeom prst="ellipse">
                  <a:avLst/>
                </a:prstGeom>
                <a:solidFill>
                  <a:srgbClr val="F5F7F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upo 38">
                <a:extLst>
                  <a:ext uri="{FF2B5EF4-FFF2-40B4-BE49-F238E27FC236}">
                    <a16:creationId xmlns:a16="http://schemas.microsoft.com/office/drawing/2014/main" id="{436FCC81-DAB2-4D76-3BD6-0ADE82A61560}"/>
                  </a:ext>
                </a:extLst>
              </p:cNvPr>
              <p:cNvGrpSpPr/>
              <p:nvPr/>
            </p:nvGrpSpPr>
            <p:grpSpPr>
              <a:xfrm rot="10517817">
                <a:off x="6709063" y="3748724"/>
                <a:ext cx="245470" cy="283626"/>
                <a:chOff x="5019789" y="3730426"/>
                <a:chExt cx="245470" cy="283626"/>
              </a:xfrm>
            </p:grpSpPr>
            <p:sp>
              <p:nvSpPr>
                <p:cNvPr id="40" name="Elipse 39">
                  <a:extLst>
                    <a:ext uri="{FF2B5EF4-FFF2-40B4-BE49-F238E27FC236}">
                      <a16:creationId xmlns:a16="http://schemas.microsoft.com/office/drawing/2014/main" id="{0DC8E29F-ECB3-39F6-2830-F5D803B05BCB}"/>
                    </a:ext>
                  </a:extLst>
                </p:cNvPr>
                <p:cNvSpPr/>
                <p:nvPr/>
              </p:nvSpPr>
              <p:spPr>
                <a:xfrm>
                  <a:off x="5139259" y="3888052"/>
                  <a:ext cx="126000" cy="126000"/>
                </a:xfrm>
                <a:prstGeom prst="ellipse">
                  <a:avLst/>
                </a:prstGeom>
                <a:solidFill>
                  <a:srgbClr val="F5F7F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Elipse 40">
                  <a:extLst>
                    <a:ext uri="{FF2B5EF4-FFF2-40B4-BE49-F238E27FC236}">
                      <a16:creationId xmlns:a16="http://schemas.microsoft.com/office/drawing/2014/main" id="{DF1726F6-1298-69C2-17F5-AE1DBE00A9C1}"/>
                    </a:ext>
                  </a:extLst>
                </p:cNvPr>
                <p:cNvSpPr/>
                <p:nvPr/>
              </p:nvSpPr>
              <p:spPr>
                <a:xfrm>
                  <a:off x="5050284" y="3730426"/>
                  <a:ext cx="83645" cy="83645"/>
                </a:xfrm>
                <a:prstGeom prst="ellipse">
                  <a:avLst/>
                </a:prstGeom>
                <a:solidFill>
                  <a:srgbClr val="F5F7F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Elipse 41">
                  <a:extLst>
                    <a:ext uri="{FF2B5EF4-FFF2-40B4-BE49-F238E27FC236}">
                      <a16:creationId xmlns:a16="http://schemas.microsoft.com/office/drawing/2014/main" id="{0FAB1024-AB81-9B1B-7486-C10CDA374D7B}"/>
                    </a:ext>
                  </a:extLst>
                </p:cNvPr>
                <p:cNvSpPr/>
                <p:nvPr/>
              </p:nvSpPr>
              <p:spPr>
                <a:xfrm>
                  <a:off x="5019789" y="3885260"/>
                  <a:ext cx="36000" cy="36000"/>
                </a:xfrm>
                <a:prstGeom prst="ellipse">
                  <a:avLst/>
                </a:prstGeom>
                <a:solidFill>
                  <a:srgbClr val="F5F7F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DF39ACDD-03D6-2BEB-E447-6C6D5BD94124}"/>
                </a:ext>
              </a:extLst>
            </p:cNvPr>
            <p:cNvSpPr/>
            <p:nvPr/>
          </p:nvSpPr>
          <p:spPr>
            <a:xfrm rot="8902455">
              <a:off x="5010665" y="3800355"/>
              <a:ext cx="126000" cy="126000"/>
            </a:xfrm>
            <a:prstGeom prst="ellipse">
              <a:avLst/>
            </a:prstGeom>
            <a:solidFill>
              <a:srgbClr val="F5F7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22029C31-CA84-0AF2-6ECA-8A00085C9504}"/>
                </a:ext>
              </a:extLst>
            </p:cNvPr>
            <p:cNvSpPr/>
            <p:nvPr/>
          </p:nvSpPr>
          <p:spPr>
            <a:xfrm rot="8902455">
              <a:off x="5156285" y="3990703"/>
              <a:ext cx="83645" cy="83645"/>
            </a:xfrm>
            <a:prstGeom prst="ellipse">
              <a:avLst/>
            </a:prstGeom>
            <a:solidFill>
              <a:srgbClr val="F5F7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E31F9E77-757D-F9BA-0C75-F362200B0D59}"/>
                </a:ext>
              </a:extLst>
            </p:cNvPr>
            <p:cNvSpPr/>
            <p:nvPr/>
          </p:nvSpPr>
          <p:spPr>
            <a:xfrm rot="8902455">
              <a:off x="5223500" y="3879501"/>
              <a:ext cx="36000" cy="36000"/>
            </a:xfrm>
            <a:prstGeom prst="ellipse">
              <a:avLst/>
            </a:prstGeom>
            <a:solidFill>
              <a:srgbClr val="F5F7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709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D50FDC71-5FC4-272A-D7EA-E6D524707969}"/>
              </a:ext>
            </a:extLst>
          </p:cNvPr>
          <p:cNvGrpSpPr/>
          <p:nvPr/>
        </p:nvGrpSpPr>
        <p:grpSpPr>
          <a:xfrm>
            <a:off x="5019789" y="3730426"/>
            <a:ext cx="245470" cy="283626"/>
            <a:chOff x="5019789" y="3730426"/>
            <a:chExt cx="245470" cy="283626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5E122F1-0743-AF77-D9A2-C321AA8D651A}"/>
                </a:ext>
              </a:extLst>
            </p:cNvPr>
            <p:cNvSpPr/>
            <p:nvPr/>
          </p:nvSpPr>
          <p:spPr>
            <a:xfrm>
              <a:off x="5139259" y="3888052"/>
              <a:ext cx="126000" cy="126000"/>
            </a:xfrm>
            <a:prstGeom prst="ellipse">
              <a:avLst/>
            </a:prstGeom>
            <a:solidFill>
              <a:srgbClr val="F5F7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D713F919-599E-5B1C-A96E-9F466B4843CA}"/>
                </a:ext>
              </a:extLst>
            </p:cNvPr>
            <p:cNvSpPr/>
            <p:nvPr/>
          </p:nvSpPr>
          <p:spPr>
            <a:xfrm>
              <a:off x="5050284" y="3730426"/>
              <a:ext cx="83645" cy="83645"/>
            </a:xfrm>
            <a:prstGeom prst="ellipse">
              <a:avLst/>
            </a:prstGeom>
            <a:solidFill>
              <a:srgbClr val="F5F7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FB128B9B-2692-C4B1-4BBF-C13F5B744147}"/>
                </a:ext>
              </a:extLst>
            </p:cNvPr>
            <p:cNvSpPr/>
            <p:nvPr/>
          </p:nvSpPr>
          <p:spPr>
            <a:xfrm>
              <a:off x="5019789" y="3885260"/>
              <a:ext cx="36000" cy="36000"/>
            </a:xfrm>
            <a:prstGeom prst="ellipse">
              <a:avLst/>
            </a:prstGeom>
            <a:solidFill>
              <a:srgbClr val="F5F7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4E2E2F9A-7B41-3BF2-A9E2-D6833E775A8F}"/>
              </a:ext>
            </a:extLst>
          </p:cNvPr>
          <p:cNvGrpSpPr/>
          <p:nvPr/>
        </p:nvGrpSpPr>
        <p:grpSpPr>
          <a:xfrm>
            <a:off x="4122425" y="1438420"/>
            <a:ext cx="3745753" cy="3604088"/>
            <a:chOff x="4103571" y="1589120"/>
            <a:chExt cx="3745753" cy="3604088"/>
          </a:xfrm>
        </p:grpSpPr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F97A5A3C-59B7-5664-9DA5-7F50805E90D9}"/>
                </a:ext>
              </a:extLst>
            </p:cNvPr>
            <p:cNvGrpSpPr/>
            <p:nvPr/>
          </p:nvGrpSpPr>
          <p:grpSpPr>
            <a:xfrm>
              <a:off x="4103571" y="1589120"/>
              <a:ext cx="3745753" cy="3604088"/>
              <a:chOff x="4103571" y="1589120"/>
              <a:chExt cx="3745753" cy="3604088"/>
            </a:xfrm>
          </p:grpSpPr>
          <p:grpSp>
            <p:nvGrpSpPr>
              <p:cNvPr id="15" name="Grupo 14">
                <a:extLst>
                  <a:ext uri="{FF2B5EF4-FFF2-40B4-BE49-F238E27FC236}">
                    <a16:creationId xmlns:a16="http://schemas.microsoft.com/office/drawing/2014/main" id="{145F550A-635E-9E65-F21F-82B20C5602CC}"/>
                  </a:ext>
                </a:extLst>
              </p:cNvPr>
              <p:cNvGrpSpPr/>
              <p:nvPr/>
            </p:nvGrpSpPr>
            <p:grpSpPr>
              <a:xfrm>
                <a:off x="4103571" y="1589120"/>
                <a:ext cx="3745753" cy="3604088"/>
                <a:chOff x="4103571" y="1589120"/>
                <a:chExt cx="3745753" cy="3604088"/>
              </a:xfrm>
            </p:grpSpPr>
            <p:grpSp>
              <p:nvGrpSpPr>
                <p:cNvPr id="12" name="Grupo 11">
                  <a:extLst>
                    <a:ext uri="{FF2B5EF4-FFF2-40B4-BE49-F238E27FC236}">
                      <a16:creationId xmlns:a16="http://schemas.microsoft.com/office/drawing/2014/main" id="{9A32CD19-9332-F170-A464-2EBB2E8D3872}"/>
                    </a:ext>
                  </a:extLst>
                </p:cNvPr>
                <p:cNvGrpSpPr/>
                <p:nvPr/>
              </p:nvGrpSpPr>
              <p:grpSpPr>
                <a:xfrm>
                  <a:off x="4103571" y="1589120"/>
                  <a:ext cx="3745753" cy="3604088"/>
                  <a:chOff x="4103571" y="1589120"/>
                  <a:chExt cx="3745753" cy="3604088"/>
                </a:xfrm>
              </p:grpSpPr>
              <p:sp>
                <p:nvSpPr>
                  <p:cNvPr id="2" name="Elipse 1">
                    <a:extLst>
                      <a:ext uri="{FF2B5EF4-FFF2-40B4-BE49-F238E27FC236}">
                        <a16:creationId xmlns:a16="http://schemas.microsoft.com/office/drawing/2014/main" id="{65BEC153-93EF-F2A1-1EBB-9C5391C6BE61}"/>
                      </a:ext>
                    </a:extLst>
                  </p:cNvPr>
                  <p:cNvSpPr/>
                  <p:nvPr/>
                </p:nvSpPr>
                <p:spPr>
                  <a:xfrm>
                    <a:off x="6081951" y="2070641"/>
                    <a:ext cx="1767373" cy="1767373"/>
                  </a:xfrm>
                  <a:prstGeom prst="ellipse">
                    <a:avLst/>
                  </a:prstGeom>
                  <a:solidFill>
                    <a:srgbClr val="D3435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" name="Elipse 2">
                    <a:extLst>
                      <a:ext uri="{FF2B5EF4-FFF2-40B4-BE49-F238E27FC236}">
                        <a16:creationId xmlns:a16="http://schemas.microsoft.com/office/drawing/2014/main" id="{FDDB11A7-8785-F2A0-77AF-06EDC97A2170}"/>
                      </a:ext>
                    </a:extLst>
                  </p:cNvPr>
                  <p:cNvSpPr/>
                  <p:nvPr/>
                </p:nvSpPr>
                <p:spPr>
                  <a:xfrm>
                    <a:off x="4451037" y="2441291"/>
                    <a:ext cx="2514600" cy="2556164"/>
                  </a:xfrm>
                  <a:prstGeom prst="ellipse">
                    <a:avLst/>
                  </a:prstGeom>
                  <a:solidFill>
                    <a:srgbClr val="300764">
                      <a:alpha val="73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Elipse 3">
                    <a:extLst>
                      <a:ext uri="{FF2B5EF4-FFF2-40B4-BE49-F238E27FC236}">
                        <a16:creationId xmlns:a16="http://schemas.microsoft.com/office/drawing/2014/main" id="{1FB70035-FA61-8A97-5453-5E3F72F1D122}"/>
                      </a:ext>
                    </a:extLst>
                  </p:cNvPr>
                  <p:cNvSpPr/>
                  <p:nvPr/>
                </p:nvSpPr>
                <p:spPr>
                  <a:xfrm>
                    <a:off x="4859088" y="2098425"/>
                    <a:ext cx="2795215" cy="2841417"/>
                  </a:xfrm>
                  <a:prstGeom prst="ellipse">
                    <a:avLst/>
                  </a:prstGeom>
                  <a:solidFill>
                    <a:srgbClr val="073E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Elipse 4">
                    <a:extLst>
                      <a:ext uri="{FF2B5EF4-FFF2-40B4-BE49-F238E27FC236}">
                        <a16:creationId xmlns:a16="http://schemas.microsoft.com/office/drawing/2014/main" id="{8568E620-2752-72DC-9180-3E6A5EE80032}"/>
                      </a:ext>
                    </a:extLst>
                  </p:cNvPr>
                  <p:cNvSpPr/>
                  <p:nvPr/>
                </p:nvSpPr>
                <p:spPr>
                  <a:xfrm>
                    <a:off x="4660622" y="1921412"/>
                    <a:ext cx="2795215" cy="2841417"/>
                  </a:xfrm>
                  <a:prstGeom prst="ellipse">
                    <a:avLst/>
                  </a:prstGeom>
                  <a:solidFill>
                    <a:srgbClr val="69235F">
                      <a:alpha val="64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Elipse 5">
                    <a:extLst>
                      <a:ext uri="{FF2B5EF4-FFF2-40B4-BE49-F238E27FC236}">
                        <a16:creationId xmlns:a16="http://schemas.microsoft.com/office/drawing/2014/main" id="{445E3DC9-871F-39BE-29D0-046267E8C496}"/>
                      </a:ext>
                    </a:extLst>
                  </p:cNvPr>
                  <p:cNvSpPr/>
                  <p:nvPr/>
                </p:nvSpPr>
                <p:spPr>
                  <a:xfrm>
                    <a:off x="4670504" y="1589120"/>
                    <a:ext cx="1767373" cy="1767373"/>
                  </a:xfrm>
                  <a:prstGeom prst="ellipse">
                    <a:avLst/>
                  </a:prstGeom>
                  <a:solidFill>
                    <a:srgbClr val="D085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Elipse 6">
                    <a:extLst>
                      <a:ext uri="{FF2B5EF4-FFF2-40B4-BE49-F238E27FC236}">
                        <a16:creationId xmlns:a16="http://schemas.microsoft.com/office/drawing/2014/main" id="{0B007206-E54A-BCFD-89EC-3B7FFBCB49D5}"/>
                      </a:ext>
                    </a:extLst>
                  </p:cNvPr>
                  <p:cNvSpPr/>
                  <p:nvPr/>
                </p:nvSpPr>
                <p:spPr>
                  <a:xfrm>
                    <a:off x="4741281" y="2070641"/>
                    <a:ext cx="2514600" cy="2556164"/>
                  </a:xfrm>
                  <a:prstGeom prst="ellipse">
                    <a:avLst/>
                  </a:prstGeom>
                  <a:solidFill>
                    <a:srgbClr val="6911D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Elipse 7">
                    <a:extLst>
                      <a:ext uri="{FF2B5EF4-FFF2-40B4-BE49-F238E27FC236}">
                        <a16:creationId xmlns:a16="http://schemas.microsoft.com/office/drawing/2014/main" id="{2811BF34-55CD-619A-D73A-80547F2BA608}"/>
                      </a:ext>
                    </a:extLst>
                  </p:cNvPr>
                  <p:cNvSpPr/>
                  <p:nvPr/>
                </p:nvSpPr>
                <p:spPr>
                  <a:xfrm>
                    <a:off x="6905058" y="1663317"/>
                    <a:ext cx="241070" cy="241070"/>
                  </a:xfrm>
                  <a:prstGeom prst="ellipse">
                    <a:avLst/>
                  </a:prstGeom>
                  <a:solidFill>
                    <a:srgbClr val="D3435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Elipse 8">
                    <a:extLst>
                      <a:ext uri="{FF2B5EF4-FFF2-40B4-BE49-F238E27FC236}">
                        <a16:creationId xmlns:a16="http://schemas.microsoft.com/office/drawing/2014/main" id="{8C822C7C-2F10-A2FB-D3C1-49C3DFC7DFF2}"/>
                      </a:ext>
                    </a:extLst>
                  </p:cNvPr>
                  <p:cNvSpPr/>
                  <p:nvPr/>
                </p:nvSpPr>
                <p:spPr>
                  <a:xfrm>
                    <a:off x="4103571" y="3061934"/>
                    <a:ext cx="457200" cy="457200"/>
                  </a:xfrm>
                  <a:prstGeom prst="ellipse">
                    <a:avLst/>
                  </a:prstGeom>
                  <a:solidFill>
                    <a:srgbClr val="D3435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Elipse 9">
                    <a:extLst>
                      <a:ext uri="{FF2B5EF4-FFF2-40B4-BE49-F238E27FC236}">
                        <a16:creationId xmlns:a16="http://schemas.microsoft.com/office/drawing/2014/main" id="{87E5A210-826B-74CC-0710-CE9B29559CB4}"/>
                      </a:ext>
                    </a:extLst>
                  </p:cNvPr>
                  <p:cNvSpPr/>
                  <p:nvPr/>
                </p:nvSpPr>
                <p:spPr>
                  <a:xfrm>
                    <a:off x="7025615" y="4952138"/>
                    <a:ext cx="241070" cy="241070"/>
                  </a:xfrm>
                  <a:prstGeom prst="ellipse">
                    <a:avLst/>
                  </a:prstGeom>
                  <a:solidFill>
                    <a:srgbClr val="D085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Elipse 10">
                    <a:extLst>
                      <a:ext uri="{FF2B5EF4-FFF2-40B4-BE49-F238E27FC236}">
                        <a16:creationId xmlns:a16="http://schemas.microsoft.com/office/drawing/2014/main" id="{67909231-35CC-AE4A-D13F-46BF3E7436DF}"/>
                      </a:ext>
                    </a:extLst>
                  </p:cNvPr>
                  <p:cNvSpPr/>
                  <p:nvPr/>
                </p:nvSpPr>
                <p:spPr>
                  <a:xfrm>
                    <a:off x="4513226" y="4626805"/>
                    <a:ext cx="241070" cy="241070"/>
                  </a:xfrm>
                  <a:prstGeom prst="ellipse">
                    <a:avLst/>
                  </a:prstGeom>
                  <a:solidFill>
                    <a:srgbClr val="6911D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14" name="Gráfico 13" descr="Enviar con relleno sólido">
                  <a:extLst>
                    <a:ext uri="{FF2B5EF4-FFF2-40B4-BE49-F238E27FC236}">
                      <a16:creationId xmlns:a16="http://schemas.microsoft.com/office/drawing/2014/main" id="{79D60869-54C2-7824-98DE-D97CFBF355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1148" y="2714839"/>
                  <a:ext cx="714161" cy="714161"/>
                </a:xfrm>
                <a:prstGeom prst="rect">
                  <a:avLst/>
                </a:prstGeom>
              </p:spPr>
            </p:pic>
          </p:grpSp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E89D545C-28DA-50B0-0D17-7DCE4C1BF52D}"/>
                  </a:ext>
                </a:extLst>
              </p:cNvPr>
              <p:cNvSpPr txBox="1"/>
              <p:nvPr/>
            </p:nvSpPr>
            <p:spPr>
              <a:xfrm rot="20717195">
                <a:off x="4602780" y="3570796"/>
                <a:ext cx="23280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2400" dirty="0">
                    <a:solidFill>
                      <a:schemeClr val="bg1"/>
                    </a:solidFill>
                    <a:latin typeface="Pacifico" panose="020F0502020204030204" pitchFamily="2" charset="0"/>
                  </a:rPr>
                  <a:t>Vuela</a:t>
                </a:r>
                <a:endParaRPr lang="en-US" sz="2400" dirty="0">
                  <a:solidFill>
                    <a:schemeClr val="bg1"/>
                  </a:solidFill>
                  <a:latin typeface="Pacifico" panose="020F0502020204030204" pitchFamily="2" charset="0"/>
                </a:endParaRPr>
              </a:p>
            </p:txBody>
          </p: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8E0C5559-8EBD-751A-2C33-C668F8839F46}"/>
                  </a:ext>
                </a:extLst>
              </p:cNvPr>
              <p:cNvSpPr txBox="1"/>
              <p:nvPr/>
            </p:nvSpPr>
            <p:spPr>
              <a:xfrm rot="20717195">
                <a:off x="5242477" y="3956675"/>
                <a:ext cx="2189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2400" dirty="0">
                    <a:solidFill>
                      <a:schemeClr val="bg1"/>
                    </a:solidFill>
                    <a:latin typeface="Pacifico" panose="020F0502020204030204" pitchFamily="2" charset="0"/>
                  </a:rPr>
                  <a:t>Vuela</a:t>
                </a:r>
                <a:endParaRPr lang="en-US" sz="2400" dirty="0">
                  <a:solidFill>
                    <a:schemeClr val="bg1"/>
                  </a:solidFill>
                  <a:latin typeface="Pacifico" panose="020F0502020204030204" pitchFamily="2" charset="0"/>
                </a:endParaRPr>
              </a:p>
            </p:txBody>
          </p:sp>
          <p:grpSp>
            <p:nvGrpSpPr>
              <p:cNvPr id="32" name="Grupo 31">
                <a:extLst>
                  <a:ext uri="{FF2B5EF4-FFF2-40B4-BE49-F238E27FC236}">
                    <a16:creationId xmlns:a16="http://schemas.microsoft.com/office/drawing/2014/main" id="{56AC10DA-4A10-60DA-F21A-18258BE37284}"/>
                  </a:ext>
                </a:extLst>
              </p:cNvPr>
              <p:cNvGrpSpPr/>
              <p:nvPr/>
            </p:nvGrpSpPr>
            <p:grpSpPr>
              <a:xfrm>
                <a:off x="4664377" y="4122460"/>
                <a:ext cx="243959" cy="378904"/>
                <a:chOff x="4664377" y="4122460"/>
                <a:chExt cx="243959" cy="378904"/>
              </a:xfrm>
            </p:grpSpPr>
            <p:sp>
              <p:nvSpPr>
                <p:cNvPr id="29" name="Elipse 28">
                  <a:extLst>
                    <a:ext uri="{FF2B5EF4-FFF2-40B4-BE49-F238E27FC236}">
                      <a16:creationId xmlns:a16="http://schemas.microsoft.com/office/drawing/2014/main" id="{7C7D2B40-D1F0-45C1-DD3F-81BF8C87CDC4}"/>
                    </a:ext>
                  </a:extLst>
                </p:cNvPr>
                <p:cNvSpPr/>
                <p:nvPr/>
              </p:nvSpPr>
              <p:spPr>
                <a:xfrm>
                  <a:off x="4693406" y="4226091"/>
                  <a:ext cx="83645" cy="83645"/>
                </a:xfrm>
                <a:prstGeom prst="ellipse">
                  <a:avLst/>
                </a:prstGeom>
                <a:solidFill>
                  <a:srgbClr val="F5F7F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id="{511B5060-84A8-03B2-B665-0988E86B5644}"/>
                    </a:ext>
                  </a:extLst>
                </p:cNvPr>
                <p:cNvSpPr/>
                <p:nvPr/>
              </p:nvSpPr>
              <p:spPr>
                <a:xfrm>
                  <a:off x="4782336" y="4375364"/>
                  <a:ext cx="126000" cy="126000"/>
                </a:xfrm>
                <a:prstGeom prst="ellipse">
                  <a:avLst/>
                </a:prstGeom>
                <a:solidFill>
                  <a:srgbClr val="F5F7F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F16002AA-9E1A-E5D5-CADC-D02B6E37F389}"/>
                    </a:ext>
                  </a:extLst>
                </p:cNvPr>
                <p:cNvSpPr/>
                <p:nvPr/>
              </p:nvSpPr>
              <p:spPr>
                <a:xfrm rot="10517817">
                  <a:off x="4664377" y="4122460"/>
                  <a:ext cx="36000" cy="36000"/>
                </a:xfrm>
                <a:prstGeom prst="ellipse">
                  <a:avLst/>
                </a:prstGeom>
                <a:solidFill>
                  <a:srgbClr val="F5F7F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upo 24">
                <a:extLst>
                  <a:ext uri="{FF2B5EF4-FFF2-40B4-BE49-F238E27FC236}">
                    <a16:creationId xmlns:a16="http://schemas.microsoft.com/office/drawing/2014/main" id="{CD5480BC-66D7-FAAB-8C06-67BDE8DCE453}"/>
                  </a:ext>
                </a:extLst>
              </p:cNvPr>
              <p:cNvGrpSpPr/>
              <p:nvPr/>
            </p:nvGrpSpPr>
            <p:grpSpPr>
              <a:xfrm rot="10517817">
                <a:off x="6709063" y="3748724"/>
                <a:ext cx="245470" cy="283626"/>
                <a:chOff x="5019789" y="3730426"/>
                <a:chExt cx="245470" cy="283626"/>
              </a:xfrm>
            </p:grpSpPr>
            <p:sp>
              <p:nvSpPr>
                <p:cNvPr id="26" name="Elipse 25">
                  <a:extLst>
                    <a:ext uri="{FF2B5EF4-FFF2-40B4-BE49-F238E27FC236}">
                      <a16:creationId xmlns:a16="http://schemas.microsoft.com/office/drawing/2014/main" id="{8B5D30B1-F7A5-F723-8AA8-C39EDCA56A46}"/>
                    </a:ext>
                  </a:extLst>
                </p:cNvPr>
                <p:cNvSpPr/>
                <p:nvPr/>
              </p:nvSpPr>
              <p:spPr>
                <a:xfrm>
                  <a:off x="5139259" y="3888052"/>
                  <a:ext cx="126000" cy="126000"/>
                </a:xfrm>
                <a:prstGeom prst="ellipse">
                  <a:avLst/>
                </a:prstGeom>
                <a:solidFill>
                  <a:srgbClr val="F5F7F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Elipse 26">
                  <a:extLst>
                    <a:ext uri="{FF2B5EF4-FFF2-40B4-BE49-F238E27FC236}">
                      <a16:creationId xmlns:a16="http://schemas.microsoft.com/office/drawing/2014/main" id="{7B2F1035-8830-A8BA-B8D6-09FBDE87500C}"/>
                    </a:ext>
                  </a:extLst>
                </p:cNvPr>
                <p:cNvSpPr/>
                <p:nvPr/>
              </p:nvSpPr>
              <p:spPr>
                <a:xfrm>
                  <a:off x="5050284" y="3730426"/>
                  <a:ext cx="83645" cy="83645"/>
                </a:xfrm>
                <a:prstGeom prst="ellipse">
                  <a:avLst/>
                </a:prstGeom>
                <a:solidFill>
                  <a:srgbClr val="F5F7F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Elipse 27">
                  <a:extLst>
                    <a:ext uri="{FF2B5EF4-FFF2-40B4-BE49-F238E27FC236}">
                      <a16:creationId xmlns:a16="http://schemas.microsoft.com/office/drawing/2014/main" id="{AF12B641-67A5-BDD7-92F9-8E7711B16404}"/>
                    </a:ext>
                  </a:extLst>
                </p:cNvPr>
                <p:cNvSpPr/>
                <p:nvPr/>
              </p:nvSpPr>
              <p:spPr>
                <a:xfrm>
                  <a:off x="5019789" y="3885260"/>
                  <a:ext cx="36000" cy="36000"/>
                </a:xfrm>
                <a:prstGeom prst="ellipse">
                  <a:avLst/>
                </a:prstGeom>
                <a:solidFill>
                  <a:srgbClr val="F5F7F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E7755720-CDED-C099-C2DF-C62E10896412}"/>
                </a:ext>
              </a:extLst>
            </p:cNvPr>
            <p:cNvSpPr/>
            <p:nvPr/>
          </p:nvSpPr>
          <p:spPr>
            <a:xfrm rot="8902455">
              <a:off x="5010665" y="3800355"/>
              <a:ext cx="126000" cy="126000"/>
            </a:xfrm>
            <a:prstGeom prst="ellipse">
              <a:avLst/>
            </a:prstGeom>
            <a:solidFill>
              <a:srgbClr val="F5F7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819062B6-111D-8325-9C7F-55E1316AAF84}"/>
                </a:ext>
              </a:extLst>
            </p:cNvPr>
            <p:cNvSpPr/>
            <p:nvPr/>
          </p:nvSpPr>
          <p:spPr>
            <a:xfrm rot="8902455">
              <a:off x="5156285" y="3990703"/>
              <a:ext cx="83645" cy="83645"/>
            </a:xfrm>
            <a:prstGeom prst="ellipse">
              <a:avLst/>
            </a:prstGeom>
            <a:solidFill>
              <a:srgbClr val="F5F7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FD8A92A9-6E6A-E1D2-9AF7-DBD8FDC7503E}"/>
                </a:ext>
              </a:extLst>
            </p:cNvPr>
            <p:cNvSpPr/>
            <p:nvPr/>
          </p:nvSpPr>
          <p:spPr>
            <a:xfrm rot="8902455">
              <a:off x="5223500" y="3879501"/>
              <a:ext cx="36000" cy="36000"/>
            </a:xfrm>
            <a:prstGeom prst="ellipse">
              <a:avLst/>
            </a:prstGeom>
            <a:solidFill>
              <a:srgbClr val="F5F7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AB7CD367-BCCB-93B8-ABD8-F225F5F60E58}"/>
              </a:ext>
            </a:extLst>
          </p:cNvPr>
          <p:cNvSpPr/>
          <p:nvPr/>
        </p:nvSpPr>
        <p:spPr>
          <a:xfrm>
            <a:off x="324757" y="177798"/>
            <a:ext cx="725714" cy="725714"/>
          </a:xfrm>
          <a:prstGeom prst="roundRect">
            <a:avLst/>
          </a:prstGeom>
          <a:solidFill>
            <a:srgbClr val="2506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25064D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2AA880D5-50CF-95B8-FA4C-3BD2E4BFA25B}"/>
              </a:ext>
            </a:extLst>
          </p:cNvPr>
          <p:cNvSpPr/>
          <p:nvPr/>
        </p:nvSpPr>
        <p:spPr>
          <a:xfrm>
            <a:off x="324757" y="1251856"/>
            <a:ext cx="725714" cy="725714"/>
          </a:xfrm>
          <a:prstGeom prst="roundRect">
            <a:avLst/>
          </a:prstGeom>
          <a:solidFill>
            <a:srgbClr val="6911DA"/>
          </a:solidFill>
          <a:ln>
            <a:solidFill>
              <a:srgbClr val="6911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6911DA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F544AD61-4B48-936E-FED4-E8FAB109B174}"/>
              </a:ext>
            </a:extLst>
          </p:cNvPr>
          <p:cNvSpPr/>
          <p:nvPr/>
        </p:nvSpPr>
        <p:spPr>
          <a:xfrm>
            <a:off x="324757" y="2325914"/>
            <a:ext cx="725714" cy="725714"/>
          </a:xfrm>
          <a:prstGeom prst="roundRect">
            <a:avLst/>
          </a:prstGeom>
          <a:solidFill>
            <a:srgbClr val="D3435D"/>
          </a:solidFill>
          <a:ln>
            <a:solidFill>
              <a:srgbClr val="D343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D3435D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9547BFB4-F835-49BB-ACBA-01EA591EF094}"/>
              </a:ext>
            </a:extLst>
          </p:cNvPr>
          <p:cNvSpPr/>
          <p:nvPr/>
        </p:nvSpPr>
        <p:spPr>
          <a:xfrm>
            <a:off x="324757" y="3399972"/>
            <a:ext cx="725714" cy="725714"/>
          </a:xfrm>
          <a:prstGeom prst="roundRect">
            <a:avLst/>
          </a:prstGeom>
          <a:solidFill>
            <a:srgbClr val="D0853A"/>
          </a:solidFill>
          <a:ln>
            <a:solidFill>
              <a:srgbClr val="D085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D0853A</a:t>
            </a: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F74BACFB-7AC6-38EF-1DD1-F08E953553BE}"/>
              </a:ext>
            </a:extLst>
          </p:cNvPr>
          <p:cNvSpPr/>
          <p:nvPr/>
        </p:nvSpPr>
        <p:spPr>
          <a:xfrm>
            <a:off x="324757" y="4474030"/>
            <a:ext cx="725714" cy="725714"/>
          </a:xfrm>
          <a:prstGeom prst="roundRect">
            <a:avLst/>
          </a:prstGeom>
          <a:solidFill>
            <a:srgbClr val="073ED1"/>
          </a:solidFill>
          <a:ln>
            <a:solidFill>
              <a:srgbClr val="073E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073ED1</a:t>
            </a: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E98382D9-784F-65EE-61D8-011D9A5B69CC}"/>
              </a:ext>
            </a:extLst>
          </p:cNvPr>
          <p:cNvSpPr/>
          <p:nvPr/>
        </p:nvSpPr>
        <p:spPr>
          <a:xfrm>
            <a:off x="324757" y="5584834"/>
            <a:ext cx="725714" cy="725714"/>
          </a:xfrm>
          <a:prstGeom prst="roundRect">
            <a:avLst/>
          </a:prstGeom>
          <a:solidFill>
            <a:srgbClr val="F5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F5F7F9</a:t>
            </a:r>
          </a:p>
        </p:txBody>
      </p:sp>
    </p:spTree>
    <p:extLst>
      <p:ext uri="{BB962C8B-B14F-4D97-AF65-F5344CB8AC3E}">
        <p14:creationId xmlns:p14="http://schemas.microsoft.com/office/powerpoint/2010/main" val="87554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n 4" descr="Interfaz de usuario gráfica, Logotipo&#10;&#10;Descripción generada automáticamente">
            <a:extLst>
              <a:ext uri="{FF2B5EF4-FFF2-40B4-BE49-F238E27FC236}">
                <a16:creationId xmlns:a16="http://schemas.microsoft.com/office/drawing/2014/main" id="{8E387712-C371-BACF-F4A7-CA67EAA05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13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5AACAB47-AA6D-FEC7-8520-4CCD76A3402B}"/>
              </a:ext>
            </a:extLst>
          </p:cNvPr>
          <p:cNvSpPr/>
          <p:nvPr/>
        </p:nvSpPr>
        <p:spPr>
          <a:xfrm>
            <a:off x="914218" y="1043248"/>
            <a:ext cx="2514600" cy="2556164"/>
          </a:xfrm>
          <a:prstGeom prst="ellipse">
            <a:avLst/>
          </a:prstGeom>
          <a:solidFill>
            <a:srgbClr val="5020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48131E9-71B8-390A-B209-4C1CA9ED998D}"/>
              </a:ext>
            </a:extLst>
          </p:cNvPr>
          <p:cNvSpPr/>
          <p:nvPr/>
        </p:nvSpPr>
        <p:spPr>
          <a:xfrm>
            <a:off x="2273522" y="798022"/>
            <a:ext cx="1767373" cy="1767373"/>
          </a:xfrm>
          <a:prstGeom prst="ellipse">
            <a:avLst/>
          </a:prstGeom>
          <a:solidFill>
            <a:srgbClr val="D343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59C8B20-5D48-77E5-6F5C-5E3D9A6B2B1B}"/>
              </a:ext>
            </a:extLst>
          </p:cNvPr>
          <p:cNvSpPr/>
          <p:nvPr/>
        </p:nvSpPr>
        <p:spPr>
          <a:xfrm>
            <a:off x="642608" y="1168672"/>
            <a:ext cx="2514600" cy="2556164"/>
          </a:xfrm>
          <a:prstGeom prst="ellipse">
            <a:avLst/>
          </a:prstGeom>
          <a:solidFill>
            <a:srgbClr val="300764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2829906-0E21-786D-5386-A23AC2498759}"/>
              </a:ext>
            </a:extLst>
          </p:cNvPr>
          <p:cNvSpPr/>
          <p:nvPr/>
        </p:nvSpPr>
        <p:spPr>
          <a:xfrm>
            <a:off x="1050659" y="825806"/>
            <a:ext cx="2795215" cy="2841417"/>
          </a:xfrm>
          <a:prstGeom prst="ellipse">
            <a:avLst/>
          </a:prstGeom>
          <a:solidFill>
            <a:srgbClr val="073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330114D-F66B-784C-CB24-67B0B4ADD06E}"/>
              </a:ext>
            </a:extLst>
          </p:cNvPr>
          <p:cNvSpPr/>
          <p:nvPr/>
        </p:nvSpPr>
        <p:spPr>
          <a:xfrm>
            <a:off x="852193" y="648793"/>
            <a:ext cx="2795215" cy="2841417"/>
          </a:xfrm>
          <a:prstGeom prst="ellipse">
            <a:avLst/>
          </a:prstGeom>
          <a:solidFill>
            <a:srgbClr val="69235F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20919E9-D5C7-1EEF-C776-E25FE95C1F94}"/>
              </a:ext>
            </a:extLst>
          </p:cNvPr>
          <p:cNvSpPr/>
          <p:nvPr/>
        </p:nvSpPr>
        <p:spPr>
          <a:xfrm>
            <a:off x="862075" y="316501"/>
            <a:ext cx="1767373" cy="1767373"/>
          </a:xfrm>
          <a:prstGeom prst="ellipse">
            <a:avLst/>
          </a:prstGeom>
          <a:solidFill>
            <a:srgbClr val="D085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A65A9877-1123-BA1B-E821-F05BEBEA46B1}"/>
              </a:ext>
            </a:extLst>
          </p:cNvPr>
          <p:cNvSpPr/>
          <p:nvPr/>
        </p:nvSpPr>
        <p:spPr>
          <a:xfrm>
            <a:off x="932852" y="798022"/>
            <a:ext cx="2514600" cy="2556164"/>
          </a:xfrm>
          <a:prstGeom prst="ellipse">
            <a:avLst/>
          </a:prstGeom>
          <a:solidFill>
            <a:srgbClr val="6911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67CC450-6A0C-07DF-BC8A-56FF32BF5B8E}"/>
              </a:ext>
            </a:extLst>
          </p:cNvPr>
          <p:cNvSpPr/>
          <p:nvPr/>
        </p:nvSpPr>
        <p:spPr>
          <a:xfrm>
            <a:off x="3096629" y="390698"/>
            <a:ext cx="241070" cy="241070"/>
          </a:xfrm>
          <a:prstGeom prst="ellipse">
            <a:avLst/>
          </a:prstGeom>
          <a:solidFill>
            <a:srgbClr val="D343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6809453-08DC-C194-969B-BB9C0942D6F5}"/>
              </a:ext>
            </a:extLst>
          </p:cNvPr>
          <p:cNvSpPr/>
          <p:nvPr/>
        </p:nvSpPr>
        <p:spPr>
          <a:xfrm>
            <a:off x="295142" y="1789315"/>
            <a:ext cx="457200" cy="457200"/>
          </a:xfrm>
          <a:prstGeom prst="ellipse">
            <a:avLst/>
          </a:prstGeom>
          <a:solidFill>
            <a:srgbClr val="D343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114EBE0-464B-A43E-F818-A4E77943DBC4}"/>
              </a:ext>
            </a:extLst>
          </p:cNvPr>
          <p:cNvSpPr/>
          <p:nvPr/>
        </p:nvSpPr>
        <p:spPr>
          <a:xfrm>
            <a:off x="3096629" y="3483766"/>
            <a:ext cx="241070" cy="241070"/>
          </a:xfrm>
          <a:prstGeom prst="ellipse">
            <a:avLst/>
          </a:prstGeom>
          <a:solidFill>
            <a:srgbClr val="D085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3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1CBDCAB7-C0BB-A4CF-02A6-41904299EF42}"/>
              </a:ext>
            </a:extLst>
          </p:cNvPr>
          <p:cNvGrpSpPr/>
          <p:nvPr/>
        </p:nvGrpSpPr>
        <p:grpSpPr>
          <a:xfrm>
            <a:off x="4122425" y="1438420"/>
            <a:ext cx="3745753" cy="3604088"/>
            <a:chOff x="4103571" y="1589120"/>
            <a:chExt cx="3745753" cy="3604088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D2EA03BC-271C-53BE-D92D-C57D61A99B5E}"/>
                </a:ext>
              </a:extLst>
            </p:cNvPr>
            <p:cNvGrpSpPr/>
            <p:nvPr/>
          </p:nvGrpSpPr>
          <p:grpSpPr>
            <a:xfrm>
              <a:off x="4103571" y="1589120"/>
              <a:ext cx="3745753" cy="3604088"/>
              <a:chOff x="4103571" y="1589120"/>
              <a:chExt cx="3745753" cy="3604088"/>
            </a:xfrm>
          </p:grpSpPr>
          <p:grpSp>
            <p:nvGrpSpPr>
              <p:cNvPr id="7" name="Grupo 6">
                <a:extLst>
                  <a:ext uri="{FF2B5EF4-FFF2-40B4-BE49-F238E27FC236}">
                    <a16:creationId xmlns:a16="http://schemas.microsoft.com/office/drawing/2014/main" id="{7E258FD2-DA9B-16D4-DC53-F05F89D641BA}"/>
                  </a:ext>
                </a:extLst>
              </p:cNvPr>
              <p:cNvGrpSpPr/>
              <p:nvPr/>
            </p:nvGrpSpPr>
            <p:grpSpPr>
              <a:xfrm>
                <a:off x="4103571" y="1589120"/>
                <a:ext cx="3745753" cy="3604088"/>
                <a:chOff x="4103571" y="1589120"/>
                <a:chExt cx="3745753" cy="3604088"/>
              </a:xfrm>
            </p:grpSpPr>
            <p:grpSp>
              <p:nvGrpSpPr>
                <p:cNvPr id="18" name="Grupo 17">
                  <a:extLst>
                    <a:ext uri="{FF2B5EF4-FFF2-40B4-BE49-F238E27FC236}">
                      <a16:creationId xmlns:a16="http://schemas.microsoft.com/office/drawing/2014/main" id="{057FB82E-0E1C-A66C-2D67-16E389DB834A}"/>
                    </a:ext>
                  </a:extLst>
                </p:cNvPr>
                <p:cNvGrpSpPr/>
                <p:nvPr/>
              </p:nvGrpSpPr>
              <p:grpSpPr>
                <a:xfrm>
                  <a:off x="4103571" y="1589120"/>
                  <a:ext cx="3745753" cy="3604088"/>
                  <a:chOff x="4103571" y="1589120"/>
                  <a:chExt cx="3745753" cy="3604088"/>
                </a:xfrm>
              </p:grpSpPr>
              <p:sp>
                <p:nvSpPr>
                  <p:cNvPr id="20" name="Elipse 19">
                    <a:extLst>
                      <a:ext uri="{FF2B5EF4-FFF2-40B4-BE49-F238E27FC236}">
                        <a16:creationId xmlns:a16="http://schemas.microsoft.com/office/drawing/2014/main" id="{2D0001AF-33E5-E909-2FCD-1336DAE52235}"/>
                      </a:ext>
                    </a:extLst>
                  </p:cNvPr>
                  <p:cNvSpPr/>
                  <p:nvPr/>
                </p:nvSpPr>
                <p:spPr>
                  <a:xfrm>
                    <a:off x="6081951" y="2070641"/>
                    <a:ext cx="1767373" cy="1767373"/>
                  </a:xfrm>
                  <a:prstGeom prst="ellipse">
                    <a:avLst/>
                  </a:prstGeom>
                  <a:solidFill>
                    <a:srgbClr val="D3435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Elipse 20">
                    <a:extLst>
                      <a:ext uri="{FF2B5EF4-FFF2-40B4-BE49-F238E27FC236}">
                        <a16:creationId xmlns:a16="http://schemas.microsoft.com/office/drawing/2014/main" id="{E8F58E96-317C-3ACC-82EB-D3712E19180E}"/>
                      </a:ext>
                    </a:extLst>
                  </p:cNvPr>
                  <p:cNvSpPr/>
                  <p:nvPr/>
                </p:nvSpPr>
                <p:spPr>
                  <a:xfrm>
                    <a:off x="4451037" y="2441291"/>
                    <a:ext cx="2514600" cy="2556164"/>
                  </a:xfrm>
                  <a:prstGeom prst="ellipse">
                    <a:avLst/>
                  </a:prstGeom>
                  <a:solidFill>
                    <a:srgbClr val="300764">
                      <a:alpha val="73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Elipse 21">
                    <a:extLst>
                      <a:ext uri="{FF2B5EF4-FFF2-40B4-BE49-F238E27FC236}">
                        <a16:creationId xmlns:a16="http://schemas.microsoft.com/office/drawing/2014/main" id="{28549F7E-354B-DBA4-69FD-EC076AE1CF72}"/>
                      </a:ext>
                    </a:extLst>
                  </p:cNvPr>
                  <p:cNvSpPr/>
                  <p:nvPr/>
                </p:nvSpPr>
                <p:spPr>
                  <a:xfrm>
                    <a:off x="4859088" y="2098425"/>
                    <a:ext cx="2795215" cy="2841417"/>
                  </a:xfrm>
                  <a:prstGeom prst="ellipse">
                    <a:avLst/>
                  </a:prstGeom>
                  <a:solidFill>
                    <a:srgbClr val="073E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Elipse 22">
                    <a:extLst>
                      <a:ext uri="{FF2B5EF4-FFF2-40B4-BE49-F238E27FC236}">
                        <a16:creationId xmlns:a16="http://schemas.microsoft.com/office/drawing/2014/main" id="{17DB62A9-1F2B-EAD5-65AC-294E54A8597E}"/>
                      </a:ext>
                    </a:extLst>
                  </p:cNvPr>
                  <p:cNvSpPr/>
                  <p:nvPr/>
                </p:nvSpPr>
                <p:spPr>
                  <a:xfrm>
                    <a:off x="4660622" y="1921412"/>
                    <a:ext cx="2795215" cy="2841417"/>
                  </a:xfrm>
                  <a:prstGeom prst="ellipse">
                    <a:avLst/>
                  </a:prstGeom>
                  <a:solidFill>
                    <a:srgbClr val="69235F">
                      <a:alpha val="64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Elipse 23">
                    <a:extLst>
                      <a:ext uri="{FF2B5EF4-FFF2-40B4-BE49-F238E27FC236}">
                        <a16:creationId xmlns:a16="http://schemas.microsoft.com/office/drawing/2014/main" id="{E4AD7F24-ED9B-2216-90EB-0D6DC03E1C8D}"/>
                      </a:ext>
                    </a:extLst>
                  </p:cNvPr>
                  <p:cNvSpPr/>
                  <p:nvPr/>
                </p:nvSpPr>
                <p:spPr>
                  <a:xfrm>
                    <a:off x="4670504" y="1589120"/>
                    <a:ext cx="1767373" cy="1767373"/>
                  </a:xfrm>
                  <a:prstGeom prst="ellipse">
                    <a:avLst/>
                  </a:prstGeom>
                  <a:solidFill>
                    <a:srgbClr val="D085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Elipse 24">
                    <a:extLst>
                      <a:ext uri="{FF2B5EF4-FFF2-40B4-BE49-F238E27FC236}">
                        <a16:creationId xmlns:a16="http://schemas.microsoft.com/office/drawing/2014/main" id="{D183D184-AA2B-FB65-D784-CE7C3D2202DD}"/>
                      </a:ext>
                    </a:extLst>
                  </p:cNvPr>
                  <p:cNvSpPr/>
                  <p:nvPr/>
                </p:nvSpPr>
                <p:spPr>
                  <a:xfrm>
                    <a:off x="4741281" y="2070641"/>
                    <a:ext cx="2514600" cy="2556164"/>
                  </a:xfrm>
                  <a:prstGeom prst="ellipse">
                    <a:avLst/>
                  </a:prstGeom>
                  <a:solidFill>
                    <a:srgbClr val="6911D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Elipse 25">
                    <a:extLst>
                      <a:ext uri="{FF2B5EF4-FFF2-40B4-BE49-F238E27FC236}">
                        <a16:creationId xmlns:a16="http://schemas.microsoft.com/office/drawing/2014/main" id="{4127DA86-4118-3659-DDCA-4FEBF19CE18C}"/>
                      </a:ext>
                    </a:extLst>
                  </p:cNvPr>
                  <p:cNvSpPr/>
                  <p:nvPr/>
                </p:nvSpPr>
                <p:spPr>
                  <a:xfrm>
                    <a:off x="6905058" y="1663317"/>
                    <a:ext cx="241070" cy="241070"/>
                  </a:xfrm>
                  <a:prstGeom prst="ellipse">
                    <a:avLst/>
                  </a:prstGeom>
                  <a:solidFill>
                    <a:srgbClr val="D3435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Elipse 26">
                    <a:extLst>
                      <a:ext uri="{FF2B5EF4-FFF2-40B4-BE49-F238E27FC236}">
                        <a16:creationId xmlns:a16="http://schemas.microsoft.com/office/drawing/2014/main" id="{136ABE83-AFA9-511A-F12B-F738DBD57344}"/>
                      </a:ext>
                    </a:extLst>
                  </p:cNvPr>
                  <p:cNvSpPr/>
                  <p:nvPr/>
                </p:nvSpPr>
                <p:spPr>
                  <a:xfrm>
                    <a:off x="4103571" y="3061934"/>
                    <a:ext cx="457200" cy="457200"/>
                  </a:xfrm>
                  <a:prstGeom prst="ellipse">
                    <a:avLst/>
                  </a:prstGeom>
                  <a:solidFill>
                    <a:srgbClr val="D3435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Elipse 27">
                    <a:extLst>
                      <a:ext uri="{FF2B5EF4-FFF2-40B4-BE49-F238E27FC236}">
                        <a16:creationId xmlns:a16="http://schemas.microsoft.com/office/drawing/2014/main" id="{F151EB16-6489-CD2C-4BE5-BEE6E34AA221}"/>
                      </a:ext>
                    </a:extLst>
                  </p:cNvPr>
                  <p:cNvSpPr/>
                  <p:nvPr/>
                </p:nvSpPr>
                <p:spPr>
                  <a:xfrm>
                    <a:off x="7025615" y="4952138"/>
                    <a:ext cx="241070" cy="241070"/>
                  </a:xfrm>
                  <a:prstGeom prst="ellipse">
                    <a:avLst/>
                  </a:prstGeom>
                  <a:solidFill>
                    <a:srgbClr val="D085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Elipse 28">
                    <a:extLst>
                      <a:ext uri="{FF2B5EF4-FFF2-40B4-BE49-F238E27FC236}">
                        <a16:creationId xmlns:a16="http://schemas.microsoft.com/office/drawing/2014/main" id="{9617AED5-6768-EF82-5E9B-7A9432AEBE67}"/>
                      </a:ext>
                    </a:extLst>
                  </p:cNvPr>
                  <p:cNvSpPr/>
                  <p:nvPr/>
                </p:nvSpPr>
                <p:spPr>
                  <a:xfrm>
                    <a:off x="4513226" y="4626805"/>
                    <a:ext cx="241070" cy="241070"/>
                  </a:xfrm>
                  <a:prstGeom prst="ellipse">
                    <a:avLst/>
                  </a:prstGeom>
                  <a:solidFill>
                    <a:srgbClr val="6911D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19" name="Gráfico 18" descr="Enviar con relleno sólido">
                  <a:extLst>
                    <a:ext uri="{FF2B5EF4-FFF2-40B4-BE49-F238E27FC236}">
                      <a16:creationId xmlns:a16="http://schemas.microsoft.com/office/drawing/2014/main" id="{0D2BFCBE-2025-7CB3-CCAC-17DDFC8A52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1148" y="2714839"/>
                  <a:ext cx="714161" cy="714161"/>
                </a:xfrm>
                <a:prstGeom prst="rect">
                  <a:avLst/>
                </a:prstGeom>
              </p:spPr>
            </p:pic>
          </p:grp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FCC4B35-5833-6972-0FE5-603F697FA2AC}"/>
                  </a:ext>
                </a:extLst>
              </p:cNvPr>
              <p:cNvSpPr txBox="1"/>
              <p:nvPr/>
            </p:nvSpPr>
            <p:spPr>
              <a:xfrm rot="20717195">
                <a:off x="4602780" y="3570796"/>
                <a:ext cx="23280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2400" dirty="0">
                    <a:solidFill>
                      <a:schemeClr val="bg1"/>
                    </a:solidFill>
                    <a:latin typeface="Pacifico" panose="020F0502020204030204" pitchFamily="2" charset="0"/>
                  </a:rPr>
                  <a:t>Vuela</a:t>
                </a:r>
                <a:endParaRPr lang="en-US" sz="2400" dirty="0">
                  <a:solidFill>
                    <a:schemeClr val="bg1"/>
                  </a:solidFill>
                  <a:latin typeface="Pacifico" panose="020F0502020204030204" pitchFamily="2" charset="0"/>
                </a:endParaRPr>
              </a:p>
            </p:txBody>
          </p:sp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08F5A69-8A26-A53C-53AB-83DAC5444B65}"/>
                  </a:ext>
                </a:extLst>
              </p:cNvPr>
              <p:cNvSpPr txBox="1"/>
              <p:nvPr/>
            </p:nvSpPr>
            <p:spPr>
              <a:xfrm rot="20717195">
                <a:off x="5242477" y="3956675"/>
                <a:ext cx="2189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2400" dirty="0">
                    <a:solidFill>
                      <a:schemeClr val="bg1"/>
                    </a:solidFill>
                    <a:latin typeface="Pacifico" panose="020F0502020204030204" pitchFamily="2" charset="0"/>
                  </a:rPr>
                  <a:t>Vuela</a:t>
                </a:r>
                <a:endParaRPr lang="en-US" sz="2400" dirty="0">
                  <a:solidFill>
                    <a:schemeClr val="bg1"/>
                  </a:solidFill>
                  <a:latin typeface="Pacifico" panose="020F0502020204030204" pitchFamily="2" charset="0"/>
                </a:endParaRPr>
              </a:p>
            </p:txBody>
          </p:sp>
          <p:grpSp>
            <p:nvGrpSpPr>
              <p:cNvPr id="10" name="Grupo 9">
                <a:extLst>
                  <a:ext uri="{FF2B5EF4-FFF2-40B4-BE49-F238E27FC236}">
                    <a16:creationId xmlns:a16="http://schemas.microsoft.com/office/drawing/2014/main" id="{3D478CE4-63F0-C38C-49C4-8BB52C704FE3}"/>
                  </a:ext>
                </a:extLst>
              </p:cNvPr>
              <p:cNvGrpSpPr/>
              <p:nvPr/>
            </p:nvGrpSpPr>
            <p:grpSpPr>
              <a:xfrm>
                <a:off x="4664377" y="4122460"/>
                <a:ext cx="243959" cy="378904"/>
                <a:chOff x="4664377" y="4122460"/>
                <a:chExt cx="243959" cy="378904"/>
              </a:xfrm>
            </p:grpSpPr>
            <p:sp>
              <p:nvSpPr>
                <p:cNvPr id="15" name="Elipse 14">
                  <a:extLst>
                    <a:ext uri="{FF2B5EF4-FFF2-40B4-BE49-F238E27FC236}">
                      <a16:creationId xmlns:a16="http://schemas.microsoft.com/office/drawing/2014/main" id="{00890F63-F1B8-D2A1-068C-797D61424F9E}"/>
                    </a:ext>
                  </a:extLst>
                </p:cNvPr>
                <p:cNvSpPr/>
                <p:nvPr/>
              </p:nvSpPr>
              <p:spPr>
                <a:xfrm>
                  <a:off x="4693406" y="4226091"/>
                  <a:ext cx="83645" cy="83645"/>
                </a:xfrm>
                <a:prstGeom prst="ellipse">
                  <a:avLst/>
                </a:prstGeom>
                <a:solidFill>
                  <a:srgbClr val="F5F7F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Elipse 15">
                  <a:extLst>
                    <a:ext uri="{FF2B5EF4-FFF2-40B4-BE49-F238E27FC236}">
                      <a16:creationId xmlns:a16="http://schemas.microsoft.com/office/drawing/2014/main" id="{916C796C-B8A6-5D17-BBDB-BE9D2C55B317}"/>
                    </a:ext>
                  </a:extLst>
                </p:cNvPr>
                <p:cNvSpPr/>
                <p:nvPr/>
              </p:nvSpPr>
              <p:spPr>
                <a:xfrm>
                  <a:off x="4782336" y="4375364"/>
                  <a:ext cx="126000" cy="126000"/>
                </a:xfrm>
                <a:prstGeom prst="ellipse">
                  <a:avLst/>
                </a:prstGeom>
                <a:solidFill>
                  <a:srgbClr val="F5F7F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Elipse 16">
                  <a:extLst>
                    <a:ext uri="{FF2B5EF4-FFF2-40B4-BE49-F238E27FC236}">
                      <a16:creationId xmlns:a16="http://schemas.microsoft.com/office/drawing/2014/main" id="{C2554FCE-C700-ED0B-7ACD-6719D1E9A2D0}"/>
                    </a:ext>
                  </a:extLst>
                </p:cNvPr>
                <p:cNvSpPr/>
                <p:nvPr/>
              </p:nvSpPr>
              <p:spPr>
                <a:xfrm rot="10517817">
                  <a:off x="4664377" y="4122460"/>
                  <a:ext cx="36000" cy="36000"/>
                </a:xfrm>
                <a:prstGeom prst="ellipse">
                  <a:avLst/>
                </a:prstGeom>
                <a:solidFill>
                  <a:srgbClr val="F5F7F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2E63DAE2-4AC9-E4BF-9A13-128BB2AFD7E5}"/>
                  </a:ext>
                </a:extLst>
              </p:cNvPr>
              <p:cNvGrpSpPr/>
              <p:nvPr/>
            </p:nvGrpSpPr>
            <p:grpSpPr>
              <a:xfrm rot="10517817">
                <a:off x="6709063" y="3748724"/>
                <a:ext cx="245470" cy="283626"/>
                <a:chOff x="5019789" y="3730426"/>
                <a:chExt cx="245470" cy="283626"/>
              </a:xfrm>
            </p:grpSpPr>
            <p:sp>
              <p:nvSpPr>
                <p:cNvPr id="12" name="Elipse 11">
                  <a:extLst>
                    <a:ext uri="{FF2B5EF4-FFF2-40B4-BE49-F238E27FC236}">
                      <a16:creationId xmlns:a16="http://schemas.microsoft.com/office/drawing/2014/main" id="{E080378F-0B24-A4F5-B060-44BE07AFBCF7}"/>
                    </a:ext>
                  </a:extLst>
                </p:cNvPr>
                <p:cNvSpPr/>
                <p:nvPr/>
              </p:nvSpPr>
              <p:spPr>
                <a:xfrm>
                  <a:off x="5139259" y="3888052"/>
                  <a:ext cx="126000" cy="126000"/>
                </a:xfrm>
                <a:prstGeom prst="ellipse">
                  <a:avLst/>
                </a:prstGeom>
                <a:solidFill>
                  <a:srgbClr val="F5F7F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Elipse 12">
                  <a:extLst>
                    <a:ext uri="{FF2B5EF4-FFF2-40B4-BE49-F238E27FC236}">
                      <a16:creationId xmlns:a16="http://schemas.microsoft.com/office/drawing/2014/main" id="{E1EC1DE3-8E64-EBCC-260E-5B36BAC5DDCC}"/>
                    </a:ext>
                  </a:extLst>
                </p:cNvPr>
                <p:cNvSpPr/>
                <p:nvPr/>
              </p:nvSpPr>
              <p:spPr>
                <a:xfrm>
                  <a:off x="5050284" y="3730426"/>
                  <a:ext cx="83645" cy="83645"/>
                </a:xfrm>
                <a:prstGeom prst="ellipse">
                  <a:avLst/>
                </a:prstGeom>
                <a:solidFill>
                  <a:srgbClr val="F5F7F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Elipse 13">
                  <a:extLst>
                    <a:ext uri="{FF2B5EF4-FFF2-40B4-BE49-F238E27FC236}">
                      <a16:creationId xmlns:a16="http://schemas.microsoft.com/office/drawing/2014/main" id="{53D12764-6A2D-3D14-2E74-D671F6B22AA9}"/>
                    </a:ext>
                  </a:extLst>
                </p:cNvPr>
                <p:cNvSpPr/>
                <p:nvPr/>
              </p:nvSpPr>
              <p:spPr>
                <a:xfrm>
                  <a:off x="5019789" y="3885260"/>
                  <a:ext cx="36000" cy="36000"/>
                </a:xfrm>
                <a:prstGeom prst="ellipse">
                  <a:avLst/>
                </a:prstGeom>
                <a:solidFill>
                  <a:srgbClr val="F5F7F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07188551-9B52-57E0-95AE-B662F5E393A0}"/>
                </a:ext>
              </a:extLst>
            </p:cNvPr>
            <p:cNvSpPr/>
            <p:nvPr/>
          </p:nvSpPr>
          <p:spPr>
            <a:xfrm rot="8902455">
              <a:off x="5010665" y="3800355"/>
              <a:ext cx="126000" cy="126000"/>
            </a:xfrm>
            <a:prstGeom prst="ellipse">
              <a:avLst/>
            </a:prstGeom>
            <a:solidFill>
              <a:srgbClr val="F5F7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BB5FBC54-0F16-CDC5-5457-C4C63F2B81D7}"/>
                </a:ext>
              </a:extLst>
            </p:cNvPr>
            <p:cNvSpPr/>
            <p:nvPr/>
          </p:nvSpPr>
          <p:spPr>
            <a:xfrm rot="8902455">
              <a:off x="5156285" y="3990703"/>
              <a:ext cx="83645" cy="83645"/>
            </a:xfrm>
            <a:prstGeom prst="ellipse">
              <a:avLst/>
            </a:prstGeom>
            <a:solidFill>
              <a:srgbClr val="F5F7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F41C5EF2-3EFB-0C16-9C38-C468F24D9F54}"/>
                </a:ext>
              </a:extLst>
            </p:cNvPr>
            <p:cNvSpPr/>
            <p:nvPr/>
          </p:nvSpPr>
          <p:spPr>
            <a:xfrm rot="8902455">
              <a:off x="5223500" y="3879501"/>
              <a:ext cx="36000" cy="36000"/>
            </a:xfrm>
            <a:prstGeom prst="ellipse">
              <a:avLst/>
            </a:prstGeom>
            <a:solidFill>
              <a:srgbClr val="F5F7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1099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860CBE0C-3D29-6D93-6FC0-38ECB330E7EE}"/>
              </a:ext>
            </a:extLst>
          </p:cNvPr>
          <p:cNvGrpSpPr/>
          <p:nvPr/>
        </p:nvGrpSpPr>
        <p:grpSpPr>
          <a:xfrm>
            <a:off x="4122425" y="1438420"/>
            <a:ext cx="3745753" cy="3604088"/>
            <a:chOff x="4103571" y="1589120"/>
            <a:chExt cx="3745753" cy="3604088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06D5A8E4-46E0-13B0-4C14-F02461E4CE4A}"/>
                </a:ext>
              </a:extLst>
            </p:cNvPr>
            <p:cNvGrpSpPr/>
            <p:nvPr/>
          </p:nvGrpSpPr>
          <p:grpSpPr>
            <a:xfrm>
              <a:off x="4103571" y="1589120"/>
              <a:ext cx="3745753" cy="3604088"/>
              <a:chOff x="4103571" y="1589120"/>
              <a:chExt cx="3745753" cy="3604088"/>
            </a:xfrm>
          </p:grpSpPr>
          <p:grpSp>
            <p:nvGrpSpPr>
              <p:cNvPr id="18" name="Grupo 17">
                <a:extLst>
                  <a:ext uri="{FF2B5EF4-FFF2-40B4-BE49-F238E27FC236}">
                    <a16:creationId xmlns:a16="http://schemas.microsoft.com/office/drawing/2014/main" id="{16838589-6687-51C7-5EE3-DFD4159C9780}"/>
                  </a:ext>
                </a:extLst>
              </p:cNvPr>
              <p:cNvGrpSpPr/>
              <p:nvPr/>
            </p:nvGrpSpPr>
            <p:grpSpPr>
              <a:xfrm>
                <a:off x="4103571" y="1589120"/>
                <a:ext cx="3745753" cy="3604088"/>
                <a:chOff x="4103571" y="1589120"/>
                <a:chExt cx="3745753" cy="3604088"/>
              </a:xfrm>
            </p:grpSpPr>
            <p:sp>
              <p:nvSpPr>
                <p:cNvPr id="20" name="Elipse 19">
                  <a:extLst>
                    <a:ext uri="{FF2B5EF4-FFF2-40B4-BE49-F238E27FC236}">
                      <a16:creationId xmlns:a16="http://schemas.microsoft.com/office/drawing/2014/main" id="{C4CEE17B-C106-FC70-C51D-7CD4B92C11AE}"/>
                    </a:ext>
                  </a:extLst>
                </p:cNvPr>
                <p:cNvSpPr/>
                <p:nvPr/>
              </p:nvSpPr>
              <p:spPr>
                <a:xfrm>
                  <a:off x="6081951" y="2070641"/>
                  <a:ext cx="1767373" cy="1767373"/>
                </a:xfrm>
                <a:prstGeom prst="ellipse">
                  <a:avLst/>
                </a:prstGeom>
                <a:solidFill>
                  <a:srgbClr val="D3435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Elipse 20">
                  <a:extLst>
                    <a:ext uri="{FF2B5EF4-FFF2-40B4-BE49-F238E27FC236}">
                      <a16:creationId xmlns:a16="http://schemas.microsoft.com/office/drawing/2014/main" id="{364A0D50-5AE9-3FF2-68BE-A35D2254A06E}"/>
                    </a:ext>
                  </a:extLst>
                </p:cNvPr>
                <p:cNvSpPr/>
                <p:nvPr/>
              </p:nvSpPr>
              <p:spPr>
                <a:xfrm>
                  <a:off x="4451037" y="2441291"/>
                  <a:ext cx="2514600" cy="2556164"/>
                </a:xfrm>
                <a:prstGeom prst="ellipse">
                  <a:avLst/>
                </a:prstGeom>
                <a:solidFill>
                  <a:srgbClr val="300764">
                    <a:alpha val="73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Elipse 21">
                  <a:extLst>
                    <a:ext uri="{FF2B5EF4-FFF2-40B4-BE49-F238E27FC236}">
                      <a16:creationId xmlns:a16="http://schemas.microsoft.com/office/drawing/2014/main" id="{17C87D79-D10E-69D8-391A-A74CC2F5FB67}"/>
                    </a:ext>
                  </a:extLst>
                </p:cNvPr>
                <p:cNvSpPr/>
                <p:nvPr/>
              </p:nvSpPr>
              <p:spPr>
                <a:xfrm>
                  <a:off x="4859088" y="2098425"/>
                  <a:ext cx="2795215" cy="2841417"/>
                </a:xfrm>
                <a:prstGeom prst="ellipse">
                  <a:avLst/>
                </a:prstGeom>
                <a:solidFill>
                  <a:srgbClr val="073ED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id="{FBE6E25B-420C-DDFD-921B-37D608C78951}"/>
                    </a:ext>
                  </a:extLst>
                </p:cNvPr>
                <p:cNvSpPr/>
                <p:nvPr/>
              </p:nvSpPr>
              <p:spPr>
                <a:xfrm>
                  <a:off x="4660622" y="1921412"/>
                  <a:ext cx="2795215" cy="2841417"/>
                </a:xfrm>
                <a:prstGeom prst="ellipse">
                  <a:avLst/>
                </a:prstGeom>
                <a:solidFill>
                  <a:srgbClr val="69235F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Elipse 23">
                  <a:extLst>
                    <a:ext uri="{FF2B5EF4-FFF2-40B4-BE49-F238E27FC236}">
                      <a16:creationId xmlns:a16="http://schemas.microsoft.com/office/drawing/2014/main" id="{3D932BAF-F7EB-C250-E5F0-962BD8194576}"/>
                    </a:ext>
                  </a:extLst>
                </p:cNvPr>
                <p:cNvSpPr/>
                <p:nvPr/>
              </p:nvSpPr>
              <p:spPr>
                <a:xfrm>
                  <a:off x="4670504" y="1589120"/>
                  <a:ext cx="1767373" cy="1767373"/>
                </a:xfrm>
                <a:prstGeom prst="ellipse">
                  <a:avLst/>
                </a:prstGeom>
                <a:solidFill>
                  <a:srgbClr val="D0853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Elipse 24">
                  <a:extLst>
                    <a:ext uri="{FF2B5EF4-FFF2-40B4-BE49-F238E27FC236}">
                      <a16:creationId xmlns:a16="http://schemas.microsoft.com/office/drawing/2014/main" id="{37F989C5-991F-D6A8-7AA6-2D72E634CA6E}"/>
                    </a:ext>
                  </a:extLst>
                </p:cNvPr>
                <p:cNvSpPr/>
                <p:nvPr/>
              </p:nvSpPr>
              <p:spPr>
                <a:xfrm>
                  <a:off x="4741281" y="2070641"/>
                  <a:ext cx="2514600" cy="2556164"/>
                </a:xfrm>
                <a:prstGeom prst="ellipse">
                  <a:avLst/>
                </a:prstGeom>
                <a:solidFill>
                  <a:srgbClr val="6911D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Elipse 25">
                  <a:extLst>
                    <a:ext uri="{FF2B5EF4-FFF2-40B4-BE49-F238E27FC236}">
                      <a16:creationId xmlns:a16="http://schemas.microsoft.com/office/drawing/2014/main" id="{836E8852-0E22-D135-1BC9-BF234D3F5EB6}"/>
                    </a:ext>
                  </a:extLst>
                </p:cNvPr>
                <p:cNvSpPr/>
                <p:nvPr/>
              </p:nvSpPr>
              <p:spPr>
                <a:xfrm>
                  <a:off x="6905058" y="1663317"/>
                  <a:ext cx="241070" cy="241070"/>
                </a:xfrm>
                <a:prstGeom prst="ellipse">
                  <a:avLst/>
                </a:prstGeom>
                <a:solidFill>
                  <a:srgbClr val="D3435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Elipse 26">
                  <a:extLst>
                    <a:ext uri="{FF2B5EF4-FFF2-40B4-BE49-F238E27FC236}">
                      <a16:creationId xmlns:a16="http://schemas.microsoft.com/office/drawing/2014/main" id="{7230A43D-51BB-B10C-882A-CB5EBBEDE2F8}"/>
                    </a:ext>
                  </a:extLst>
                </p:cNvPr>
                <p:cNvSpPr/>
                <p:nvPr/>
              </p:nvSpPr>
              <p:spPr>
                <a:xfrm>
                  <a:off x="4103571" y="3061934"/>
                  <a:ext cx="457200" cy="457200"/>
                </a:xfrm>
                <a:prstGeom prst="ellipse">
                  <a:avLst/>
                </a:prstGeom>
                <a:solidFill>
                  <a:srgbClr val="D3435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Elipse 27">
                  <a:extLst>
                    <a:ext uri="{FF2B5EF4-FFF2-40B4-BE49-F238E27FC236}">
                      <a16:creationId xmlns:a16="http://schemas.microsoft.com/office/drawing/2014/main" id="{C9DA857D-6A04-BF3C-FA04-CF54886CA67E}"/>
                    </a:ext>
                  </a:extLst>
                </p:cNvPr>
                <p:cNvSpPr/>
                <p:nvPr/>
              </p:nvSpPr>
              <p:spPr>
                <a:xfrm>
                  <a:off x="7025615" y="4952138"/>
                  <a:ext cx="241070" cy="241070"/>
                </a:xfrm>
                <a:prstGeom prst="ellipse">
                  <a:avLst/>
                </a:prstGeom>
                <a:solidFill>
                  <a:srgbClr val="D0853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Elipse 28">
                  <a:extLst>
                    <a:ext uri="{FF2B5EF4-FFF2-40B4-BE49-F238E27FC236}">
                      <a16:creationId xmlns:a16="http://schemas.microsoft.com/office/drawing/2014/main" id="{ADF83B05-9E03-E968-8B1A-F3E78A92EB00}"/>
                    </a:ext>
                  </a:extLst>
                </p:cNvPr>
                <p:cNvSpPr/>
                <p:nvPr/>
              </p:nvSpPr>
              <p:spPr>
                <a:xfrm>
                  <a:off x="4513226" y="4626805"/>
                  <a:ext cx="241070" cy="241070"/>
                </a:xfrm>
                <a:prstGeom prst="ellipse">
                  <a:avLst/>
                </a:prstGeom>
                <a:solidFill>
                  <a:srgbClr val="6911D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upo 9">
                <a:extLst>
                  <a:ext uri="{FF2B5EF4-FFF2-40B4-BE49-F238E27FC236}">
                    <a16:creationId xmlns:a16="http://schemas.microsoft.com/office/drawing/2014/main" id="{D10346B5-747C-D09C-31E9-C5DC1A3B5E43}"/>
                  </a:ext>
                </a:extLst>
              </p:cNvPr>
              <p:cNvGrpSpPr/>
              <p:nvPr/>
            </p:nvGrpSpPr>
            <p:grpSpPr>
              <a:xfrm>
                <a:off x="4664377" y="4122460"/>
                <a:ext cx="243959" cy="378904"/>
                <a:chOff x="4664377" y="4122460"/>
                <a:chExt cx="243959" cy="378904"/>
              </a:xfrm>
            </p:grpSpPr>
            <p:sp>
              <p:nvSpPr>
                <p:cNvPr id="15" name="Elipse 14">
                  <a:extLst>
                    <a:ext uri="{FF2B5EF4-FFF2-40B4-BE49-F238E27FC236}">
                      <a16:creationId xmlns:a16="http://schemas.microsoft.com/office/drawing/2014/main" id="{01161DCC-4F2D-7418-2B76-92CD918792DB}"/>
                    </a:ext>
                  </a:extLst>
                </p:cNvPr>
                <p:cNvSpPr/>
                <p:nvPr/>
              </p:nvSpPr>
              <p:spPr>
                <a:xfrm>
                  <a:off x="4693406" y="4226091"/>
                  <a:ext cx="83645" cy="83645"/>
                </a:xfrm>
                <a:prstGeom prst="ellipse">
                  <a:avLst/>
                </a:prstGeom>
                <a:solidFill>
                  <a:srgbClr val="F5F7F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Elipse 15">
                  <a:extLst>
                    <a:ext uri="{FF2B5EF4-FFF2-40B4-BE49-F238E27FC236}">
                      <a16:creationId xmlns:a16="http://schemas.microsoft.com/office/drawing/2014/main" id="{ECA35082-F74A-BCC4-73D2-208789555F44}"/>
                    </a:ext>
                  </a:extLst>
                </p:cNvPr>
                <p:cNvSpPr/>
                <p:nvPr/>
              </p:nvSpPr>
              <p:spPr>
                <a:xfrm>
                  <a:off x="4782336" y="4375364"/>
                  <a:ext cx="126000" cy="126000"/>
                </a:xfrm>
                <a:prstGeom prst="ellipse">
                  <a:avLst/>
                </a:prstGeom>
                <a:solidFill>
                  <a:srgbClr val="F5F7F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Elipse 16">
                  <a:extLst>
                    <a:ext uri="{FF2B5EF4-FFF2-40B4-BE49-F238E27FC236}">
                      <a16:creationId xmlns:a16="http://schemas.microsoft.com/office/drawing/2014/main" id="{1BC5CE6A-7AC7-AFF2-E80A-7AC39E719FB3}"/>
                    </a:ext>
                  </a:extLst>
                </p:cNvPr>
                <p:cNvSpPr/>
                <p:nvPr/>
              </p:nvSpPr>
              <p:spPr>
                <a:xfrm rot="10517817">
                  <a:off x="4664377" y="4122460"/>
                  <a:ext cx="36000" cy="36000"/>
                </a:xfrm>
                <a:prstGeom prst="ellipse">
                  <a:avLst/>
                </a:prstGeom>
                <a:solidFill>
                  <a:srgbClr val="F5F7F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FA9FA10C-5934-A1D1-1DAC-BFF9D3A1B8C4}"/>
                  </a:ext>
                </a:extLst>
              </p:cNvPr>
              <p:cNvGrpSpPr/>
              <p:nvPr/>
            </p:nvGrpSpPr>
            <p:grpSpPr>
              <a:xfrm rot="10517817">
                <a:off x="6709063" y="3748724"/>
                <a:ext cx="245470" cy="283626"/>
                <a:chOff x="5019789" y="3730426"/>
                <a:chExt cx="245470" cy="283626"/>
              </a:xfrm>
            </p:grpSpPr>
            <p:sp>
              <p:nvSpPr>
                <p:cNvPr id="12" name="Elipse 11">
                  <a:extLst>
                    <a:ext uri="{FF2B5EF4-FFF2-40B4-BE49-F238E27FC236}">
                      <a16:creationId xmlns:a16="http://schemas.microsoft.com/office/drawing/2014/main" id="{516FA843-C08E-4B3B-35F1-76DE84245202}"/>
                    </a:ext>
                  </a:extLst>
                </p:cNvPr>
                <p:cNvSpPr/>
                <p:nvPr/>
              </p:nvSpPr>
              <p:spPr>
                <a:xfrm>
                  <a:off x="5139259" y="3888052"/>
                  <a:ext cx="126000" cy="126000"/>
                </a:xfrm>
                <a:prstGeom prst="ellipse">
                  <a:avLst/>
                </a:prstGeom>
                <a:solidFill>
                  <a:srgbClr val="F5F7F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Elipse 12">
                  <a:extLst>
                    <a:ext uri="{FF2B5EF4-FFF2-40B4-BE49-F238E27FC236}">
                      <a16:creationId xmlns:a16="http://schemas.microsoft.com/office/drawing/2014/main" id="{4A2468AB-0911-1238-77E9-0BEDB69950FA}"/>
                    </a:ext>
                  </a:extLst>
                </p:cNvPr>
                <p:cNvSpPr/>
                <p:nvPr/>
              </p:nvSpPr>
              <p:spPr>
                <a:xfrm>
                  <a:off x="5050284" y="3730426"/>
                  <a:ext cx="83645" cy="83645"/>
                </a:xfrm>
                <a:prstGeom prst="ellipse">
                  <a:avLst/>
                </a:prstGeom>
                <a:solidFill>
                  <a:srgbClr val="F5F7F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Elipse 13">
                  <a:extLst>
                    <a:ext uri="{FF2B5EF4-FFF2-40B4-BE49-F238E27FC236}">
                      <a16:creationId xmlns:a16="http://schemas.microsoft.com/office/drawing/2014/main" id="{4A53E1E1-F132-E2FE-43DF-86DE1214AAD3}"/>
                    </a:ext>
                  </a:extLst>
                </p:cNvPr>
                <p:cNvSpPr/>
                <p:nvPr/>
              </p:nvSpPr>
              <p:spPr>
                <a:xfrm>
                  <a:off x="5019789" y="3885260"/>
                  <a:ext cx="36000" cy="36000"/>
                </a:xfrm>
                <a:prstGeom prst="ellipse">
                  <a:avLst/>
                </a:prstGeom>
                <a:solidFill>
                  <a:srgbClr val="F5F7F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D1752FC8-5562-B65F-BBA8-BB6F94243F95}"/>
                </a:ext>
              </a:extLst>
            </p:cNvPr>
            <p:cNvSpPr/>
            <p:nvPr/>
          </p:nvSpPr>
          <p:spPr>
            <a:xfrm rot="8902455">
              <a:off x="5010665" y="3800355"/>
              <a:ext cx="126000" cy="126000"/>
            </a:xfrm>
            <a:prstGeom prst="ellipse">
              <a:avLst/>
            </a:prstGeom>
            <a:solidFill>
              <a:srgbClr val="F5F7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0954696E-5C58-8E1B-45BA-4B4ACD7DBE39}"/>
                </a:ext>
              </a:extLst>
            </p:cNvPr>
            <p:cNvSpPr/>
            <p:nvPr/>
          </p:nvSpPr>
          <p:spPr>
            <a:xfrm rot="8902455">
              <a:off x="5156285" y="3990703"/>
              <a:ext cx="83645" cy="83645"/>
            </a:xfrm>
            <a:prstGeom prst="ellipse">
              <a:avLst/>
            </a:prstGeom>
            <a:solidFill>
              <a:srgbClr val="F5F7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1453E9FA-FDBD-1CF2-42CE-A3C88AF06C8C}"/>
                </a:ext>
              </a:extLst>
            </p:cNvPr>
            <p:cNvSpPr/>
            <p:nvPr/>
          </p:nvSpPr>
          <p:spPr>
            <a:xfrm rot="8902455">
              <a:off x="5223500" y="3879501"/>
              <a:ext cx="36000" cy="36000"/>
            </a:xfrm>
            <a:prstGeom prst="ellipse">
              <a:avLst/>
            </a:prstGeom>
            <a:solidFill>
              <a:srgbClr val="F5F7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4778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16</Words>
  <Application>Microsoft Office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Pacifico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Montaldo, Mariela Silvana</dc:creator>
  <cp:lastModifiedBy>Montaldo, Mariela Silvana</cp:lastModifiedBy>
  <cp:revision>16</cp:revision>
  <dcterms:created xsi:type="dcterms:W3CDTF">2024-10-19T23:46:32Z</dcterms:created>
  <dcterms:modified xsi:type="dcterms:W3CDTF">2024-11-09T18:10:37Z</dcterms:modified>
</cp:coreProperties>
</file>