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ED1"/>
    <a:srgbClr val="D0853A"/>
    <a:srgbClr val="D3435D"/>
    <a:srgbClr val="6911DA"/>
    <a:srgbClr val="250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91FA-6E71-F0F8-D918-E57D231B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54BD6-377B-BF36-D95C-C67EA612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8072D-A442-1B2E-1D8D-A3B2934E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0A69C-68D6-B8B2-90C3-F2AE5D0A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643D7-7CA8-E01C-B08D-FE68F45F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D791-11BE-480F-4551-377B9735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0AE6F7-AFD6-2EC7-9ABD-4F1AEAF3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2A726-3C92-1DE3-DB67-4068D413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A3AAD-ABBE-DEC4-4E59-941D637E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4E2F8-4A84-0888-2C14-E683265D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404A23-47DE-A347-842F-11390384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BDCC5-76D0-1AA0-888A-7F6F3E64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86FF7-65D1-699F-A3FB-9BBED749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233C2-84B6-30D4-7828-1BD2BA6C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A615D-D773-D15C-148F-15A35308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62C7C-E0FC-237A-C81E-02F8A326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0A1FD-2FE7-6786-695F-45DB5320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C4961-274F-DF1F-8EF4-7E0E210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F9D63-C8E5-D960-2B9A-A80029F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BD35-FB62-8CA4-42B6-AA631CBE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1665B-CF1E-95DD-2161-92D9548D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5E7AE-65A4-7E10-B357-82229367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01E63-4C89-293D-A73F-ED1E6AB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E1587-F042-F178-9AD6-9AD9C496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16721-D653-5FDF-B397-14C2A8F1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B0B9E-A793-B289-25B9-0B5C77B7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19580-20B7-4DA2-8133-D9F937ADA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6229F-433B-FEC9-434A-5E7B788F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500F-D601-466E-C6D4-9D39E565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A5043-09A0-9C31-2B2C-BE6A76B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E894DE-A0DF-1B53-249D-823B5079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BE0FB-2327-C52C-9B80-391DC44B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253543-655D-20C1-D7E1-52BE07D2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FC231F-937D-41BE-0C22-08BD409B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344FD4-F969-92A3-8B2C-DEF8FAA6B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3AFB3E-0310-8029-917E-9A4064CD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B66707-2465-92CF-270E-5004609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B491B5-141C-B878-0D71-849D08D1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973A48-B7EA-4556-7DF3-C84B995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33E0-600A-5DF9-2564-301C27AE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5E71E-2F96-17FB-4CF0-6D1C5E1F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8DB31F-0A73-B41C-50AE-635376E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BDF0B1-6A8D-210B-A65A-7BDCB89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E6703-33CC-3E03-0D32-5C8D3AAF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151774-8201-3512-60AD-22B67C6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F124C0-FEE5-694D-4CEC-2BD5D5D1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422EA-56E5-B28F-C7FD-B6B2E01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9E743-3757-FB44-3D09-33A64FE6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895F1D-C951-8537-2AC0-D1CFE223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7DB618-2471-648E-858F-BD079E2B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DFEFC-68BA-6FEA-BEAF-34A251E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F7B9E2-BFAE-3CFB-7F85-B108121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3AE3-657C-BB38-B4BE-6271D12C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FDD2EE-1CB0-9A04-2358-40760A12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1AE7C6-783E-8DF6-8957-2557B3FF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7FE80-A8B8-F5F2-8535-CCA7180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1072A-F35C-B0A2-F3D1-18942E1A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5436F-BF5E-9CAC-711F-314EA86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DB290-5735-3C07-D040-E6D3D0B1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1D5AC-1F4F-D7E7-CCA4-EA76A59F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E7D05-F424-9258-DF8B-BBAC4D60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512CC-698E-4592-A45E-1C264225499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EA53C-67B0-2864-B9B2-48AC8D485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BAB0D-AE08-D3EF-0C16-D93DCB55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, Logotipo&#10;&#10;Descripción generada automáticamente">
            <a:extLst>
              <a:ext uri="{FF2B5EF4-FFF2-40B4-BE49-F238E27FC236}">
                <a16:creationId xmlns:a16="http://schemas.microsoft.com/office/drawing/2014/main" id="{8E387712-C371-BACF-F4A7-CA67EAA0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D73090-6106-3869-0F14-3BE6AAAAA7A1}"/>
              </a:ext>
            </a:extLst>
          </p:cNvPr>
          <p:cNvSpPr/>
          <p:nvPr/>
        </p:nvSpPr>
        <p:spPr>
          <a:xfrm>
            <a:off x="324757" y="177798"/>
            <a:ext cx="725714" cy="725714"/>
          </a:xfrm>
          <a:prstGeom prst="roundRect">
            <a:avLst/>
          </a:prstGeom>
          <a:solidFill>
            <a:srgbClr val="2506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25064D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AB09AD7-7568-6860-54E4-5BCB800B6C47}"/>
              </a:ext>
            </a:extLst>
          </p:cNvPr>
          <p:cNvSpPr/>
          <p:nvPr/>
        </p:nvSpPr>
        <p:spPr>
          <a:xfrm>
            <a:off x="324757" y="1251856"/>
            <a:ext cx="725714" cy="725714"/>
          </a:xfrm>
          <a:prstGeom prst="roundRect">
            <a:avLst/>
          </a:prstGeom>
          <a:solidFill>
            <a:srgbClr val="6911DA"/>
          </a:solidFill>
          <a:ln>
            <a:solidFill>
              <a:srgbClr val="6911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6911DA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22A883-A445-827F-9C3C-28728895215C}"/>
              </a:ext>
            </a:extLst>
          </p:cNvPr>
          <p:cNvSpPr/>
          <p:nvPr/>
        </p:nvSpPr>
        <p:spPr>
          <a:xfrm>
            <a:off x="324757" y="2325914"/>
            <a:ext cx="725714" cy="725714"/>
          </a:xfrm>
          <a:prstGeom prst="roundRect">
            <a:avLst/>
          </a:prstGeom>
          <a:solidFill>
            <a:srgbClr val="D3435D"/>
          </a:solidFill>
          <a:ln>
            <a:solidFill>
              <a:srgbClr val="D3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D3435D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C83B2A-6666-EE24-0618-CCA1D32A2BC0}"/>
              </a:ext>
            </a:extLst>
          </p:cNvPr>
          <p:cNvSpPr/>
          <p:nvPr/>
        </p:nvSpPr>
        <p:spPr>
          <a:xfrm>
            <a:off x="324757" y="3399972"/>
            <a:ext cx="725714" cy="725714"/>
          </a:xfrm>
          <a:prstGeom prst="roundRect">
            <a:avLst/>
          </a:prstGeom>
          <a:solidFill>
            <a:srgbClr val="D0853A"/>
          </a:solidFill>
          <a:ln>
            <a:solidFill>
              <a:srgbClr val="D08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D0853A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3B8D5A-ADA5-0067-F481-7655864D5BE1}"/>
              </a:ext>
            </a:extLst>
          </p:cNvPr>
          <p:cNvSpPr/>
          <p:nvPr/>
        </p:nvSpPr>
        <p:spPr>
          <a:xfrm>
            <a:off x="324757" y="4474030"/>
            <a:ext cx="725714" cy="725714"/>
          </a:xfrm>
          <a:prstGeom prst="roundRect">
            <a:avLst/>
          </a:prstGeom>
          <a:solidFill>
            <a:srgbClr val="073ED1"/>
          </a:solidFill>
          <a:ln>
            <a:solidFill>
              <a:srgbClr val="073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073ED1</a:t>
            </a:r>
          </a:p>
        </p:txBody>
      </p:sp>
    </p:spTree>
    <p:extLst>
      <p:ext uri="{BB962C8B-B14F-4D97-AF65-F5344CB8AC3E}">
        <p14:creationId xmlns:p14="http://schemas.microsoft.com/office/powerpoint/2010/main" val="403709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Montaldo, Mariela Silvana</dc:creator>
  <cp:lastModifiedBy>Montaldo, Mariela Silvana</cp:lastModifiedBy>
  <cp:revision>9</cp:revision>
  <dcterms:created xsi:type="dcterms:W3CDTF">2024-10-19T23:46:32Z</dcterms:created>
  <dcterms:modified xsi:type="dcterms:W3CDTF">2024-10-20T00:27:29Z</dcterms:modified>
</cp:coreProperties>
</file>