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1F75-C11B-4ED0-47AD-4E07102B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9946E-140D-3190-16E6-B245CF92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CD63-26DB-C7AE-B6D2-994408CA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140A-33CC-8D2A-6913-14FFA31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9FD2-7F2D-2D2C-B10B-74B598AC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DC5-A6B0-2336-F26D-18D8F2E4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2108B-B378-1649-3019-3C309CEAC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65F1-7DAF-E5E0-E3D2-C1069BFE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6DA7-CC08-9B9C-C699-2B4E8766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C209-3FE0-B55B-688E-F192C42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93185-7624-3C51-3A14-D1FD9F1E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22ECA-8462-7C95-32AF-15807C2E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3B55-794A-3AA5-4763-436F9B1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332A-1D29-D990-95DC-A1C2132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C347-9D3C-2212-658C-D3CCAAB8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79D5-D640-B6E1-18CA-D927D7CF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87AD-D8FC-4C14-884B-48A5FACB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9D02-66D7-1C79-7D57-FC2B6F57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C1FF-547A-0410-4DD9-009BB51D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0C21-2AE6-47CC-BA31-06AA7852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402F-EDB6-49F5-2472-BEDA329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0659-7ED4-B91A-7922-434B0526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A83-2E5B-E75C-5BFB-FFDDD308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FB96-7278-125E-8C4D-A44E1014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332F-29B2-F722-0067-3592F3BE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6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1C60-820C-512D-2037-4EF29596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8843-E1AE-285C-020C-ADC390A4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5C902-C59D-1D0B-734A-986CB9CC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CB8C-63D9-A4AF-7F1D-B58CFDB2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E682-1340-3C36-68C7-A638C9DB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F0E2-C90F-2699-F43B-8242431D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2676-464F-50DC-CAB8-5DF95841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519B-C851-3E46-5ED8-A8183C45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5AFED-FACA-DD8A-B6E5-0E01DE516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18A3B-CFAC-46E9-F8EF-280CED54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E5314-0F8B-9EB4-E654-5E57F5DA3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FCE7A-F594-73D2-3C5D-0B25C8AE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56510-602C-03ED-D2EB-1D5D8A30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121AC-767E-E808-9490-4435E8F8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4D13-879C-EA7E-4DE8-29587EC5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08E6F-212F-5FA4-73A5-6B80B168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C9B20-E32F-E751-A740-F9FAF589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78C98-238B-932A-BDCF-66A57F5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2EA8B-F53A-2CAB-3D97-32B6E10D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EFC8F-70C8-1B80-5F35-0686846D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0ABC-260C-6945-E922-D5F1CADA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ABC-FB56-AECC-F15D-705ACC2D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D3A1-526A-369D-AEAF-AF4F8E02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0D668-A259-5CF0-F90D-5AA74D617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FBF3-FAEB-CE5E-E5FD-6152EBE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01EE-4DCF-7DBE-A008-AFBAC8F8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2BDF-E8AE-9ACC-3375-CF5AC291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C384-6DA4-D719-C287-5B6746C5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DE4E3-F5C3-7FA3-AEBC-F0CAC2A0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096B-9426-6D95-2933-8DC1E44D5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44F9-F0F0-C06A-B02C-463E313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6AE59-758C-263E-15B4-D53999AA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B868-3E5F-90DA-6DAC-3AEE171A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8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2620-453F-8796-014C-BAD313D6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737F-E783-46B0-A324-1CB21906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E9D2-E40C-7C78-4E96-D6A6CE7DD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0DDC-08DA-4F92-B9A4-30C7F85ED02A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BD1F-BB68-82BD-188F-8054AB54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97BD-42DF-380B-7C40-9AEAD74E9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AE36-67FB-451D-AAA2-0AC462282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0CC9-27B5-F93A-CF94-24C3AAC42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Fuck you.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448A-0CD3-735D-9F11-8CF3493BA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7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Fuck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you.</dc:title>
  <dc:creator>Mohit Singh</dc:creator>
  <cp:lastModifiedBy>Mohit Singh</cp:lastModifiedBy>
  <cp:revision>1</cp:revision>
  <dcterms:created xsi:type="dcterms:W3CDTF">2023-04-13T13:31:05Z</dcterms:created>
  <dcterms:modified xsi:type="dcterms:W3CDTF">2023-04-13T13:31:15Z</dcterms:modified>
</cp:coreProperties>
</file>