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Login en Java Swing (NetBeans)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Formulario 'uno' → valida credenciales → abre formulario 'dos' (sin BD)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Crear un formulario de login (usuario + contraseña) en Swing.</a:t>
            </a:r>
          </a:p>
          <a:p>
            <a:r>
              <a:t>Validar credenciales localmente (sin BD).</a:t>
            </a:r>
          </a:p>
          <a:p>
            <a:r>
              <a:t>Si son correctas, abrir el formulario 'dos' y cerrar 'uno'.</a:t>
            </a:r>
          </a:p>
          <a:p>
            <a:r>
              <a:t>Manejar eventos y buenas prácticas de 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principales en 'uno'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JTextField (usuario)</a:t>
            </a:r>
          </a:p>
          <a:p>
            <a:r>
              <a:t>JPasswordField (contraseña)</a:t>
            </a:r>
          </a:p>
          <a:p>
            <a:r>
              <a:t>Botones:</a:t>
            </a:r>
          </a:p>
          <a:p>
            <a:pPr lvl="1"/>
            <a:r>
              <a:t>jButton1 (ingresar)</a:t>
            </a:r>
          </a:p>
          <a:p>
            <a:pPr lvl="1"/>
            <a:r>
              <a:t>jButton2 (salir)</a:t>
            </a:r>
          </a:p>
          <a:p>
            <a:r>
              <a:t>Utilidades:</a:t>
            </a:r>
          </a:p>
          <a:p>
            <a:pPr lvl="1"/>
            <a:r>
              <a:t>getRootPane().setDefaultButton(jButton1)</a:t>
            </a:r>
          </a:p>
          <a:p>
            <a:pPr lvl="1"/>
            <a:r>
              <a:t>setLocationRelativeTo(null)</a:t>
            </a:r>
          </a:p>
          <a:p>
            <a:pPr lvl="1"/>
            <a:r>
              <a:t>Limpiar placeholders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'uno' (setup inicial)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7498079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latin typeface="Courier New"/>
              </a:rPr>
              <a:t>public uno() {
    initComponents();
    getRootPane().setDefaultButton(jButton1); // Enter = “ingresar”
    jTextField1.setText("");                  // limpia placeholder
    jPasswordField1.setText("");              // limpia placeholder
    setLocationRelativeTo(null);              // centrar
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Validación de credenciales (sin BD)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7498079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latin typeface="Courier New"/>
              </a:rPr>
              <a:t>private void jButton1ActionPerformed(java.awt.event.ActionEvent evt) {
    String user = jTextField1.getText().trim();
    String pass = new String(jPasswordField1.getPassword());
    if ("admin".equals(user) &amp;&amp; "1234".equals(pass)) {
        dos f2 = new dos();
        f2.setLocationRelativeTo(this);
        f2.setVisible(true);
        this.dispose();
    } else {
        JOptionPane.showMessageDialog(this, "Usuario o contraseña incorrectos",
                                      "Login", JOptionPane.ERROR_MESSAGE);
        jPasswordField1.setText("");
        jPasswordField1.requestFocusInWindow();
    }
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Botón 'salir'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7498079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latin typeface="Courier New"/>
              </a:rPr>
              <a:t>private void jButton2ActionPerformed(java.awt.event.ActionEvent evt) {
    System.exit(0); // o this.dispose();
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Formulario 'dos' (requisitos mínimos)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Mismo paquete: package javaapplication23;</a:t>
            </a:r>
          </a:p>
          <a:p>
            <a:r>
              <a:t>Nombre de clase/archivo coherente: dos.java → public class dos</a:t>
            </a:r>
          </a:p>
          <a:p>
            <a:r>
              <a:t>Label de bienvenida, pack(), setSize(), setLocationRelativeTo(null).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 navegación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Usuario escribe credenciales en 'uno'.</a:t>
            </a:r>
          </a:p>
          <a:p>
            <a:r>
              <a:t>Presiona Enter o 'ingresar' → se valida.</a:t>
            </a:r>
          </a:p>
          <a:p>
            <a:r>
              <a:t>Correcto:</a:t>
            </a:r>
          </a:p>
          <a:p>
            <a:pPr lvl="1"/>
            <a:r>
              <a:t>new dos() → setVisible(true)</a:t>
            </a:r>
          </a:p>
          <a:p>
            <a:pPr lvl="1"/>
            <a:r>
              <a:t>dispose() de 'uno'</a:t>
            </a:r>
          </a:p>
          <a:p>
            <a:r>
              <a:t>Incorrecto:</a:t>
            </a:r>
          </a:p>
          <a:p>
            <a:pPr lvl="1"/>
            <a:r>
              <a:t>JOptionPane de error</a:t>
            </a:r>
          </a:p>
          <a:p>
            <a:pPr lvl="1"/>
            <a:r>
              <a:t>Limpia password</a:t>
            </a:r>
          </a:p>
          <a:p>
            <a:pPr lvl="1"/>
            <a:r>
              <a:t>Focus en password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Buenas prácticas y extensiones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Evitar hardcode en producción (usar hashing/archivo/configuración).</a:t>
            </a:r>
          </a:p>
          <a:p>
            <a:r>
              <a:t>Seguir convención de nombres: Uno, Dos (CamelCase).</a:t>
            </a:r>
          </a:p>
          <a:p>
            <a:r>
              <a:t>Alternativa: CardLayout en un solo JFrame.</a:t>
            </a:r>
          </a:p>
          <a:p>
            <a:r>
              <a:t>Agregar indicador de CapsLock, límites y mensajes accesibles.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461</Words>
  <Application>Microsoft Office PowerPoint</Application>
  <PresentationFormat>Presentación en pantalla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Login en Java Swing (NetBeans)</vt:lpstr>
      <vt:lpstr>Objetivo del ejercicio</vt:lpstr>
      <vt:lpstr>Componentes principales en 'uno'</vt:lpstr>
      <vt:lpstr>Constructor 'uno' (setup inicial)</vt:lpstr>
      <vt:lpstr>Validación de credenciales (sin BD)</vt:lpstr>
      <vt:lpstr>Botón 'salir'</vt:lpstr>
      <vt:lpstr>Formulario 'dos' (requisitos mínimos)</vt:lpstr>
      <vt:lpstr>Flujo de navegación</vt:lpstr>
      <vt:lpstr>Buenas prácticas y extensiones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en Java Swing (NetBeans) - Dos Formularios</dc:title>
  <dc:subject>Explicación de código y flujo de navegación</dc:subject>
  <dc:creator>Asistente</dc:creator>
  <cp:keywords/>
  <dc:description>generated using python-pptx</dc:description>
  <cp:lastModifiedBy>HECTOR ANDRES LADINO TORRES</cp:lastModifiedBy>
  <cp:revision>1</cp:revision>
  <dcterms:created xsi:type="dcterms:W3CDTF">2013-01-27T09:14:16Z</dcterms:created>
  <dcterms:modified xsi:type="dcterms:W3CDTF">2025-08-11T13:01:10Z</dcterms:modified>
  <cp:category/>
</cp:coreProperties>
</file>