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1434-F1A4-4307-A152-1422338EFBDB}" v="1" dt="2024-01-23T21:10:18.451"/>
    <p1510:client id="{169FF9FB-7C2F-41CA-B4D4-EA8A31B4EFE3}" v="1" dt="2024-01-23T15:14:00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Michel" userId="d4a1262a-cfce-468c-9a90-744f82d8c4ea" providerId="ADAL" clId="{169FF9FB-7C2F-41CA-B4D4-EA8A31B4EFE3}"/>
    <pc:docChg chg="custSel addSld modSld">
      <pc:chgData name="Moritz Michel" userId="d4a1262a-cfce-468c-9a90-744f82d8c4ea" providerId="ADAL" clId="{169FF9FB-7C2F-41CA-B4D4-EA8A31B4EFE3}" dt="2024-01-23T15:44:42.383" v="132" actId="20577"/>
      <pc:docMkLst>
        <pc:docMk/>
      </pc:docMkLst>
      <pc:sldChg chg="modSp new mod">
        <pc:chgData name="Moritz Michel" userId="d4a1262a-cfce-468c-9a90-744f82d8c4ea" providerId="ADAL" clId="{169FF9FB-7C2F-41CA-B4D4-EA8A31B4EFE3}" dt="2024-01-17T12:31:06.447" v="39" actId="20577"/>
        <pc:sldMkLst>
          <pc:docMk/>
          <pc:sldMk cId="2038864626" sldId="256"/>
        </pc:sldMkLst>
        <pc:spChg chg="mod">
          <ac:chgData name="Moritz Michel" userId="d4a1262a-cfce-468c-9a90-744f82d8c4ea" providerId="ADAL" clId="{169FF9FB-7C2F-41CA-B4D4-EA8A31B4EFE3}" dt="2024-01-17T12:30:59.396" v="13" actId="20577"/>
          <ac:spMkLst>
            <pc:docMk/>
            <pc:sldMk cId="2038864626" sldId="256"/>
            <ac:spMk id="2" creationId="{5DB86FAD-BFA2-92BA-A156-04BD03C61B11}"/>
          </ac:spMkLst>
        </pc:spChg>
        <pc:spChg chg="mod">
          <ac:chgData name="Moritz Michel" userId="d4a1262a-cfce-468c-9a90-744f82d8c4ea" providerId="ADAL" clId="{169FF9FB-7C2F-41CA-B4D4-EA8A31B4EFE3}" dt="2024-01-17T12:31:06.447" v="39" actId="20577"/>
          <ac:spMkLst>
            <pc:docMk/>
            <pc:sldMk cId="2038864626" sldId="256"/>
            <ac:spMk id="3" creationId="{DF79DF58-2BF2-D378-2C24-2F23A47A4FDE}"/>
          </ac:spMkLst>
        </pc:spChg>
      </pc:sldChg>
      <pc:sldChg chg="addSp delSp modSp new mod">
        <pc:chgData name="Moritz Michel" userId="d4a1262a-cfce-468c-9a90-744f82d8c4ea" providerId="ADAL" clId="{169FF9FB-7C2F-41CA-B4D4-EA8A31B4EFE3}" dt="2024-01-23T15:44:42.383" v="132" actId="20577"/>
        <pc:sldMkLst>
          <pc:docMk/>
          <pc:sldMk cId="3142824968" sldId="257"/>
        </pc:sldMkLst>
        <pc:spChg chg="del mod">
          <ac:chgData name="Moritz Michel" userId="d4a1262a-cfce-468c-9a90-744f82d8c4ea" providerId="ADAL" clId="{169FF9FB-7C2F-41CA-B4D4-EA8A31B4EFE3}" dt="2024-01-23T15:13:44.738" v="85" actId="478"/>
          <ac:spMkLst>
            <pc:docMk/>
            <pc:sldMk cId="3142824968" sldId="257"/>
            <ac:spMk id="2" creationId="{18EC9A1D-5904-2C13-B850-64E1DE8C80EA}"/>
          </ac:spMkLst>
        </pc:spChg>
        <pc:spChg chg="del">
          <ac:chgData name="Moritz Michel" userId="d4a1262a-cfce-468c-9a90-744f82d8c4ea" providerId="ADAL" clId="{169FF9FB-7C2F-41CA-B4D4-EA8A31B4EFE3}" dt="2024-01-23T15:13:44.738" v="85" actId="478"/>
          <ac:spMkLst>
            <pc:docMk/>
            <pc:sldMk cId="3142824968" sldId="257"/>
            <ac:spMk id="3" creationId="{726D5F14-AC12-F55A-C9E3-9A53C68D6230}"/>
          </ac:spMkLst>
        </pc:spChg>
        <pc:spChg chg="add del mod">
          <ac:chgData name="Moritz Michel" userId="d4a1262a-cfce-468c-9a90-744f82d8c4ea" providerId="ADAL" clId="{169FF9FB-7C2F-41CA-B4D4-EA8A31B4EFE3}" dt="2024-01-23T15:13:47.750" v="86" actId="478"/>
          <ac:spMkLst>
            <pc:docMk/>
            <pc:sldMk cId="3142824968" sldId="257"/>
            <ac:spMk id="5" creationId="{32A478CF-6D93-8673-7043-4E26C112D61B}"/>
          </ac:spMkLst>
        </pc:spChg>
        <pc:spChg chg="add mod">
          <ac:chgData name="Moritz Michel" userId="d4a1262a-cfce-468c-9a90-744f82d8c4ea" providerId="ADAL" clId="{169FF9FB-7C2F-41CA-B4D4-EA8A31B4EFE3}" dt="2024-01-23T15:44:42.383" v="132" actId="20577"/>
          <ac:spMkLst>
            <pc:docMk/>
            <pc:sldMk cId="3142824968" sldId="257"/>
            <ac:spMk id="6" creationId="{E9C356D6-FA6C-A073-7262-43AC5731887A}"/>
          </ac:spMkLst>
        </pc:spChg>
      </pc:sldChg>
      <pc:sldChg chg="modSp new mod">
        <pc:chgData name="Moritz Michel" userId="d4a1262a-cfce-468c-9a90-744f82d8c4ea" providerId="ADAL" clId="{169FF9FB-7C2F-41CA-B4D4-EA8A31B4EFE3}" dt="2024-01-23T15:13:08.630" v="75" actId="20577"/>
        <pc:sldMkLst>
          <pc:docMk/>
          <pc:sldMk cId="172823693" sldId="258"/>
        </pc:sldMkLst>
        <pc:spChg chg="mod">
          <ac:chgData name="Moritz Michel" userId="d4a1262a-cfce-468c-9a90-744f82d8c4ea" providerId="ADAL" clId="{169FF9FB-7C2F-41CA-B4D4-EA8A31B4EFE3}" dt="2024-01-23T15:13:08.630" v="75" actId="20577"/>
          <ac:spMkLst>
            <pc:docMk/>
            <pc:sldMk cId="172823693" sldId="258"/>
            <ac:spMk id="2" creationId="{9F43B191-90F5-0CF9-14FD-EE16186FBC7B}"/>
          </ac:spMkLst>
        </pc:spChg>
      </pc:sldChg>
      <pc:sldChg chg="modSp new mod">
        <pc:chgData name="Moritz Michel" userId="d4a1262a-cfce-468c-9a90-744f82d8c4ea" providerId="ADAL" clId="{169FF9FB-7C2F-41CA-B4D4-EA8A31B4EFE3}" dt="2024-01-23T15:13:15.061" v="84" actId="20577"/>
        <pc:sldMkLst>
          <pc:docMk/>
          <pc:sldMk cId="1478272952" sldId="259"/>
        </pc:sldMkLst>
        <pc:spChg chg="mod">
          <ac:chgData name="Moritz Michel" userId="d4a1262a-cfce-468c-9a90-744f82d8c4ea" providerId="ADAL" clId="{169FF9FB-7C2F-41CA-B4D4-EA8A31B4EFE3}" dt="2024-01-23T15:13:15.061" v="84" actId="20577"/>
          <ac:spMkLst>
            <pc:docMk/>
            <pc:sldMk cId="1478272952" sldId="259"/>
            <ac:spMk id="2" creationId="{9EB688A9-B1D0-F39F-4161-CE34D7566640}"/>
          </ac:spMkLst>
        </pc:spChg>
      </pc:sldChg>
      <pc:sldMasterChg chg="addSldLayout">
        <pc:chgData name="Moritz Michel" userId="d4a1262a-cfce-468c-9a90-744f82d8c4ea" providerId="ADAL" clId="{169FF9FB-7C2F-41CA-B4D4-EA8A31B4EFE3}" dt="2024-01-17T12:27:37.057" v="0" actId="680"/>
        <pc:sldMasterMkLst>
          <pc:docMk/>
          <pc:sldMasterMk cId="1288924855" sldId="2147483648"/>
        </pc:sldMasterMkLst>
        <pc:sldLayoutChg chg="add">
          <pc:chgData name="Moritz Michel" userId="d4a1262a-cfce-468c-9a90-744f82d8c4ea" providerId="ADAL" clId="{169FF9FB-7C2F-41CA-B4D4-EA8A31B4EFE3}" dt="2024-01-17T12:27:37.057" v="0" actId="680"/>
          <pc:sldLayoutMkLst>
            <pc:docMk/>
            <pc:sldMasterMk cId="1288924855" sldId="2147483648"/>
            <pc:sldLayoutMk cId="2110475806" sldId="2147483649"/>
          </pc:sldLayoutMkLst>
        </pc:sldLayoutChg>
      </pc:sldMasterChg>
    </pc:docChg>
  </pc:docChgLst>
  <pc:docChgLst>
    <pc:chgData name="Moritz Michel" userId="d4a1262a-cfce-468c-9a90-744f82d8c4ea" providerId="ADAL" clId="{04591434-F1A4-4307-A152-1422338EFBDB}"/>
    <pc:docChg chg="custSel modSld">
      <pc:chgData name="Moritz Michel" userId="d4a1262a-cfce-468c-9a90-744f82d8c4ea" providerId="ADAL" clId="{04591434-F1A4-4307-A152-1422338EFBDB}" dt="2024-01-23T21:10:23.175" v="2" actId="478"/>
      <pc:docMkLst>
        <pc:docMk/>
      </pc:docMkLst>
      <pc:sldChg chg="addSp delSp modSp mod">
        <pc:chgData name="Moritz Michel" userId="d4a1262a-cfce-468c-9a90-744f82d8c4ea" providerId="ADAL" clId="{04591434-F1A4-4307-A152-1422338EFBDB}" dt="2024-01-23T21:10:23.175" v="2" actId="478"/>
        <pc:sldMkLst>
          <pc:docMk/>
          <pc:sldMk cId="3142824968" sldId="257"/>
        </pc:sldMkLst>
        <pc:picChg chg="add del mod">
          <ac:chgData name="Moritz Michel" userId="d4a1262a-cfce-468c-9a90-744f82d8c4ea" providerId="ADAL" clId="{04591434-F1A4-4307-A152-1422338EFBDB}" dt="2024-01-23T21:10:23.175" v="2" actId="478"/>
          <ac:picMkLst>
            <pc:docMk/>
            <pc:sldMk cId="3142824968" sldId="257"/>
            <ac:picMk id="4" creationId="{04E89E0D-D171-352F-405A-030422B17D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E8C79-20A9-EFFC-E83E-28087148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90FEB4-68AB-762C-69C3-FDB9E3788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04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92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86FAD-BFA2-92BA-A156-04BD03C61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9DF58-2BF2-D378-2C24-2F23A47A4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Moritz und Corsin</a:t>
            </a:r>
          </a:p>
        </p:txBody>
      </p:sp>
    </p:spTree>
    <p:extLst>
      <p:ext uri="{BB962C8B-B14F-4D97-AF65-F5344CB8AC3E}">
        <p14:creationId xmlns:p14="http://schemas.microsoft.com/office/powerpoint/2010/main" val="203886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9C356D6-FA6C-A073-7262-43AC5731887A}"/>
              </a:ext>
            </a:extLst>
          </p:cNvPr>
          <p:cNvSpPr txBox="1"/>
          <p:nvPr/>
        </p:nvSpPr>
        <p:spPr>
          <a:xfrm>
            <a:off x="795528" y="731520"/>
            <a:ext cx="106009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Sprint 1:</a:t>
            </a:r>
          </a:p>
          <a:p>
            <a:r>
              <a:rPr lang="de-DE" sz="4000" dirty="0"/>
              <a:t>-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82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3B191-90F5-0CF9-14FD-EE16186FB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Sprint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0F3D64-4738-8744-1572-B187E7399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688A9-B1D0-F39F-4161-CE34D7566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D96895-700B-B67E-85CC-86870F2A6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27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Office</vt:lpstr>
      <vt:lpstr>Scrum-Projekt</vt:lpstr>
      <vt:lpstr>PowerPoint-Präsentation</vt:lpstr>
      <vt:lpstr>Sprint 2</vt:lpstr>
      <vt:lpstr>Sprint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Scrum-Projekt</dc:title>
  <dc:creator>Moritz Michel</dc:creator>
  <cp:lastModifiedBy>Moritz Michel</cp:lastModifiedBy>
  <cp:revision>1</cp:revision>
  <dcterms:created xsi:type="dcterms:W3CDTF">2024-01-17T12:24:51Z</dcterms:created>
  <dcterms:modified xsi:type="dcterms:W3CDTF">2024-01-23T21:10:24Z</dcterms:modified>
</cp:coreProperties>
</file>