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1434-F1A4-4307-A152-1422338EFBDB}" v="1" dt="2024-01-23T21:10:18.451"/>
    <p1510:client id="{169FF9FB-7C2F-41CA-B4D4-EA8A31B4EFE3}" v="3" dt="2024-01-24T12:37:02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Michel" userId="d4a1262a-cfce-468c-9a90-744f82d8c4ea" providerId="ADAL" clId="{169FF9FB-7C2F-41CA-B4D4-EA8A31B4EFE3}"/>
    <pc:docChg chg="undo custSel addSld modSld">
      <pc:chgData name="Moritz Michel" userId="d4a1262a-cfce-468c-9a90-744f82d8c4ea" providerId="ADAL" clId="{169FF9FB-7C2F-41CA-B4D4-EA8A31B4EFE3}" dt="2024-01-24T12:38:40.319" v="905" actId="20577"/>
      <pc:docMkLst>
        <pc:docMk/>
      </pc:docMkLst>
      <pc:sldChg chg="modSp new mod">
        <pc:chgData name="Moritz Michel" userId="d4a1262a-cfce-468c-9a90-744f82d8c4ea" providerId="ADAL" clId="{169FF9FB-7C2F-41CA-B4D4-EA8A31B4EFE3}" dt="2024-01-17T12:31:06.447" v="39" actId="20577"/>
        <pc:sldMkLst>
          <pc:docMk/>
          <pc:sldMk cId="2038864626" sldId="256"/>
        </pc:sldMkLst>
        <pc:spChg chg="mod">
          <ac:chgData name="Moritz Michel" userId="d4a1262a-cfce-468c-9a90-744f82d8c4ea" providerId="ADAL" clId="{169FF9FB-7C2F-41CA-B4D4-EA8A31B4EFE3}" dt="2024-01-17T12:30:59.396" v="13" actId="20577"/>
          <ac:spMkLst>
            <pc:docMk/>
            <pc:sldMk cId="2038864626" sldId="256"/>
            <ac:spMk id="2" creationId="{5DB86FAD-BFA2-92BA-A156-04BD03C61B11}"/>
          </ac:spMkLst>
        </pc:spChg>
        <pc:spChg chg="mod">
          <ac:chgData name="Moritz Michel" userId="d4a1262a-cfce-468c-9a90-744f82d8c4ea" providerId="ADAL" clId="{169FF9FB-7C2F-41CA-B4D4-EA8A31B4EFE3}" dt="2024-01-17T12:31:06.447" v="39" actId="20577"/>
          <ac:spMkLst>
            <pc:docMk/>
            <pc:sldMk cId="2038864626" sldId="256"/>
            <ac:spMk id="3" creationId="{DF79DF58-2BF2-D378-2C24-2F23A47A4FDE}"/>
          </ac:spMkLst>
        </pc:spChg>
      </pc:sldChg>
      <pc:sldChg chg="addSp delSp modSp new mod">
        <pc:chgData name="Moritz Michel" userId="d4a1262a-cfce-468c-9a90-744f82d8c4ea" providerId="ADAL" clId="{169FF9FB-7C2F-41CA-B4D4-EA8A31B4EFE3}" dt="2024-01-24T12:28:45.066" v="313" actId="20577"/>
        <pc:sldMkLst>
          <pc:docMk/>
          <pc:sldMk cId="3142824968" sldId="257"/>
        </pc:sldMkLst>
        <pc:spChg chg="del mod">
          <ac:chgData name="Moritz Michel" userId="d4a1262a-cfce-468c-9a90-744f82d8c4ea" providerId="ADAL" clId="{169FF9FB-7C2F-41CA-B4D4-EA8A31B4EFE3}" dt="2024-01-23T15:13:44.738" v="85" actId="478"/>
          <ac:spMkLst>
            <pc:docMk/>
            <pc:sldMk cId="3142824968" sldId="257"/>
            <ac:spMk id="2" creationId="{18EC9A1D-5904-2C13-B850-64E1DE8C80EA}"/>
          </ac:spMkLst>
        </pc:spChg>
        <pc:spChg chg="del">
          <ac:chgData name="Moritz Michel" userId="d4a1262a-cfce-468c-9a90-744f82d8c4ea" providerId="ADAL" clId="{169FF9FB-7C2F-41CA-B4D4-EA8A31B4EFE3}" dt="2024-01-23T15:13:44.738" v="85" actId="478"/>
          <ac:spMkLst>
            <pc:docMk/>
            <pc:sldMk cId="3142824968" sldId="257"/>
            <ac:spMk id="3" creationId="{726D5F14-AC12-F55A-C9E3-9A53C68D6230}"/>
          </ac:spMkLst>
        </pc:spChg>
        <pc:spChg chg="add del mod">
          <ac:chgData name="Moritz Michel" userId="d4a1262a-cfce-468c-9a90-744f82d8c4ea" providerId="ADAL" clId="{169FF9FB-7C2F-41CA-B4D4-EA8A31B4EFE3}" dt="2024-01-23T15:13:47.750" v="86" actId="478"/>
          <ac:spMkLst>
            <pc:docMk/>
            <pc:sldMk cId="3142824968" sldId="257"/>
            <ac:spMk id="5" creationId="{32A478CF-6D93-8673-7043-4E26C112D61B}"/>
          </ac:spMkLst>
        </pc:spChg>
        <pc:spChg chg="add mod">
          <ac:chgData name="Moritz Michel" userId="d4a1262a-cfce-468c-9a90-744f82d8c4ea" providerId="ADAL" clId="{169FF9FB-7C2F-41CA-B4D4-EA8A31B4EFE3}" dt="2024-01-24T12:28:45.066" v="313" actId="20577"/>
          <ac:spMkLst>
            <pc:docMk/>
            <pc:sldMk cId="3142824968" sldId="257"/>
            <ac:spMk id="6" creationId="{E9C356D6-FA6C-A073-7262-43AC5731887A}"/>
          </ac:spMkLst>
        </pc:spChg>
      </pc:sldChg>
      <pc:sldChg chg="addSp delSp modSp new mod">
        <pc:chgData name="Moritz Michel" userId="d4a1262a-cfce-468c-9a90-744f82d8c4ea" providerId="ADAL" clId="{169FF9FB-7C2F-41CA-B4D4-EA8A31B4EFE3}" dt="2024-01-24T12:33:49.099" v="743" actId="20577"/>
        <pc:sldMkLst>
          <pc:docMk/>
          <pc:sldMk cId="172823693" sldId="258"/>
        </pc:sldMkLst>
        <pc:spChg chg="del mod">
          <ac:chgData name="Moritz Michel" userId="d4a1262a-cfce-468c-9a90-744f82d8c4ea" providerId="ADAL" clId="{169FF9FB-7C2F-41CA-B4D4-EA8A31B4EFE3}" dt="2024-01-24T12:29:20.653" v="315" actId="478"/>
          <ac:spMkLst>
            <pc:docMk/>
            <pc:sldMk cId="172823693" sldId="258"/>
            <ac:spMk id="2" creationId="{9F43B191-90F5-0CF9-14FD-EE16186FBC7B}"/>
          </ac:spMkLst>
        </pc:spChg>
        <pc:spChg chg="del">
          <ac:chgData name="Moritz Michel" userId="d4a1262a-cfce-468c-9a90-744f82d8c4ea" providerId="ADAL" clId="{169FF9FB-7C2F-41CA-B4D4-EA8A31B4EFE3}" dt="2024-01-24T12:29:23.123" v="316" actId="478"/>
          <ac:spMkLst>
            <pc:docMk/>
            <pc:sldMk cId="172823693" sldId="258"/>
            <ac:spMk id="3" creationId="{EF0F3D64-4738-8744-1572-B187E7399A7D}"/>
          </ac:spMkLst>
        </pc:spChg>
        <pc:spChg chg="add mod">
          <ac:chgData name="Moritz Michel" userId="d4a1262a-cfce-468c-9a90-744f82d8c4ea" providerId="ADAL" clId="{169FF9FB-7C2F-41CA-B4D4-EA8A31B4EFE3}" dt="2024-01-24T12:33:49.099" v="743" actId="20577"/>
          <ac:spMkLst>
            <pc:docMk/>
            <pc:sldMk cId="172823693" sldId="258"/>
            <ac:spMk id="4" creationId="{28E47B62-19B2-2CCE-10F8-D97F3201F8EC}"/>
          </ac:spMkLst>
        </pc:spChg>
      </pc:sldChg>
      <pc:sldChg chg="delSp modSp new mod">
        <pc:chgData name="Moritz Michel" userId="d4a1262a-cfce-468c-9a90-744f82d8c4ea" providerId="ADAL" clId="{169FF9FB-7C2F-41CA-B4D4-EA8A31B4EFE3}" dt="2024-01-24T12:27:40.166" v="142" actId="478"/>
        <pc:sldMkLst>
          <pc:docMk/>
          <pc:sldMk cId="1478272952" sldId="259"/>
        </pc:sldMkLst>
        <pc:spChg chg="mod">
          <ac:chgData name="Moritz Michel" userId="d4a1262a-cfce-468c-9a90-744f82d8c4ea" providerId="ADAL" clId="{169FF9FB-7C2F-41CA-B4D4-EA8A31B4EFE3}" dt="2024-01-24T12:27:36.989" v="141" actId="20577"/>
          <ac:spMkLst>
            <pc:docMk/>
            <pc:sldMk cId="1478272952" sldId="259"/>
            <ac:spMk id="2" creationId="{9EB688A9-B1D0-F39F-4161-CE34D7566640}"/>
          </ac:spMkLst>
        </pc:spChg>
        <pc:spChg chg="del">
          <ac:chgData name="Moritz Michel" userId="d4a1262a-cfce-468c-9a90-744f82d8c4ea" providerId="ADAL" clId="{169FF9FB-7C2F-41CA-B4D4-EA8A31B4EFE3}" dt="2024-01-24T12:27:40.166" v="142" actId="478"/>
          <ac:spMkLst>
            <pc:docMk/>
            <pc:sldMk cId="1478272952" sldId="259"/>
            <ac:spMk id="3" creationId="{03D96895-700B-B67E-85CC-86870F2A67BD}"/>
          </ac:spMkLst>
        </pc:spChg>
      </pc:sldChg>
      <pc:sldChg chg="addSp delSp modSp new mod">
        <pc:chgData name="Moritz Michel" userId="d4a1262a-cfce-468c-9a90-744f82d8c4ea" providerId="ADAL" clId="{169FF9FB-7C2F-41CA-B4D4-EA8A31B4EFE3}" dt="2024-01-24T12:38:07.115" v="879" actId="20577"/>
        <pc:sldMkLst>
          <pc:docMk/>
          <pc:sldMk cId="2100115915" sldId="260"/>
        </pc:sldMkLst>
        <pc:spChg chg="del">
          <ac:chgData name="Moritz Michel" userId="d4a1262a-cfce-468c-9a90-744f82d8c4ea" providerId="ADAL" clId="{169FF9FB-7C2F-41CA-B4D4-EA8A31B4EFE3}" dt="2024-01-24T12:36:53.484" v="745" actId="478"/>
          <ac:spMkLst>
            <pc:docMk/>
            <pc:sldMk cId="2100115915" sldId="260"/>
            <ac:spMk id="2" creationId="{7E31F12A-E2A1-1E94-8C71-057A8FC108F2}"/>
          </ac:spMkLst>
        </pc:spChg>
        <pc:spChg chg="del">
          <ac:chgData name="Moritz Michel" userId="d4a1262a-cfce-468c-9a90-744f82d8c4ea" providerId="ADAL" clId="{169FF9FB-7C2F-41CA-B4D4-EA8A31B4EFE3}" dt="2024-01-24T12:36:55.418" v="746" actId="478"/>
          <ac:spMkLst>
            <pc:docMk/>
            <pc:sldMk cId="2100115915" sldId="260"/>
            <ac:spMk id="3" creationId="{E2EB0496-E015-0989-8EA1-B9D189994E0B}"/>
          </ac:spMkLst>
        </pc:spChg>
        <pc:spChg chg="add mod">
          <ac:chgData name="Moritz Michel" userId="d4a1262a-cfce-468c-9a90-744f82d8c4ea" providerId="ADAL" clId="{169FF9FB-7C2F-41CA-B4D4-EA8A31B4EFE3}" dt="2024-01-24T12:38:07.115" v="879" actId="20577"/>
          <ac:spMkLst>
            <pc:docMk/>
            <pc:sldMk cId="2100115915" sldId="260"/>
            <ac:spMk id="4" creationId="{3E1FB75A-5268-D5EA-401C-07EA4EACA8FC}"/>
          </ac:spMkLst>
        </pc:spChg>
      </pc:sldChg>
      <pc:sldChg chg="modSp add mod">
        <pc:chgData name="Moritz Michel" userId="d4a1262a-cfce-468c-9a90-744f82d8c4ea" providerId="ADAL" clId="{169FF9FB-7C2F-41CA-B4D4-EA8A31B4EFE3}" dt="2024-01-24T12:38:40.319" v="905" actId="20577"/>
        <pc:sldMkLst>
          <pc:docMk/>
          <pc:sldMk cId="1950927261" sldId="261"/>
        </pc:sldMkLst>
        <pc:spChg chg="mod">
          <ac:chgData name="Moritz Michel" userId="d4a1262a-cfce-468c-9a90-744f82d8c4ea" providerId="ADAL" clId="{169FF9FB-7C2F-41CA-B4D4-EA8A31B4EFE3}" dt="2024-01-24T12:38:40.319" v="905" actId="20577"/>
          <ac:spMkLst>
            <pc:docMk/>
            <pc:sldMk cId="1950927261" sldId="261"/>
            <ac:spMk id="4" creationId="{3E1FB75A-5268-D5EA-401C-07EA4EACA8FC}"/>
          </ac:spMkLst>
        </pc:spChg>
      </pc:sldChg>
      <pc:sldMasterChg chg="addSldLayout">
        <pc:chgData name="Moritz Michel" userId="d4a1262a-cfce-468c-9a90-744f82d8c4ea" providerId="ADAL" clId="{169FF9FB-7C2F-41CA-B4D4-EA8A31B4EFE3}" dt="2024-01-17T12:27:37.057" v="0" actId="680"/>
        <pc:sldMasterMkLst>
          <pc:docMk/>
          <pc:sldMasterMk cId="1288924855" sldId="2147483648"/>
        </pc:sldMasterMkLst>
        <pc:sldLayoutChg chg="add">
          <pc:chgData name="Moritz Michel" userId="d4a1262a-cfce-468c-9a90-744f82d8c4ea" providerId="ADAL" clId="{169FF9FB-7C2F-41CA-B4D4-EA8A31B4EFE3}" dt="2024-01-17T12:27:37.057" v="0" actId="680"/>
          <pc:sldLayoutMkLst>
            <pc:docMk/>
            <pc:sldMasterMk cId="1288924855" sldId="2147483648"/>
            <pc:sldLayoutMk cId="2110475806" sldId="2147483649"/>
          </pc:sldLayoutMkLst>
        </pc:sldLayoutChg>
      </pc:sldMasterChg>
    </pc:docChg>
  </pc:docChgLst>
  <pc:docChgLst>
    <pc:chgData name="Moritz Michel" userId="d4a1262a-cfce-468c-9a90-744f82d8c4ea" providerId="ADAL" clId="{04591434-F1A4-4307-A152-1422338EFBDB}"/>
    <pc:docChg chg="custSel modSld">
      <pc:chgData name="Moritz Michel" userId="d4a1262a-cfce-468c-9a90-744f82d8c4ea" providerId="ADAL" clId="{04591434-F1A4-4307-A152-1422338EFBDB}" dt="2024-01-23T21:10:23.175" v="2" actId="478"/>
      <pc:docMkLst>
        <pc:docMk/>
      </pc:docMkLst>
      <pc:sldChg chg="addSp delSp modSp mod">
        <pc:chgData name="Moritz Michel" userId="d4a1262a-cfce-468c-9a90-744f82d8c4ea" providerId="ADAL" clId="{04591434-F1A4-4307-A152-1422338EFBDB}" dt="2024-01-23T21:10:23.175" v="2" actId="478"/>
        <pc:sldMkLst>
          <pc:docMk/>
          <pc:sldMk cId="3142824968" sldId="257"/>
        </pc:sldMkLst>
        <pc:picChg chg="add del mod">
          <ac:chgData name="Moritz Michel" userId="d4a1262a-cfce-468c-9a90-744f82d8c4ea" providerId="ADAL" clId="{04591434-F1A4-4307-A152-1422338EFBDB}" dt="2024-01-23T21:10:23.175" v="2" actId="478"/>
          <ac:picMkLst>
            <pc:docMk/>
            <pc:sldMk cId="3142824968" sldId="257"/>
            <ac:picMk id="4" creationId="{04E89E0D-D171-352F-405A-030422B17D2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2068E-2690-4DEB-A47F-63C71BDEAA8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ECEC5F-1A85-4D2D-9545-E2F28B43A81E}">
      <dgm:prSet custT="1"/>
      <dgm:spPr/>
      <dgm:t>
        <a:bodyPr/>
        <a:lstStyle/>
        <a:p>
          <a:r>
            <a:rPr lang="de-DE" sz="4500" dirty="0"/>
            <a:t>Vorstellung Produkt:</a:t>
          </a:r>
          <a:endParaRPr lang="en-US" sz="4500" dirty="0"/>
        </a:p>
      </dgm:t>
    </dgm:pt>
    <dgm:pt modelId="{48D9D18D-F041-4AA3-A5D1-3C7E09D52D72}" type="parTrans" cxnId="{5FFCD59A-32A7-4BD2-93D6-FFB74DD067E0}">
      <dgm:prSet/>
      <dgm:spPr/>
      <dgm:t>
        <a:bodyPr/>
        <a:lstStyle/>
        <a:p>
          <a:endParaRPr lang="en-US"/>
        </a:p>
      </dgm:t>
    </dgm:pt>
    <dgm:pt modelId="{CD930316-CB5E-4B92-8B4B-80B10FEA186A}" type="sibTrans" cxnId="{5FFCD59A-32A7-4BD2-93D6-FFB74DD067E0}">
      <dgm:prSet/>
      <dgm:spPr/>
      <dgm:t>
        <a:bodyPr/>
        <a:lstStyle/>
        <a:p>
          <a:endParaRPr lang="en-US"/>
        </a:p>
      </dgm:t>
    </dgm:pt>
    <dgm:pt modelId="{E8FEF198-E88D-48F2-A447-73D36C7E882F}">
      <dgm:prSet custT="1"/>
      <dgm:spPr/>
      <dgm:t>
        <a:bodyPr/>
        <a:lstStyle/>
        <a:p>
          <a:r>
            <a:rPr lang="de-DE" sz="3500" dirty="0"/>
            <a:t>Webseite, um Noten einzutragen</a:t>
          </a:r>
          <a:endParaRPr lang="en-US" sz="3500" dirty="0"/>
        </a:p>
      </dgm:t>
    </dgm:pt>
    <dgm:pt modelId="{A1B848B9-7D4C-4FF4-B55F-6BCDE2778AD7}" type="parTrans" cxnId="{CA3FF31F-674B-4BA7-BA7C-BEB78F0E4E2A}">
      <dgm:prSet/>
      <dgm:spPr/>
      <dgm:t>
        <a:bodyPr/>
        <a:lstStyle/>
        <a:p>
          <a:endParaRPr lang="en-US"/>
        </a:p>
      </dgm:t>
    </dgm:pt>
    <dgm:pt modelId="{111A6890-D6A5-4FF3-B636-6AFD7F4288CD}" type="sibTrans" cxnId="{CA3FF31F-674B-4BA7-BA7C-BEB78F0E4E2A}">
      <dgm:prSet/>
      <dgm:spPr/>
      <dgm:t>
        <a:bodyPr/>
        <a:lstStyle/>
        <a:p>
          <a:endParaRPr lang="en-US"/>
        </a:p>
      </dgm:t>
    </dgm:pt>
    <dgm:pt modelId="{DAD86157-3A5C-409B-9C5F-22D414212AD3}">
      <dgm:prSet custT="1"/>
      <dgm:spPr/>
      <dgm:t>
        <a:bodyPr/>
        <a:lstStyle/>
        <a:p>
          <a:r>
            <a:rPr lang="de-DE" sz="3500" dirty="0"/>
            <a:t>Man kann die Webseite ganz einfach erweitern um andere Infos anzuzeigen</a:t>
          </a:r>
          <a:endParaRPr lang="en-US" sz="3500" dirty="0"/>
        </a:p>
      </dgm:t>
    </dgm:pt>
    <dgm:pt modelId="{B851C71F-57E2-40FB-8611-80466D994850}" type="parTrans" cxnId="{BEE06874-1B41-42E1-B86E-B903F2F0EE1A}">
      <dgm:prSet/>
      <dgm:spPr/>
      <dgm:t>
        <a:bodyPr/>
        <a:lstStyle/>
        <a:p>
          <a:endParaRPr lang="en-US"/>
        </a:p>
      </dgm:t>
    </dgm:pt>
    <dgm:pt modelId="{E9B47605-21FC-4B39-B8F7-F5AEBEA3D5F4}" type="sibTrans" cxnId="{BEE06874-1B41-42E1-B86E-B903F2F0EE1A}">
      <dgm:prSet/>
      <dgm:spPr/>
      <dgm:t>
        <a:bodyPr/>
        <a:lstStyle/>
        <a:p>
          <a:endParaRPr lang="en-US"/>
        </a:p>
      </dgm:t>
    </dgm:pt>
    <dgm:pt modelId="{AC250E75-F3D4-40A4-AD5B-E0B8219068E0}" type="pres">
      <dgm:prSet presAssocID="{3AE2068E-2690-4DEB-A47F-63C71BDEAA8E}" presName="linear" presStyleCnt="0">
        <dgm:presLayoutVars>
          <dgm:animLvl val="lvl"/>
          <dgm:resizeHandles val="exact"/>
        </dgm:presLayoutVars>
      </dgm:prSet>
      <dgm:spPr/>
    </dgm:pt>
    <dgm:pt modelId="{3E33FA20-AE7F-4487-B96B-348718546D47}" type="pres">
      <dgm:prSet presAssocID="{C8ECEC5F-1A85-4D2D-9545-E2F28B43A81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7655FD-3C02-4A68-B6A8-DAEDF466E575}" type="pres">
      <dgm:prSet presAssocID="{C8ECEC5F-1A85-4D2D-9545-E2F28B43A81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A3FF31F-674B-4BA7-BA7C-BEB78F0E4E2A}" srcId="{C8ECEC5F-1A85-4D2D-9545-E2F28B43A81E}" destId="{E8FEF198-E88D-48F2-A447-73D36C7E882F}" srcOrd="0" destOrd="0" parTransId="{A1B848B9-7D4C-4FF4-B55F-6BCDE2778AD7}" sibTransId="{111A6890-D6A5-4FF3-B636-6AFD7F4288CD}"/>
    <dgm:cxn modelId="{BEE06874-1B41-42E1-B86E-B903F2F0EE1A}" srcId="{C8ECEC5F-1A85-4D2D-9545-E2F28B43A81E}" destId="{DAD86157-3A5C-409B-9C5F-22D414212AD3}" srcOrd="1" destOrd="0" parTransId="{B851C71F-57E2-40FB-8611-80466D994850}" sibTransId="{E9B47605-21FC-4B39-B8F7-F5AEBEA3D5F4}"/>
    <dgm:cxn modelId="{CFE54882-1F3E-4B78-9B20-1C13F703E2FC}" type="presOf" srcId="{3AE2068E-2690-4DEB-A47F-63C71BDEAA8E}" destId="{AC250E75-F3D4-40A4-AD5B-E0B8219068E0}" srcOrd="0" destOrd="0" presId="urn:microsoft.com/office/officeart/2005/8/layout/vList2"/>
    <dgm:cxn modelId="{5FFCD59A-32A7-4BD2-93D6-FFB74DD067E0}" srcId="{3AE2068E-2690-4DEB-A47F-63C71BDEAA8E}" destId="{C8ECEC5F-1A85-4D2D-9545-E2F28B43A81E}" srcOrd="0" destOrd="0" parTransId="{48D9D18D-F041-4AA3-A5D1-3C7E09D52D72}" sibTransId="{CD930316-CB5E-4B92-8B4B-80B10FEA186A}"/>
    <dgm:cxn modelId="{6348AFA4-1308-4593-B805-423A615F44CB}" type="presOf" srcId="{C8ECEC5F-1A85-4D2D-9545-E2F28B43A81E}" destId="{3E33FA20-AE7F-4487-B96B-348718546D47}" srcOrd="0" destOrd="0" presId="urn:microsoft.com/office/officeart/2005/8/layout/vList2"/>
    <dgm:cxn modelId="{15AA8EBC-351C-4302-AF27-7C054C0AC442}" type="presOf" srcId="{DAD86157-3A5C-409B-9C5F-22D414212AD3}" destId="{DA7655FD-3C02-4A68-B6A8-DAEDF466E575}" srcOrd="0" destOrd="1" presId="urn:microsoft.com/office/officeart/2005/8/layout/vList2"/>
    <dgm:cxn modelId="{372678FE-B767-46FF-9970-D5DD97114EC3}" type="presOf" srcId="{E8FEF198-E88D-48F2-A447-73D36C7E882F}" destId="{DA7655FD-3C02-4A68-B6A8-DAEDF466E575}" srcOrd="0" destOrd="0" presId="urn:microsoft.com/office/officeart/2005/8/layout/vList2"/>
    <dgm:cxn modelId="{052D0368-F471-4386-86BE-D05A5FAEEB44}" type="presParOf" srcId="{AC250E75-F3D4-40A4-AD5B-E0B8219068E0}" destId="{3E33FA20-AE7F-4487-B96B-348718546D47}" srcOrd="0" destOrd="0" presId="urn:microsoft.com/office/officeart/2005/8/layout/vList2"/>
    <dgm:cxn modelId="{00831EB6-67D1-4BCB-AE85-6A4F0A89F706}" type="presParOf" srcId="{AC250E75-F3D4-40A4-AD5B-E0B8219068E0}" destId="{DA7655FD-3C02-4A68-B6A8-DAEDF466E57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80A13-5A7F-412D-8C5B-808ECD25692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E74154-C713-4ED3-99C0-CE1CFE93711E}">
      <dgm:prSet/>
      <dgm:spPr/>
      <dgm:t>
        <a:bodyPr/>
        <a:lstStyle/>
        <a:p>
          <a:r>
            <a:rPr lang="de-DE" dirty="0"/>
            <a:t>Architektur:</a:t>
          </a:r>
          <a:endParaRPr lang="en-US" dirty="0"/>
        </a:p>
      </dgm:t>
    </dgm:pt>
    <dgm:pt modelId="{3F9A9DB8-320B-4B1A-8BEE-A181760DC99F}" type="parTrans" cxnId="{39A275C2-DBA4-466C-A507-F5EAA4F71401}">
      <dgm:prSet/>
      <dgm:spPr/>
      <dgm:t>
        <a:bodyPr/>
        <a:lstStyle/>
        <a:p>
          <a:endParaRPr lang="en-US"/>
        </a:p>
      </dgm:t>
    </dgm:pt>
    <dgm:pt modelId="{36F94E9E-E4F1-4EEB-A61A-614180CD5EDA}" type="sibTrans" cxnId="{39A275C2-DBA4-466C-A507-F5EAA4F71401}">
      <dgm:prSet/>
      <dgm:spPr/>
      <dgm:t>
        <a:bodyPr/>
        <a:lstStyle/>
        <a:p>
          <a:endParaRPr lang="en-US"/>
        </a:p>
      </dgm:t>
    </dgm:pt>
    <dgm:pt modelId="{B9595C1D-7282-41BE-82E0-E23EE3CF52D2}">
      <dgm:prSet/>
      <dgm:spPr/>
      <dgm:t>
        <a:bodyPr/>
        <a:lstStyle/>
        <a:p>
          <a:r>
            <a:rPr lang="de-DE" dirty="0"/>
            <a:t>Frontend: HTML, CSS und JS mit Bootstrap </a:t>
          </a:r>
          <a:endParaRPr lang="en-US" dirty="0"/>
        </a:p>
      </dgm:t>
    </dgm:pt>
    <dgm:pt modelId="{8EFBFF21-BCA9-4BCF-A526-95A60E61DF25}" type="parTrans" cxnId="{5EC81246-35B5-4BDF-AE8F-99115FFE3C98}">
      <dgm:prSet/>
      <dgm:spPr/>
      <dgm:t>
        <a:bodyPr/>
        <a:lstStyle/>
        <a:p>
          <a:endParaRPr lang="en-US"/>
        </a:p>
      </dgm:t>
    </dgm:pt>
    <dgm:pt modelId="{0D07EB64-D362-4495-AA6A-77B3F5D7442B}" type="sibTrans" cxnId="{5EC81246-35B5-4BDF-AE8F-99115FFE3C98}">
      <dgm:prSet/>
      <dgm:spPr/>
      <dgm:t>
        <a:bodyPr/>
        <a:lstStyle/>
        <a:p>
          <a:endParaRPr lang="en-US"/>
        </a:p>
      </dgm:t>
    </dgm:pt>
    <dgm:pt modelId="{02DD8A9B-0790-47A0-90C3-C3E0241BCD36}">
      <dgm:prSet/>
      <dgm:spPr/>
      <dgm:t>
        <a:bodyPr/>
        <a:lstStyle/>
        <a:p>
          <a:r>
            <a:rPr lang="de-DE" dirty="0"/>
            <a:t>Backend: </a:t>
          </a:r>
          <a:r>
            <a:rPr lang="de-DE" dirty="0" err="1"/>
            <a:t>NodeJS</a:t>
          </a:r>
          <a:r>
            <a:rPr lang="de-DE" dirty="0"/>
            <a:t> mit Express Framework</a:t>
          </a:r>
          <a:endParaRPr lang="en-US" dirty="0"/>
        </a:p>
      </dgm:t>
    </dgm:pt>
    <dgm:pt modelId="{4631B9E6-482F-4FDD-8B98-C3DAAC87E68A}" type="parTrans" cxnId="{D9152E24-D4F9-483B-A086-FF83D6EAA616}">
      <dgm:prSet/>
      <dgm:spPr/>
      <dgm:t>
        <a:bodyPr/>
        <a:lstStyle/>
        <a:p>
          <a:endParaRPr lang="en-US"/>
        </a:p>
      </dgm:t>
    </dgm:pt>
    <dgm:pt modelId="{47A92FB5-4812-42B1-96A5-239E8AE10267}" type="sibTrans" cxnId="{D9152E24-D4F9-483B-A086-FF83D6EAA616}">
      <dgm:prSet/>
      <dgm:spPr/>
      <dgm:t>
        <a:bodyPr/>
        <a:lstStyle/>
        <a:p>
          <a:endParaRPr lang="en-US"/>
        </a:p>
      </dgm:t>
    </dgm:pt>
    <dgm:pt modelId="{53400978-6856-42FF-A172-63FC5C147AA3}">
      <dgm:prSet/>
      <dgm:spPr/>
      <dgm:t>
        <a:bodyPr/>
        <a:lstStyle/>
        <a:p>
          <a:r>
            <a:rPr lang="de-DE"/>
            <a:t>Datenbank: MongoDB</a:t>
          </a:r>
          <a:endParaRPr lang="en-US"/>
        </a:p>
      </dgm:t>
    </dgm:pt>
    <dgm:pt modelId="{C84213DB-E139-4CB5-B0F2-4242AF5EF6B8}" type="parTrans" cxnId="{1C67B736-D9CF-41A7-808B-F512E03E0152}">
      <dgm:prSet/>
      <dgm:spPr/>
      <dgm:t>
        <a:bodyPr/>
        <a:lstStyle/>
        <a:p>
          <a:endParaRPr lang="en-US"/>
        </a:p>
      </dgm:t>
    </dgm:pt>
    <dgm:pt modelId="{D48B39CB-4B35-4154-A3E3-14B62E400FA8}" type="sibTrans" cxnId="{1C67B736-D9CF-41A7-808B-F512E03E0152}">
      <dgm:prSet/>
      <dgm:spPr/>
      <dgm:t>
        <a:bodyPr/>
        <a:lstStyle/>
        <a:p>
          <a:endParaRPr lang="en-US"/>
        </a:p>
      </dgm:t>
    </dgm:pt>
    <dgm:pt modelId="{32502262-3D69-4EE2-A05A-D8D352FC17A0}">
      <dgm:prSet/>
      <dgm:spPr/>
      <dgm:t>
        <a:bodyPr/>
        <a:lstStyle/>
        <a:p>
          <a:r>
            <a:rPr lang="de-DE"/>
            <a:t>Umgebung: Docker</a:t>
          </a:r>
          <a:endParaRPr lang="en-US"/>
        </a:p>
      </dgm:t>
    </dgm:pt>
    <dgm:pt modelId="{D3CEF3A4-74ED-4E99-8FBD-B375734A70FA}" type="parTrans" cxnId="{CD92C467-3845-4B3F-945B-BDC6735CC257}">
      <dgm:prSet/>
      <dgm:spPr/>
      <dgm:t>
        <a:bodyPr/>
        <a:lstStyle/>
        <a:p>
          <a:endParaRPr lang="en-US"/>
        </a:p>
      </dgm:t>
    </dgm:pt>
    <dgm:pt modelId="{1051C2FE-E558-4459-B2D6-A60562899737}" type="sibTrans" cxnId="{CD92C467-3845-4B3F-945B-BDC6735CC257}">
      <dgm:prSet/>
      <dgm:spPr/>
      <dgm:t>
        <a:bodyPr/>
        <a:lstStyle/>
        <a:p>
          <a:endParaRPr lang="en-US"/>
        </a:p>
      </dgm:t>
    </dgm:pt>
    <dgm:pt modelId="{A6FF694D-B897-415B-BE4D-148164EF9AB3}">
      <dgm:prSet/>
      <dgm:spPr/>
      <dgm:t>
        <a:bodyPr/>
        <a:lstStyle/>
        <a:p>
          <a:r>
            <a:rPr lang="de-DE"/>
            <a:t>Git und Github als Softwareverwaltungssystem</a:t>
          </a:r>
          <a:endParaRPr lang="en-US"/>
        </a:p>
      </dgm:t>
    </dgm:pt>
    <dgm:pt modelId="{2CFAE3D1-C9F2-4A2C-ACAB-439E92BB863E}" type="parTrans" cxnId="{4DBFA00E-E342-475E-A2AD-6A8345A12D27}">
      <dgm:prSet/>
      <dgm:spPr/>
      <dgm:t>
        <a:bodyPr/>
        <a:lstStyle/>
        <a:p>
          <a:endParaRPr lang="en-US"/>
        </a:p>
      </dgm:t>
    </dgm:pt>
    <dgm:pt modelId="{A79A4EED-4566-45A0-AC86-91B892A2A013}" type="sibTrans" cxnId="{4DBFA00E-E342-475E-A2AD-6A8345A12D27}">
      <dgm:prSet/>
      <dgm:spPr/>
      <dgm:t>
        <a:bodyPr/>
        <a:lstStyle/>
        <a:p>
          <a:endParaRPr lang="en-US"/>
        </a:p>
      </dgm:t>
    </dgm:pt>
    <dgm:pt modelId="{375D49BE-39AF-4665-9E8E-5324CEE53B28}" type="pres">
      <dgm:prSet presAssocID="{60F80A13-5A7F-412D-8C5B-808ECD256925}" presName="linear" presStyleCnt="0">
        <dgm:presLayoutVars>
          <dgm:animLvl val="lvl"/>
          <dgm:resizeHandles val="exact"/>
        </dgm:presLayoutVars>
      </dgm:prSet>
      <dgm:spPr/>
    </dgm:pt>
    <dgm:pt modelId="{05341634-6A2B-4468-9761-0B39E33683A9}" type="pres">
      <dgm:prSet presAssocID="{52E74154-C713-4ED3-99C0-CE1CFE93711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5E908B3-4E16-42F4-9832-077BDB83BBCB}" type="pres">
      <dgm:prSet presAssocID="{52E74154-C713-4ED3-99C0-CE1CFE93711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DBFA00E-E342-475E-A2AD-6A8345A12D27}" srcId="{52E74154-C713-4ED3-99C0-CE1CFE93711E}" destId="{A6FF694D-B897-415B-BE4D-148164EF9AB3}" srcOrd="4" destOrd="0" parTransId="{2CFAE3D1-C9F2-4A2C-ACAB-439E92BB863E}" sibTransId="{A79A4EED-4566-45A0-AC86-91B892A2A013}"/>
    <dgm:cxn modelId="{D9152E24-D4F9-483B-A086-FF83D6EAA616}" srcId="{52E74154-C713-4ED3-99C0-CE1CFE93711E}" destId="{02DD8A9B-0790-47A0-90C3-C3E0241BCD36}" srcOrd="1" destOrd="0" parTransId="{4631B9E6-482F-4FDD-8B98-C3DAAC87E68A}" sibTransId="{47A92FB5-4812-42B1-96A5-239E8AE10267}"/>
    <dgm:cxn modelId="{1C67B736-D9CF-41A7-808B-F512E03E0152}" srcId="{52E74154-C713-4ED3-99C0-CE1CFE93711E}" destId="{53400978-6856-42FF-A172-63FC5C147AA3}" srcOrd="2" destOrd="0" parTransId="{C84213DB-E139-4CB5-B0F2-4242AF5EF6B8}" sibTransId="{D48B39CB-4B35-4154-A3E3-14B62E400FA8}"/>
    <dgm:cxn modelId="{AD03F736-A372-4C4D-881E-0AFC3B3118BD}" type="presOf" srcId="{B9595C1D-7282-41BE-82E0-E23EE3CF52D2}" destId="{65E908B3-4E16-42F4-9832-077BDB83BBCB}" srcOrd="0" destOrd="0" presId="urn:microsoft.com/office/officeart/2005/8/layout/vList2"/>
    <dgm:cxn modelId="{5EC81246-35B5-4BDF-AE8F-99115FFE3C98}" srcId="{52E74154-C713-4ED3-99C0-CE1CFE93711E}" destId="{B9595C1D-7282-41BE-82E0-E23EE3CF52D2}" srcOrd="0" destOrd="0" parTransId="{8EFBFF21-BCA9-4BCF-A526-95A60E61DF25}" sibTransId="{0D07EB64-D362-4495-AA6A-77B3F5D7442B}"/>
    <dgm:cxn modelId="{CD92C467-3845-4B3F-945B-BDC6735CC257}" srcId="{52E74154-C713-4ED3-99C0-CE1CFE93711E}" destId="{32502262-3D69-4EE2-A05A-D8D352FC17A0}" srcOrd="3" destOrd="0" parTransId="{D3CEF3A4-74ED-4E99-8FBD-B375734A70FA}" sibTransId="{1051C2FE-E558-4459-B2D6-A60562899737}"/>
    <dgm:cxn modelId="{08F8C16D-0700-4DAE-8791-E474B21C81AE}" type="presOf" srcId="{32502262-3D69-4EE2-A05A-D8D352FC17A0}" destId="{65E908B3-4E16-42F4-9832-077BDB83BBCB}" srcOrd="0" destOrd="3" presId="urn:microsoft.com/office/officeart/2005/8/layout/vList2"/>
    <dgm:cxn modelId="{4FB21779-1CC5-4265-98E6-EF45CDE5AE9F}" type="presOf" srcId="{02DD8A9B-0790-47A0-90C3-C3E0241BCD36}" destId="{65E908B3-4E16-42F4-9832-077BDB83BBCB}" srcOrd="0" destOrd="1" presId="urn:microsoft.com/office/officeart/2005/8/layout/vList2"/>
    <dgm:cxn modelId="{31DBBF9E-5FFF-4F26-84BD-5F2E80616164}" type="presOf" srcId="{A6FF694D-B897-415B-BE4D-148164EF9AB3}" destId="{65E908B3-4E16-42F4-9832-077BDB83BBCB}" srcOrd="0" destOrd="4" presId="urn:microsoft.com/office/officeart/2005/8/layout/vList2"/>
    <dgm:cxn modelId="{8FFDC1B6-84AE-4C8F-8C8C-7FDD9AFBAAFE}" type="presOf" srcId="{53400978-6856-42FF-A172-63FC5C147AA3}" destId="{65E908B3-4E16-42F4-9832-077BDB83BBCB}" srcOrd="0" destOrd="2" presId="urn:microsoft.com/office/officeart/2005/8/layout/vList2"/>
    <dgm:cxn modelId="{39A275C2-DBA4-466C-A507-F5EAA4F71401}" srcId="{60F80A13-5A7F-412D-8C5B-808ECD256925}" destId="{52E74154-C713-4ED3-99C0-CE1CFE93711E}" srcOrd="0" destOrd="0" parTransId="{3F9A9DB8-320B-4B1A-8BEE-A181760DC99F}" sibTransId="{36F94E9E-E4F1-4EEB-A61A-614180CD5EDA}"/>
    <dgm:cxn modelId="{09B92BD2-4F4B-4B6D-88F3-344EF1F6C027}" type="presOf" srcId="{52E74154-C713-4ED3-99C0-CE1CFE93711E}" destId="{05341634-6A2B-4468-9761-0B39E33683A9}" srcOrd="0" destOrd="0" presId="urn:microsoft.com/office/officeart/2005/8/layout/vList2"/>
    <dgm:cxn modelId="{BC5008D5-37D0-4B5C-808A-CADCD5554F3A}" type="presOf" srcId="{60F80A13-5A7F-412D-8C5B-808ECD256925}" destId="{375D49BE-39AF-4665-9E8E-5324CEE53B28}" srcOrd="0" destOrd="0" presId="urn:microsoft.com/office/officeart/2005/8/layout/vList2"/>
    <dgm:cxn modelId="{3D5BC049-9BC1-4379-B209-9D891C38532D}" type="presParOf" srcId="{375D49BE-39AF-4665-9E8E-5324CEE53B28}" destId="{05341634-6A2B-4468-9761-0B39E33683A9}" srcOrd="0" destOrd="0" presId="urn:microsoft.com/office/officeart/2005/8/layout/vList2"/>
    <dgm:cxn modelId="{776B8A31-B251-4064-BFB0-306FE782DFCE}" type="presParOf" srcId="{375D49BE-39AF-4665-9E8E-5324CEE53B28}" destId="{65E908B3-4E16-42F4-9832-077BDB83BBC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F80A13-5A7F-412D-8C5B-808ECD25692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74154-C713-4ED3-99C0-CE1CFE93711E}">
      <dgm:prSet custT="1"/>
      <dgm:spPr/>
      <dgm:t>
        <a:bodyPr/>
        <a:lstStyle/>
        <a:p>
          <a:r>
            <a:rPr lang="de-DE" sz="4500" dirty="0"/>
            <a:t>SCRUM – Erfahrung:</a:t>
          </a:r>
          <a:endParaRPr lang="en-US" sz="4500" dirty="0"/>
        </a:p>
      </dgm:t>
    </dgm:pt>
    <dgm:pt modelId="{3F9A9DB8-320B-4B1A-8BEE-A181760DC99F}" type="parTrans" cxnId="{39A275C2-DBA4-466C-A507-F5EAA4F71401}">
      <dgm:prSet/>
      <dgm:spPr/>
      <dgm:t>
        <a:bodyPr/>
        <a:lstStyle/>
        <a:p>
          <a:endParaRPr lang="en-US"/>
        </a:p>
      </dgm:t>
    </dgm:pt>
    <dgm:pt modelId="{36F94E9E-E4F1-4EEB-A61A-614180CD5EDA}" type="sibTrans" cxnId="{39A275C2-DBA4-466C-A507-F5EAA4F71401}">
      <dgm:prSet/>
      <dgm:spPr/>
      <dgm:t>
        <a:bodyPr/>
        <a:lstStyle/>
        <a:p>
          <a:endParaRPr lang="en-US"/>
        </a:p>
      </dgm:t>
    </dgm:pt>
    <dgm:pt modelId="{B9595C1D-7282-41BE-82E0-E23EE3CF52D2}">
      <dgm:prSet custT="1"/>
      <dgm:spPr/>
      <dgm:t>
        <a:bodyPr/>
        <a:lstStyle/>
        <a:p>
          <a:r>
            <a:rPr lang="de-DE" sz="3500" dirty="0"/>
            <a:t>Die Zusammenarbeit ging gut</a:t>
          </a:r>
          <a:endParaRPr lang="en-US" sz="3500" dirty="0"/>
        </a:p>
      </dgm:t>
    </dgm:pt>
    <dgm:pt modelId="{8EFBFF21-BCA9-4BCF-A526-95A60E61DF25}" type="parTrans" cxnId="{5EC81246-35B5-4BDF-AE8F-99115FFE3C98}">
      <dgm:prSet/>
      <dgm:spPr/>
      <dgm:t>
        <a:bodyPr/>
        <a:lstStyle/>
        <a:p>
          <a:endParaRPr lang="en-US"/>
        </a:p>
      </dgm:t>
    </dgm:pt>
    <dgm:pt modelId="{0D07EB64-D362-4495-AA6A-77B3F5D7442B}" type="sibTrans" cxnId="{5EC81246-35B5-4BDF-AE8F-99115FFE3C98}">
      <dgm:prSet/>
      <dgm:spPr/>
      <dgm:t>
        <a:bodyPr/>
        <a:lstStyle/>
        <a:p>
          <a:endParaRPr lang="en-US"/>
        </a:p>
      </dgm:t>
    </dgm:pt>
    <dgm:pt modelId="{02DD8A9B-0790-47A0-90C3-C3E0241BCD36}">
      <dgm:prSet custT="1"/>
      <dgm:spPr/>
      <dgm:t>
        <a:bodyPr/>
        <a:lstStyle/>
        <a:p>
          <a:r>
            <a:rPr lang="de-DE" sz="3500" dirty="0"/>
            <a:t>Die </a:t>
          </a:r>
          <a:r>
            <a:rPr lang="de-DE" sz="3500" dirty="0" err="1"/>
            <a:t>Scrum</a:t>
          </a:r>
          <a:r>
            <a:rPr lang="de-DE" sz="3500" dirty="0"/>
            <a:t> Rollen waren klar, weil wir nur zu zweit waren</a:t>
          </a:r>
          <a:endParaRPr lang="en-US" sz="3500" dirty="0"/>
        </a:p>
      </dgm:t>
    </dgm:pt>
    <dgm:pt modelId="{4631B9E6-482F-4FDD-8B98-C3DAAC87E68A}" type="parTrans" cxnId="{D9152E24-D4F9-483B-A086-FF83D6EAA616}">
      <dgm:prSet/>
      <dgm:spPr/>
      <dgm:t>
        <a:bodyPr/>
        <a:lstStyle/>
        <a:p>
          <a:endParaRPr lang="en-US"/>
        </a:p>
      </dgm:t>
    </dgm:pt>
    <dgm:pt modelId="{47A92FB5-4812-42B1-96A5-239E8AE10267}" type="sibTrans" cxnId="{D9152E24-D4F9-483B-A086-FF83D6EAA616}">
      <dgm:prSet/>
      <dgm:spPr/>
      <dgm:t>
        <a:bodyPr/>
        <a:lstStyle/>
        <a:p>
          <a:endParaRPr lang="en-US"/>
        </a:p>
      </dgm:t>
    </dgm:pt>
    <dgm:pt modelId="{375D49BE-39AF-4665-9E8E-5324CEE53B28}" type="pres">
      <dgm:prSet presAssocID="{60F80A13-5A7F-412D-8C5B-808ECD256925}" presName="linear" presStyleCnt="0">
        <dgm:presLayoutVars>
          <dgm:animLvl val="lvl"/>
          <dgm:resizeHandles val="exact"/>
        </dgm:presLayoutVars>
      </dgm:prSet>
      <dgm:spPr/>
    </dgm:pt>
    <dgm:pt modelId="{05341634-6A2B-4468-9761-0B39E33683A9}" type="pres">
      <dgm:prSet presAssocID="{52E74154-C713-4ED3-99C0-CE1CFE93711E}" presName="parentText" presStyleLbl="node1" presStyleIdx="0" presStyleCnt="1" custLinFactNeighborX="-14" custLinFactNeighborY="-35442">
        <dgm:presLayoutVars>
          <dgm:chMax val="0"/>
          <dgm:bulletEnabled val="1"/>
        </dgm:presLayoutVars>
      </dgm:prSet>
      <dgm:spPr/>
    </dgm:pt>
    <dgm:pt modelId="{65E908B3-4E16-42F4-9832-077BDB83BBCB}" type="pres">
      <dgm:prSet presAssocID="{52E74154-C713-4ED3-99C0-CE1CFE93711E}" presName="childText" presStyleLbl="revTx" presStyleIdx="0" presStyleCnt="1" custLinFactNeighborX="-14" custLinFactNeighborY="36822">
        <dgm:presLayoutVars>
          <dgm:bulletEnabled val="1"/>
        </dgm:presLayoutVars>
      </dgm:prSet>
      <dgm:spPr/>
    </dgm:pt>
  </dgm:ptLst>
  <dgm:cxnLst>
    <dgm:cxn modelId="{D9152E24-D4F9-483B-A086-FF83D6EAA616}" srcId="{52E74154-C713-4ED3-99C0-CE1CFE93711E}" destId="{02DD8A9B-0790-47A0-90C3-C3E0241BCD36}" srcOrd="1" destOrd="0" parTransId="{4631B9E6-482F-4FDD-8B98-C3DAAC87E68A}" sibTransId="{47A92FB5-4812-42B1-96A5-239E8AE10267}"/>
    <dgm:cxn modelId="{AD03F736-A372-4C4D-881E-0AFC3B3118BD}" type="presOf" srcId="{B9595C1D-7282-41BE-82E0-E23EE3CF52D2}" destId="{65E908B3-4E16-42F4-9832-077BDB83BBCB}" srcOrd="0" destOrd="0" presId="urn:microsoft.com/office/officeart/2005/8/layout/vList2"/>
    <dgm:cxn modelId="{5EC81246-35B5-4BDF-AE8F-99115FFE3C98}" srcId="{52E74154-C713-4ED3-99C0-CE1CFE93711E}" destId="{B9595C1D-7282-41BE-82E0-E23EE3CF52D2}" srcOrd="0" destOrd="0" parTransId="{8EFBFF21-BCA9-4BCF-A526-95A60E61DF25}" sibTransId="{0D07EB64-D362-4495-AA6A-77B3F5D7442B}"/>
    <dgm:cxn modelId="{4FB21779-1CC5-4265-98E6-EF45CDE5AE9F}" type="presOf" srcId="{02DD8A9B-0790-47A0-90C3-C3E0241BCD36}" destId="{65E908B3-4E16-42F4-9832-077BDB83BBCB}" srcOrd="0" destOrd="1" presId="urn:microsoft.com/office/officeart/2005/8/layout/vList2"/>
    <dgm:cxn modelId="{39A275C2-DBA4-466C-A507-F5EAA4F71401}" srcId="{60F80A13-5A7F-412D-8C5B-808ECD256925}" destId="{52E74154-C713-4ED3-99C0-CE1CFE93711E}" srcOrd="0" destOrd="0" parTransId="{3F9A9DB8-320B-4B1A-8BEE-A181760DC99F}" sibTransId="{36F94E9E-E4F1-4EEB-A61A-614180CD5EDA}"/>
    <dgm:cxn modelId="{09B92BD2-4F4B-4B6D-88F3-344EF1F6C027}" type="presOf" srcId="{52E74154-C713-4ED3-99C0-CE1CFE93711E}" destId="{05341634-6A2B-4468-9761-0B39E33683A9}" srcOrd="0" destOrd="0" presId="urn:microsoft.com/office/officeart/2005/8/layout/vList2"/>
    <dgm:cxn modelId="{BC5008D5-37D0-4B5C-808A-CADCD5554F3A}" type="presOf" srcId="{60F80A13-5A7F-412D-8C5B-808ECD256925}" destId="{375D49BE-39AF-4665-9E8E-5324CEE53B28}" srcOrd="0" destOrd="0" presId="urn:microsoft.com/office/officeart/2005/8/layout/vList2"/>
    <dgm:cxn modelId="{3D5BC049-9BC1-4379-B209-9D891C38532D}" type="presParOf" srcId="{375D49BE-39AF-4665-9E8E-5324CEE53B28}" destId="{05341634-6A2B-4468-9761-0B39E33683A9}" srcOrd="0" destOrd="0" presId="urn:microsoft.com/office/officeart/2005/8/layout/vList2"/>
    <dgm:cxn modelId="{776B8A31-B251-4064-BFB0-306FE782DFCE}" type="presParOf" srcId="{375D49BE-39AF-4665-9E8E-5324CEE53B28}" destId="{65E908B3-4E16-42F4-9832-077BDB83BBC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F80A13-5A7F-412D-8C5B-808ECD25692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74154-C713-4ED3-99C0-CE1CFE93711E}">
      <dgm:prSet custT="1"/>
      <dgm:spPr/>
      <dgm:t>
        <a:bodyPr/>
        <a:lstStyle/>
        <a:p>
          <a:r>
            <a:rPr lang="de-DE" sz="4500" dirty="0" err="1"/>
            <a:t>Scrum</a:t>
          </a:r>
          <a:r>
            <a:rPr lang="de-DE" sz="4500" dirty="0"/>
            <a:t> – Tool:</a:t>
          </a:r>
          <a:endParaRPr lang="en-US" sz="4500" dirty="0"/>
        </a:p>
      </dgm:t>
    </dgm:pt>
    <dgm:pt modelId="{3F9A9DB8-320B-4B1A-8BEE-A181760DC99F}" type="parTrans" cxnId="{39A275C2-DBA4-466C-A507-F5EAA4F71401}">
      <dgm:prSet/>
      <dgm:spPr/>
      <dgm:t>
        <a:bodyPr/>
        <a:lstStyle/>
        <a:p>
          <a:endParaRPr lang="en-US"/>
        </a:p>
      </dgm:t>
    </dgm:pt>
    <dgm:pt modelId="{36F94E9E-E4F1-4EEB-A61A-614180CD5EDA}" type="sibTrans" cxnId="{39A275C2-DBA4-466C-A507-F5EAA4F71401}">
      <dgm:prSet/>
      <dgm:spPr/>
      <dgm:t>
        <a:bodyPr/>
        <a:lstStyle/>
        <a:p>
          <a:endParaRPr lang="en-US"/>
        </a:p>
      </dgm:t>
    </dgm:pt>
    <dgm:pt modelId="{B9595C1D-7282-41BE-82E0-E23EE3CF52D2}">
      <dgm:prSet custT="1"/>
      <dgm:spPr/>
      <dgm:t>
        <a:bodyPr/>
        <a:lstStyle/>
        <a:p>
          <a:endParaRPr lang="en-US" sz="3500" dirty="0"/>
        </a:p>
      </dgm:t>
    </dgm:pt>
    <dgm:pt modelId="{8EFBFF21-BCA9-4BCF-A526-95A60E61DF25}" type="parTrans" cxnId="{5EC81246-35B5-4BDF-AE8F-99115FFE3C98}">
      <dgm:prSet/>
      <dgm:spPr/>
      <dgm:t>
        <a:bodyPr/>
        <a:lstStyle/>
        <a:p>
          <a:endParaRPr lang="en-US"/>
        </a:p>
      </dgm:t>
    </dgm:pt>
    <dgm:pt modelId="{0D07EB64-D362-4495-AA6A-77B3F5D7442B}" type="sibTrans" cxnId="{5EC81246-35B5-4BDF-AE8F-99115FFE3C98}">
      <dgm:prSet/>
      <dgm:spPr/>
      <dgm:t>
        <a:bodyPr/>
        <a:lstStyle/>
        <a:p>
          <a:endParaRPr lang="en-US"/>
        </a:p>
      </dgm:t>
    </dgm:pt>
    <dgm:pt modelId="{375D49BE-39AF-4665-9E8E-5324CEE53B28}" type="pres">
      <dgm:prSet presAssocID="{60F80A13-5A7F-412D-8C5B-808ECD256925}" presName="linear" presStyleCnt="0">
        <dgm:presLayoutVars>
          <dgm:animLvl val="lvl"/>
          <dgm:resizeHandles val="exact"/>
        </dgm:presLayoutVars>
      </dgm:prSet>
      <dgm:spPr/>
    </dgm:pt>
    <dgm:pt modelId="{05341634-6A2B-4468-9761-0B39E33683A9}" type="pres">
      <dgm:prSet presAssocID="{52E74154-C713-4ED3-99C0-CE1CFE93711E}" presName="parentText" presStyleLbl="node1" presStyleIdx="0" presStyleCnt="1" custLinFactNeighborX="-14" custLinFactNeighborY="-35442">
        <dgm:presLayoutVars>
          <dgm:chMax val="0"/>
          <dgm:bulletEnabled val="1"/>
        </dgm:presLayoutVars>
      </dgm:prSet>
      <dgm:spPr/>
    </dgm:pt>
    <dgm:pt modelId="{65E908B3-4E16-42F4-9832-077BDB83BBCB}" type="pres">
      <dgm:prSet presAssocID="{52E74154-C713-4ED3-99C0-CE1CFE93711E}" presName="childText" presStyleLbl="revTx" presStyleIdx="0" presStyleCnt="1" custLinFactNeighborX="-14" custLinFactNeighborY="36822">
        <dgm:presLayoutVars>
          <dgm:bulletEnabled val="1"/>
        </dgm:presLayoutVars>
      </dgm:prSet>
      <dgm:spPr/>
    </dgm:pt>
  </dgm:ptLst>
  <dgm:cxnLst>
    <dgm:cxn modelId="{AD03F736-A372-4C4D-881E-0AFC3B3118BD}" type="presOf" srcId="{B9595C1D-7282-41BE-82E0-E23EE3CF52D2}" destId="{65E908B3-4E16-42F4-9832-077BDB83BBCB}" srcOrd="0" destOrd="0" presId="urn:microsoft.com/office/officeart/2005/8/layout/vList2"/>
    <dgm:cxn modelId="{5EC81246-35B5-4BDF-AE8F-99115FFE3C98}" srcId="{52E74154-C713-4ED3-99C0-CE1CFE93711E}" destId="{B9595C1D-7282-41BE-82E0-E23EE3CF52D2}" srcOrd="0" destOrd="0" parTransId="{8EFBFF21-BCA9-4BCF-A526-95A60E61DF25}" sibTransId="{0D07EB64-D362-4495-AA6A-77B3F5D7442B}"/>
    <dgm:cxn modelId="{39A275C2-DBA4-466C-A507-F5EAA4F71401}" srcId="{60F80A13-5A7F-412D-8C5B-808ECD256925}" destId="{52E74154-C713-4ED3-99C0-CE1CFE93711E}" srcOrd="0" destOrd="0" parTransId="{3F9A9DB8-320B-4B1A-8BEE-A181760DC99F}" sibTransId="{36F94E9E-E4F1-4EEB-A61A-614180CD5EDA}"/>
    <dgm:cxn modelId="{09B92BD2-4F4B-4B6D-88F3-344EF1F6C027}" type="presOf" srcId="{52E74154-C713-4ED3-99C0-CE1CFE93711E}" destId="{05341634-6A2B-4468-9761-0B39E33683A9}" srcOrd="0" destOrd="0" presId="urn:microsoft.com/office/officeart/2005/8/layout/vList2"/>
    <dgm:cxn modelId="{BC5008D5-37D0-4B5C-808A-CADCD5554F3A}" type="presOf" srcId="{60F80A13-5A7F-412D-8C5B-808ECD256925}" destId="{375D49BE-39AF-4665-9E8E-5324CEE53B28}" srcOrd="0" destOrd="0" presId="urn:microsoft.com/office/officeart/2005/8/layout/vList2"/>
    <dgm:cxn modelId="{3D5BC049-9BC1-4379-B209-9D891C38532D}" type="presParOf" srcId="{375D49BE-39AF-4665-9E8E-5324CEE53B28}" destId="{05341634-6A2B-4468-9761-0B39E33683A9}" srcOrd="0" destOrd="0" presId="urn:microsoft.com/office/officeart/2005/8/layout/vList2"/>
    <dgm:cxn modelId="{776B8A31-B251-4064-BFB0-306FE782DFCE}" type="presParOf" srcId="{375D49BE-39AF-4665-9E8E-5324CEE53B28}" destId="{65E908B3-4E16-42F4-9832-077BDB83BBC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F80A13-5A7F-412D-8C5B-808ECD25692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74154-C713-4ED3-99C0-CE1CFE93711E}">
      <dgm:prSet custT="1"/>
      <dgm:spPr/>
      <dgm:t>
        <a:bodyPr/>
        <a:lstStyle/>
        <a:p>
          <a:r>
            <a:rPr lang="de-DE" sz="4500" dirty="0" err="1"/>
            <a:t>Product</a:t>
          </a:r>
          <a:r>
            <a:rPr lang="de-DE" sz="4500" dirty="0"/>
            <a:t> Backlog:</a:t>
          </a:r>
          <a:endParaRPr lang="en-US" sz="4500" dirty="0"/>
        </a:p>
      </dgm:t>
    </dgm:pt>
    <dgm:pt modelId="{3F9A9DB8-320B-4B1A-8BEE-A181760DC99F}" type="parTrans" cxnId="{39A275C2-DBA4-466C-A507-F5EAA4F71401}">
      <dgm:prSet/>
      <dgm:spPr/>
      <dgm:t>
        <a:bodyPr/>
        <a:lstStyle/>
        <a:p>
          <a:endParaRPr lang="en-US"/>
        </a:p>
      </dgm:t>
    </dgm:pt>
    <dgm:pt modelId="{36F94E9E-E4F1-4EEB-A61A-614180CD5EDA}" type="sibTrans" cxnId="{39A275C2-DBA4-466C-A507-F5EAA4F71401}">
      <dgm:prSet/>
      <dgm:spPr/>
      <dgm:t>
        <a:bodyPr/>
        <a:lstStyle/>
        <a:p>
          <a:endParaRPr lang="en-US"/>
        </a:p>
      </dgm:t>
    </dgm:pt>
    <dgm:pt modelId="{B9595C1D-7282-41BE-82E0-E23EE3CF52D2}">
      <dgm:prSet custT="1"/>
      <dgm:spPr/>
      <dgm:t>
        <a:bodyPr/>
        <a:lstStyle/>
        <a:p>
          <a:endParaRPr lang="en-US" sz="3500" dirty="0"/>
        </a:p>
      </dgm:t>
    </dgm:pt>
    <dgm:pt modelId="{8EFBFF21-BCA9-4BCF-A526-95A60E61DF25}" type="parTrans" cxnId="{5EC81246-35B5-4BDF-AE8F-99115FFE3C98}">
      <dgm:prSet/>
      <dgm:spPr/>
      <dgm:t>
        <a:bodyPr/>
        <a:lstStyle/>
        <a:p>
          <a:endParaRPr lang="en-US"/>
        </a:p>
      </dgm:t>
    </dgm:pt>
    <dgm:pt modelId="{0D07EB64-D362-4495-AA6A-77B3F5D7442B}" type="sibTrans" cxnId="{5EC81246-35B5-4BDF-AE8F-99115FFE3C98}">
      <dgm:prSet/>
      <dgm:spPr/>
      <dgm:t>
        <a:bodyPr/>
        <a:lstStyle/>
        <a:p>
          <a:endParaRPr lang="en-US"/>
        </a:p>
      </dgm:t>
    </dgm:pt>
    <dgm:pt modelId="{375D49BE-39AF-4665-9E8E-5324CEE53B28}" type="pres">
      <dgm:prSet presAssocID="{60F80A13-5A7F-412D-8C5B-808ECD256925}" presName="linear" presStyleCnt="0">
        <dgm:presLayoutVars>
          <dgm:animLvl val="lvl"/>
          <dgm:resizeHandles val="exact"/>
        </dgm:presLayoutVars>
      </dgm:prSet>
      <dgm:spPr/>
    </dgm:pt>
    <dgm:pt modelId="{05341634-6A2B-4468-9761-0B39E33683A9}" type="pres">
      <dgm:prSet presAssocID="{52E74154-C713-4ED3-99C0-CE1CFE93711E}" presName="parentText" presStyleLbl="node1" presStyleIdx="0" presStyleCnt="1" custLinFactNeighborX="725" custLinFactNeighborY="-54850">
        <dgm:presLayoutVars>
          <dgm:chMax val="0"/>
          <dgm:bulletEnabled val="1"/>
        </dgm:presLayoutVars>
      </dgm:prSet>
      <dgm:spPr/>
    </dgm:pt>
    <dgm:pt modelId="{65E908B3-4E16-42F4-9832-077BDB83BBCB}" type="pres">
      <dgm:prSet presAssocID="{52E74154-C713-4ED3-99C0-CE1CFE93711E}" presName="childText" presStyleLbl="revTx" presStyleIdx="0" presStyleCnt="1" custLinFactNeighborX="-14" custLinFactNeighborY="36822">
        <dgm:presLayoutVars>
          <dgm:bulletEnabled val="1"/>
        </dgm:presLayoutVars>
      </dgm:prSet>
      <dgm:spPr/>
    </dgm:pt>
  </dgm:ptLst>
  <dgm:cxnLst>
    <dgm:cxn modelId="{AD03F736-A372-4C4D-881E-0AFC3B3118BD}" type="presOf" srcId="{B9595C1D-7282-41BE-82E0-E23EE3CF52D2}" destId="{65E908B3-4E16-42F4-9832-077BDB83BBCB}" srcOrd="0" destOrd="0" presId="urn:microsoft.com/office/officeart/2005/8/layout/vList2"/>
    <dgm:cxn modelId="{5EC81246-35B5-4BDF-AE8F-99115FFE3C98}" srcId="{52E74154-C713-4ED3-99C0-CE1CFE93711E}" destId="{B9595C1D-7282-41BE-82E0-E23EE3CF52D2}" srcOrd="0" destOrd="0" parTransId="{8EFBFF21-BCA9-4BCF-A526-95A60E61DF25}" sibTransId="{0D07EB64-D362-4495-AA6A-77B3F5D7442B}"/>
    <dgm:cxn modelId="{39A275C2-DBA4-466C-A507-F5EAA4F71401}" srcId="{60F80A13-5A7F-412D-8C5B-808ECD256925}" destId="{52E74154-C713-4ED3-99C0-CE1CFE93711E}" srcOrd="0" destOrd="0" parTransId="{3F9A9DB8-320B-4B1A-8BEE-A181760DC99F}" sibTransId="{36F94E9E-E4F1-4EEB-A61A-614180CD5EDA}"/>
    <dgm:cxn modelId="{09B92BD2-4F4B-4B6D-88F3-344EF1F6C027}" type="presOf" srcId="{52E74154-C713-4ED3-99C0-CE1CFE93711E}" destId="{05341634-6A2B-4468-9761-0B39E33683A9}" srcOrd="0" destOrd="0" presId="urn:microsoft.com/office/officeart/2005/8/layout/vList2"/>
    <dgm:cxn modelId="{BC5008D5-37D0-4B5C-808A-CADCD5554F3A}" type="presOf" srcId="{60F80A13-5A7F-412D-8C5B-808ECD256925}" destId="{375D49BE-39AF-4665-9E8E-5324CEE53B28}" srcOrd="0" destOrd="0" presId="urn:microsoft.com/office/officeart/2005/8/layout/vList2"/>
    <dgm:cxn modelId="{3D5BC049-9BC1-4379-B209-9D891C38532D}" type="presParOf" srcId="{375D49BE-39AF-4665-9E8E-5324CEE53B28}" destId="{05341634-6A2B-4468-9761-0B39E33683A9}" srcOrd="0" destOrd="0" presId="urn:microsoft.com/office/officeart/2005/8/layout/vList2"/>
    <dgm:cxn modelId="{776B8A31-B251-4064-BFB0-306FE782DFCE}" type="presParOf" srcId="{375D49BE-39AF-4665-9E8E-5324CEE53B28}" destId="{65E908B3-4E16-42F4-9832-077BDB83BBC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F80A13-5A7F-412D-8C5B-808ECD25692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74154-C713-4ED3-99C0-CE1CFE93711E}">
      <dgm:prSet custT="1"/>
      <dgm:spPr/>
      <dgm:t>
        <a:bodyPr/>
        <a:lstStyle/>
        <a:p>
          <a:r>
            <a:rPr lang="de-DE" sz="4500" dirty="0"/>
            <a:t>Demo:</a:t>
          </a:r>
          <a:endParaRPr lang="en-US" sz="4500" dirty="0"/>
        </a:p>
      </dgm:t>
    </dgm:pt>
    <dgm:pt modelId="{3F9A9DB8-320B-4B1A-8BEE-A181760DC99F}" type="parTrans" cxnId="{39A275C2-DBA4-466C-A507-F5EAA4F71401}">
      <dgm:prSet/>
      <dgm:spPr/>
      <dgm:t>
        <a:bodyPr/>
        <a:lstStyle/>
        <a:p>
          <a:endParaRPr lang="en-US"/>
        </a:p>
      </dgm:t>
    </dgm:pt>
    <dgm:pt modelId="{36F94E9E-E4F1-4EEB-A61A-614180CD5EDA}" type="sibTrans" cxnId="{39A275C2-DBA4-466C-A507-F5EAA4F71401}">
      <dgm:prSet/>
      <dgm:spPr/>
      <dgm:t>
        <a:bodyPr/>
        <a:lstStyle/>
        <a:p>
          <a:endParaRPr lang="en-US"/>
        </a:p>
      </dgm:t>
    </dgm:pt>
    <dgm:pt modelId="{B9595C1D-7282-41BE-82E0-E23EE3CF52D2}">
      <dgm:prSet custT="1"/>
      <dgm:spPr/>
      <dgm:t>
        <a:bodyPr/>
        <a:lstStyle/>
        <a:p>
          <a:endParaRPr lang="en-US" sz="3500" dirty="0"/>
        </a:p>
      </dgm:t>
    </dgm:pt>
    <dgm:pt modelId="{8EFBFF21-BCA9-4BCF-A526-95A60E61DF25}" type="parTrans" cxnId="{5EC81246-35B5-4BDF-AE8F-99115FFE3C98}">
      <dgm:prSet/>
      <dgm:spPr/>
      <dgm:t>
        <a:bodyPr/>
        <a:lstStyle/>
        <a:p>
          <a:endParaRPr lang="en-US"/>
        </a:p>
      </dgm:t>
    </dgm:pt>
    <dgm:pt modelId="{0D07EB64-D362-4495-AA6A-77B3F5D7442B}" type="sibTrans" cxnId="{5EC81246-35B5-4BDF-AE8F-99115FFE3C98}">
      <dgm:prSet/>
      <dgm:spPr/>
      <dgm:t>
        <a:bodyPr/>
        <a:lstStyle/>
        <a:p>
          <a:endParaRPr lang="en-US"/>
        </a:p>
      </dgm:t>
    </dgm:pt>
    <dgm:pt modelId="{375D49BE-39AF-4665-9E8E-5324CEE53B28}" type="pres">
      <dgm:prSet presAssocID="{60F80A13-5A7F-412D-8C5B-808ECD256925}" presName="linear" presStyleCnt="0">
        <dgm:presLayoutVars>
          <dgm:animLvl val="lvl"/>
          <dgm:resizeHandles val="exact"/>
        </dgm:presLayoutVars>
      </dgm:prSet>
      <dgm:spPr/>
    </dgm:pt>
    <dgm:pt modelId="{05341634-6A2B-4468-9761-0B39E33683A9}" type="pres">
      <dgm:prSet presAssocID="{52E74154-C713-4ED3-99C0-CE1CFE93711E}" presName="parentText" presStyleLbl="node1" presStyleIdx="0" presStyleCnt="1" custLinFactNeighborX="-14" custLinFactNeighborY="-35442">
        <dgm:presLayoutVars>
          <dgm:chMax val="0"/>
          <dgm:bulletEnabled val="1"/>
        </dgm:presLayoutVars>
      </dgm:prSet>
      <dgm:spPr/>
    </dgm:pt>
    <dgm:pt modelId="{65E908B3-4E16-42F4-9832-077BDB83BBCB}" type="pres">
      <dgm:prSet presAssocID="{52E74154-C713-4ED3-99C0-CE1CFE93711E}" presName="childText" presStyleLbl="revTx" presStyleIdx="0" presStyleCnt="1" custLinFactNeighborX="-14" custLinFactNeighborY="36822">
        <dgm:presLayoutVars>
          <dgm:bulletEnabled val="1"/>
        </dgm:presLayoutVars>
      </dgm:prSet>
      <dgm:spPr/>
    </dgm:pt>
  </dgm:ptLst>
  <dgm:cxnLst>
    <dgm:cxn modelId="{AD03F736-A372-4C4D-881E-0AFC3B3118BD}" type="presOf" srcId="{B9595C1D-7282-41BE-82E0-E23EE3CF52D2}" destId="{65E908B3-4E16-42F4-9832-077BDB83BBCB}" srcOrd="0" destOrd="0" presId="urn:microsoft.com/office/officeart/2005/8/layout/vList2"/>
    <dgm:cxn modelId="{5EC81246-35B5-4BDF-AE8F-99115FFE3C98}" srcId="{52E74154-C713-4ED3-99C0-CE1CFE93711E}" destId="{B9595C1D-7282-41BE-82E0-E23EE3CF52D2}" srcOrd="0" destOrd="0" parTransId="{8EFBFF21-BCA9-4BCF-A526-95A60E61DF25}" sibTransId="{0D07EB64-D362-4495-AA6A-77B3F5D7442B}"/>
    <dgm:cxn modelId="{39A275C2-DBA4-466C-A507-F5EAA4F71401}" srcId="{60F80A13-5A7F-412D-8C5B-808ECD256925}" destId="{52E74154-C713-4ED3-99C0-CE1CFE93711E}" srcOrd="0" destOrd="0" parTransId="{3F9A9DB8-320B-4B1A-8BEE-A181760DC99F}" sibTransId="{36F94E9E-E4F1-4EEB-A61A-614180CD5EDA}"/>
    <dgm:cxn modelId="{09B92BD2-4F4B-4B6D-88F3-344EF1F6C027}" type="presOf" srcId="{52E74154-C713-4ED3-99C0-CE1CFE93711E}" destId="{05341634-6A2B-4468-9761-0B39E33683A9}" srcOrd="0" destOrd="0" presId="urn:microsoft.com/office/officeart/2005/8/layout/vList2"/>
    <dgm:cxn modelId="{BC5008D5-37D0-4B5C-808A-CADCD5554F3A}" type="presOf" srcId="{60F80A13-5A7F-412D-8C5B-808ECD256925}" destId="{375D49BE-39AF-4665-9E8E-5324CEE53B28}" srcOrd="0" destOrd="0" presId="urn:microsoft.com/office/officeart/2005/8/layout/vList2"/>
    <dgm:cxn modelId="{3D5BC049-9BC1-4379-B209-9D891C38532D}" type="presParOf" srcId="{375D49BE-39AF-4665-9E8E-5324CEE53B28}" destId="{05341634-6A2B-4468-9761-0B39E33683A9}" srcOrd="0" destOrd="0" presId="urn:microsoft.com/office/officeart/2005/8/layout/vList2"/>
    <dgm:cxn modelId="{776B8A31-B251-4064-BFB0-306FE782DFCE}" type="presParOf" srcId="{375D49BE-39AF-4665-9E8E-5324CEE53B28}" destId="{65E908B3-4E16-42F4-9832-077BDB83BBC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3FA20-AE7F-4487-B96B-348718546D47}">
      <dsp:nvSpPr>
        <dsp:cNvPr id="0" name=""/>
        <dsp:cNvSpPr/>
      </dsp:nvSpPr>
      <dsp:spPr>
        <a:xfrm>
          <a:off x="0" y="136666"/>
          <a:ext cx="10515600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Vorstellung Produkt:</a:t>
          </a:r>
          <a:endParaRPr lang="en-US" sz="4500" kern="1200" dirty="0"/>
        </a:p>
      </dsp:txBody>
      <dsp:txXfrm>
        <a:off x="59399" y="196065"/>
        <a:ext cx="10396802" cy="1098002"/>
      </dsp:txXfrm>
    </dsp:sp>
    <dsp:sp modelId="{DA7655FD-3C02-4A68-B6A8-DAEDF466E575}">
      <dsp:nvSpPr>
        <dsp:cNvPr id="0" name=""/>
        <dsp:cNvSpPr/>
      </dsp:nvSpPr>
      <dsp:spPr>
        <a:xfrm>
          <a:off x="0" y="1353466"/>
          <a:ext cx="10515600" cy="168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 dirty="0"/>
            <a:t>Webseite, um Noten einzutragen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 dirty="0"/>
            <a:t>Man kann die Webseite ganz einfach erweitern um andere Infos anzuzeigen</a:t>
          </a:r>
          <a:endParaRPr lang="en-US" sz="3500" kern="1200" dirty="0"/>
        </a:p>
      </dsp:txBody>
      <dsp:txXfrm>
        <a:off x="0" y="1353466"/>
        <a:ext cx="10515600" cy="168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1634-6A2B-4468-9761-0B39E33683A9}">
      <dsp:nvSpPr>
        <dsp:cNvPr id="0" name=""/>
        <dsp:cNvSpPr/>
      </dsp:nvSpPr>
      <dsp:spPr>
        <a:xfrm>
          <a:off x="0" y="11811"/>
          <a:ext cx="10515600" cy="1079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Architektur:</a:t>
          </a:r>
          <a:endParaRPr lang="en-US" sz="4500" kern="1200" dirty="0"/>
        </a:p>
      </dsp:txBody>
      <dsp:txXfrm>
        <a:off x="52688" y="64499"/>
        <a:ext cx="10410224" cy="973949"/>
      </dsp:txXfrm>
    </dsp:sp>
    <dsp:sp modelId="{65E908B3-4E16-42F4-9832-077BDB83BBCB}">
      <dsp:nvSpPr>
        <dsp:cNvPr id="0" name=""/>
        <dsp:cNvSpPr/>
      </dsp:nvSpPr>
      <dsp:spPr>
        <a:xfrm>
          <a:off x="0" y="1091136"/>
          <a:ext cx="10515600" cy="3073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 dirty="0"/>
            <a:t>Frontend: HTML, CSS und JS mit Bootstrap 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 dirty="0"/>
            <a:t>Backend: </a:t>
          </a:r>
          <a:r>
            <a:rPr lang="de-DE" sz="3500" kern="1200" dirty="0" err="1"/>
            <a:t>NodeJS</a:t>
          </a:r>
          <a:r>
            <a:rPr lang="de-DE" sz="3500" kern="1200" dirty="0"/>
            <a:t> mit Express Framework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/>
            <a:t>Datenbank: MongoDB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/>
            <a:t>Umgebung: Docker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/>
            <a:t>Git und Github als Softwareverwaltungssystem</a:t>
          </a:r>
          <a:endParaRPr lang="en-US" sz="3500" kern="1200"/>
        </a:p>
      </dsp:txBody>
      <dsp:txXfrm>
        <a:off x="0" y="1091136"/>
        <a:ext cx="10515600" cy="3073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1634-6A2B-4468-9761-0B39E33683A9}">
      <dsp:nvSpPr>
        <dsp:cNvPr id="0" name=""/>
        <dsp:cNvSpPr/>
      </dsp:nvSpPr>
      <dsp:spPr>
        <a:xfrm>
          <a:off x="0" y="0"/>
          <a:ext cx="10515600" cy="1198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SCRUM – Erfahrung:</a:t>
          </a:r>
          <a:endParaRPr lang="en-US" sz="4500" kern="1200" dirty="0"/>
        </a:p>
      </dsp:txBody>
      <dsp:txXfrm>
        <a:off x="58485" y="58485"/>
        <a:ext cx="10398630" cy="1081110"/>
      </dsp:txXfrm>
    </dsp:sp>
    <dsp:sp modelId="{65E908B3-4E16-42F4-9832-077BDB83BBCB}">
      <dsp:nvSpPr>
        <dsp:cNvPr id="0" name=""/>
        <dsp:cNvSpPr/>
      </dsp:nvSpPr>
      <dsp:spPr>
        <a:xfrm>
          <a:off x="0" y="1198474"/>
          <a:ext cx="10515600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 dirty="0"/>
            <a:t>Die Zusammenarbeit ging gut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3500" kern="1200" dirty="0"/>
            <a:t>Die </a:t>
          </a:r>
          <a:r>
            <a:rPr lang="de-DE" sz="3500" kern="1200" dirty="0" err="1"/>
            <a:t>Scrum</a:t>
          </a:r>
          <a:r>
            <a:rPr lang="de-DE" sz="3500" kern="1200" dirty="0"/>
            <a:t> Rollen waren klar, weil wir nur zu zweit waren</a:t>
          </a:r>
          <a:endParaRPr lang="en-US" sz="3500" kern="1200" dirty="0"/>
        </a:p>
      </dsp:txBody>
      <dsp:txXfrm>
        <a:off x="0" y="1198474"/>
        <a:ext cx="10515600" cy="1689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1634-6A2B-4468-9761-0B39E33683A9}">
      <dsp:nvSpPr>
        <dsp:cNvPr id="0" name=""/>
        <dsp:cNvSpPr/>
      </dsp:nvSpPr>
      <dsp:spPr>
        <a:xfrm>
          <a:off x="0" y="0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 err="1"/>
            <a:t>Scrum</a:t>
          </a:r>
          <a:r>
            <a:rPr lang="de-DE" sz="4500" kern="1200" dirty="0"/>
            <a:t> – Tool:</a:t>
          </a:r>
          <a:endParaRPr lang="en-US" sz="4500" kern="1200" dirty="0"/>
        </a:p>
      </dsp:txBody>
      <dsp:txXfrm>
        <a:off x="59399" y="59399"/>
        <a:ext cx="10396802" cy="1098002"/>
      </dsp:txXfrm>
    </dsp:sp>
    <dsp:sp modelId="{65E908B3-4E16-42F4-9832-077BDB83BBCB}">
      <dsp:nvSpPr>
        <dsp:cNvPr id="0" name=""/>
        <dsp:cNvSpPr/>
      </dsp:nvSpPr>
      <dsp:spPr>
        <a:xfrm>
          <a:off x="0" y="1811194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500" kern="1200" dirty="0"/>
        </a:p>
      </dsp:txBody>
      <dsp:txXfrm>
        <a:off x="0" y="1811194"/>
        <a:ext cx="10515600" cy="1076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1634-6A2B-4468-9761-0B39E33683A9}">
      <dsp:nvSpPr>
        <dsp:cNvPr id="0" name=""/>
        <dsp:cNvSpPr/>
      </dsp:nvSpPr>
      <dsp:spPr>
        <a:xfrm>
          <a:off x="0" y="0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 err="1"/>
            <a:t>Product</a:t>
          </a:r>
          <a:r>
            <a:rPr lang="de-DE" sz="4500" kern="1200" dirty="0"/>
            <a:t> Backlog:</a:t>
          </a:r>
          <a:endParaRPr lang="en-US" sz="4500" kern="1200" dirty="0"/>
        </a:p>
      </dsp:txBody>
      <dsp:txXfrm>
        <a:off x="59399" y="59399"/>
        <a:ext cx="10396802" cy="1098002"/>
      </dsp:txXfrm>
    </dsp:sp>
    <dsp:sp modelId="{65E908B3-4E16-42F4-9832-077BDB83BBCB}">
      <dsp:nvSpPr>
        <dsp:cNvPr id="0" name=""/>
        <dsp:cNvSpPr/>
      </dsp:nvSpPr>
      <dsp:spPr>
        <a:xfrm>
          <a:off x="0" y="1811194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500" kern="1200" dirty="0"/>
        </a:p>
      </dsp:txBody>
      <dsp:txXfrm>
        <a:off x="0" y="1811194"/>
        <a:ext cx="10515600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41634-6A2B-4468-9761-0B39E33683A9}">
      <dsp:nvSpPr>
        <dsp:cNvPr id="0" name=""/>
        <dsp:cNvSpPr/>
      </dsp:nvSpPr>
      <dsp:spPr>
        <a:xfrm>
          <a:off x="0" y="0"/>
          <a:ext cx="10515600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/>
            <a:t>Demo:</a:t>
          </a:r>
          <a:endParaRPr lang="en-US" sz="4500" kern="1200" dirty="0"/>
        </a:p>
      </dsp:txBody>
      <dsp:txXfrm>
        <a:off x="59399" y="59399"/>
        <a:ext cx="10396802" cy="1098002"/>
      </dsp:txXfrm>
    </dsp:sp>
    <dsp:sp modelId="{65E908B3-4E16-42F4-9832-077BDB83BBCB}">
      <dsp:nvSpPr>
        <dsp:cNvPr id="0" name=""/>
        <dsp:cNvSpPr/>
      </dsp:nvSpPr>
      <dsp:spPr>
        <a:xfrm>
          <a:off x="0" y="1811194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4450" rIns="24892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500" kern="1200" dirty="0"/>
        </a:p>
      </dsp:txBody>
      <dsp:txXfrm>
        <a:off x="0" y="1811194"/>
        <a:ext cx="10515600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E8C79-20A9-EFFC-E83E-28087148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90FEB4-68AB-762C-69C3-FDB9E3788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1047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92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2.wdp"/><Relationship Id="rId1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microsoft.com/office/2007/relationships/hdphoto" Target="../media/hdphoto1.wdp"/><Relationship Id="rId5" Type="http://schemas.openxmlformats.org/officeDocument/2006/relationships/diagramQuickStyle" Target="../diagrams/quickStyle2.xml"/><Relationship Id="rId15" Type="http://schemas.microsoft.com/office/2007/relationships/hdphoto" Target="../media/hdphoto3.wdp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sv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53F90-D386-78A7-0B09-95DCFE4E6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DB86FAD-BFA2-92BA-A156-04BD03C61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Scrum-Projekt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79DF58-2BF2-D378-2C24-2F23A47A4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Von Moritz und Corsin</a:t>
            </a:r>
          </a:p>
        </p:txBody>
      </p:sp>
    </p:spTree>
    <p:extLst>
      <p:ext uri="{BB962C8B-B14F-4D97-AF65-F5344CB8AC3E}">
        <p14:creationId xmlns:p14="http://schemas.microsoft.com/office/powerpoint/2010/main" val="203886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503CAF-EB21-FEF6-A1A9-614B0BBC68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feld 5">
            <a:extLst>
              <a:ext uri="{FF2B5EF4-FFF2-40B4-BE49-F238E27FC236}">
                <a16:creationId xmlns:a16="http://schemas.microsoft.com/office/drawing/2014/main" id="{1AAD6501-4F9C-70BD-0F5E-16531982D2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126455"/>
              </p:ext>
            </p:extLst>
          </p:nvPr>
        </p:nvGraphicFramePr>
        <p:xfrm>
          <a:off x="838200" y="2004447"/>
          <a:ext cx="10515600" cy="3172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Presentation with checklist outline">
            <a:extLst>
              <a:ext uri="{FF2B5EF4-FFF2-40B4-BE49-F238E27FC236}">
                <a16:creationId xmlns:a16="http://schemas.microsoft.com/office/drawing/2014/main" id="{680D4D0C-707A-F81C-DE36-91BF340232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2885" y="2093068"/>
            <a:ext cx="1288307" cy="128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24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B33E0-4E2C-884B-CA33-96CF089B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feld 3">
            <a:extLst>
              <a:ext uri="{FF2B5EF4-FFF2-40B4-BE49-F238E27FC236}">
                <a16:creationId xmlns:a16="http://schemas.microsoft.com/office/drawing/2014/main" id="{1489326C-1383-4BC3-7B03-5E428CF78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685656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Architecture outline">
            <a:extLst>
              <a:ext uri="{FF2B5EF4-FFF2-40B4-BE49-F238E27FC236}">
                <a16:creationId xmlns:a16="http://schemas.microsoft.com/office/drawing/2014/main" id="{AB584A3C-0FAE-C3B1-70E5-165044393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058" y="1922149"/>
            <a:ext cx="1203961" cy="1203961"/>
          </a:xfrm>
          <a:prstGeom prst="rect">
            <a:avLst/>
          </a:prstGeom>
        </p:spPr>
      </p:pic>
      <p:pic>
        <p:nvPicPr>
          <p:cNvPr id="1026" name="Picture 2" descr="Logo HTML, JS et CSS, Feuilles de style en cascade JavaScript HTML CSS3 ...">
            <a:extLst>
              <a:ext uri="{FF2B5EF4-FFF2-40B4-BE49-F238E27FC236}">
                <a16:creationId xmlns:a16="http://schemas.microsoft.com/office/drawing/2014/main" id="{7BDDDD09-9A3D-A431-C6FC-64D39D3C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918" b="92962" l="8000" r="93222">
                        <a14:foregroundMark x1="16086" y1="46191" x2="17701" y2="50136"/>
                        <a14:foregroundMark x1="18318" y1="62999" x2="18111" y2="69208"/>
                        <a14:foregroundMark x1="17136" y1="52063" x2="17111" y2="51613"/>
                        <a14:foregroundMark x1="18111" y1="69208" x2="17825" y2="64170"/>
                        <a14:foregroundMark x1="17111" y1="51613" x2="17179" y2="51918"/>
                        <a14:foregroundMark x1="23778" y1="14042" x2="24280" y2="14052"/>
                        <a14:foregroundMark x1="17977" y1="13933" x2="19475" y2="13961"/>
                        <a14:foregroundMark x1="9000" y1="12023" x2="10444" y2="12023"/>
                        <a14:foregroundMark x1="14111" y1="8504" x2="14153" y2="10185"/>
                        <a14:foregroundMark x1="48889" y1="8798" x2="48444" y2="17889"/>
                        <a14:foregroundMark x1="51222" y1="11730" x2="52889" y2="12903"/>
                        <a14:foregroundMark x1="77000" y1="8504" x2="77000" y2="16422"/>
                        <a14:foregroundMark x1="81889" y1="9384" x2="81778" y2="14663"/>
                        <a14:foregroundMark x1="86444" y1="8798" x2="86444" y2="11437"/>
                        <a14:foregroundMark x1="83556" y1="27273" x2="87889" y2="27859"/>
                        <a14:foregroundMark x1="93111" y1="29619" x2="93444" y2="52493"/>
                        <a14:foregroundMark x1="89824" y1="69752" x2="90333" y2="70968"/>
                        <a14:foregroundMark x1="86507" y1="61827" x2="86773" y2="62463"/>
                        <a14:foregroundMark x1="79738" y1="45658" x2="79956" y2="46179"/>
                        <a14:foregroundMark x1="75111" y1="34604" x2="76595" y2="38150"/>
                        <a14:foregroundMark x1="83082" y1="78695" x2="84222" y2="80059"/>
                        <a14:foregroundMark x1="84222" y1="80059" x2="89444" y2="81818"/>
                        <a14:foregroundMark x1="80176" y1="78116" x2="80444" y2="79472"/>
                        <a14:foregroundMark x1="76444" y1="59238" x2="77279" y2="63461"/>
                        <a14:foregroundMark x1="8000" y1="32258" x2="9889" y2="64223"/>
                        <a14:foregroundMark x1="48556" y1="92082" x2="50333" y2="92962"/>
                        <a14:backgroundMark x1="12333" y1="12903" x2="12333" y2="15543"/>
                        <a14:backgroundMark x1="12333" y1="11730" x2="12889" y2="16129"/>
                        <a14:backgroundMark x1="15667" y1="12317" x2="15333" y2="20528"/>
                        <a14:backgroundMark x1="12333" y1="13783" x2="12333" y2="19648"/>
                        <a14:backgroundMark x1="21667" y1="9971" x2="21889" y2="14663"/>
                        <a14:backgroundMark x1="18444" y1="14663" x2="18444" y2="14663"/>
                        <a14:backgroundMark x1="18222" y1="14663" x2="18444" y2="16716"/>
                        <a14:backgroundMark x1="24778" y1="13196" x2="25556" y2="13196"/>
                        <a14:backgroundMark x1="24667" y1="14076" x2="26556" y2="13783"/>
                        <a14:backgroundMark x1="24333" y1="13783" x2="25333" y2="12903"/>
                        <a14:backgroundMark x1="13667" y1="41642" x2="19111" y2="40469"/>
                        <a14:backgroundMark x1="17111" y1="56891" x2="19444" y2="59531"/>
                        <a14:backgroundMark x1="17000" y1="53959" x2="18556" y2="56598"/>
                        <a14:backgroundMark x1="16667" y1="53666" x2="18222" y2="54839"/>
                        <a14:backgroundMark x1="78111" y1="41935" x2="78111" y2="41935"/>
                        <a14:backgroundMark x1="79444" y1="41349" x2="80778" y2="41349"/>
                        <a14:backgroundMark x1="82667" y1="48094" x2="80778" y2="52493"/>
                        <a14:backgroundMark x1="77556" y1="39589" x2="79778" y2="41642"/>
                        <a14:backgroundMark x1="76778" y1="38416" x2="77111" y2="42815"/>
                        <a14:backgroundMark x1="84111" y1="55132" x2="88222" y2="56891"/>
                        <a14:backgroundMark x1="87889" y1="63930" x2="87111" y2="73314"/>
                        <a14:backgroundMark x1="79000" y1="70968" x2="83444" y2="74780"/>
                        <a14:backgroundMark x1="77556" y1="67742" x2="79667" y2="73021"/>
                        <a14:backgroundMark x1="77444" y1="66569" x2="78667" y2="70968"/>
                        <a14:backgroundMark x1="82222" y1="78006" x2="83111" y2="78592"/>
                        <a14:backgroundMark x1="77778" y1="65689" x2="78000" y2="69795"/>
                        <a14:backgroundMark x1="83000" y1="76833" x2="83222" y2="78592"/>
                        <a14:backgroundMark x1="82667" y1="53959" x2="84000" y2="56305"/>
                        <a14:backgroundMark x1="76667" y1="38123" x2="76889" y2="42229"/>
                        <a14:backgroundMark x1="87444" y1="62463" x2="87444" y2="68915"/>
                        <a14:backgroundMark x1="77778" y1="65103" x2="77444" y2="65396"/>
                        <a14:backgroundMark x1="53000" y1="75953" x2="54111" y2="74780"/>
                        <a14:backgroundMark x1="47000" y1="74780" x2="48556" y2="76246"/>
                        <a14:backgroundMark x1="82111" y1="14663" x2="83222" y2="146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187" y="3013520"/>
            <a:ext cx="1924155" cy="72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Bootstrap – Logos PNG">
            <a:extLst>
              <a:ext uri="{FF2B5EF4-FFF2-40B4-BE49-F238E27FC236}">
                <a16:creationId xmlns:a16="http://schemas.microsoft.com/office/drawing/2014/main" id="{AF9B40A8-4226-32A7-8FE0-216ADF3FF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8281" y1="29306" x2="34844" y2="60417"/>
                        <a14:foregroundMark x1="43125" y1="20972" x2="54219" y2="25139"/>
                        <a14:foregroundMark x1="54219" y1="25139" x2="65313" y2="49028"/>
                        <a14:foregroundMark x1="65313" y1="49028" x2="59297" y2="75556"/>
                        <a14:foregroundMark x1="59297" y1="75556" x2="43516" y2="80556"/>
                        <a14:foregroundMark x1="43516" y1="80556" x2="41484" y2="79444"/>
                        <a14:foregroundMark x1="39141" y1="27361" x2="36563" y2="57917"/>
                        <a14:foregroundMark x1="47266" y1="40694" x2="50313" y2="42500"/>
                        <a14:foregroundMark x1="48281" y1="61389" x2="51250" y2="60278"/>
                        <a14:foregroundMark x1="52422" y1="37500" x2="53281" y2="43194"/>
                        <a14:foregroundMark x1="52266" y1="37639" x2="50625" y2="36667"/>
                        <a14:foregroundMark x1="53672" y1="41528" x2="54063" y2="42778"/>
                        <a14:foregroundMark x1="53828" y1="40972" x2="53906" y2="43194"/>
                        <a14:foregroundMark x1="35781" y1="30278" x2="37969" y2="57083"/>
                        <a14:backgroundMark x1="22188" y1="13889" x2="15000" y2="31944"/>
                        <a14:backgroundMark x1="15000" y1="31944" x2="12031" y2="46250"/>
                        <a14:backgroundMark x1="43203" y1="34306" x2="43438" y2="55833"/>
                        <a14:backgroundMark x1="47188" y1="50556" x2="51641" y2="50278"/>
                        <a14:backgroundMark x1="51641" y1="50278" x2="54609" y2="43472"/>
                        <a14:backgroundMark x1="54609" y1="43472" x2="54439" y2="43135"/>
                        <a14:backgroundMark x1="49844" y1="34028" x2="45703" y2="33611"/>
                        <a14:backgroundMark x1="50313" y1="33750" x2="54297" y2="36250"/>
                        <a14:backgroundMark x1="55605" y1="43005" x2="55937" y2="44722"/>
                        <a14:backgroundMark x1="54297" y1="36250" x2="55074" y2="40263"/>
                        <a14:backgroundMark x1="55937" y1="44722" x2="53672" y2="47778"/>
                        <a14:backgroundMark x1="45156" y1="34722" x2="49297" y2="33889"/>
                        <a14:backgroundMark x1="51172" y1="47639" x2="54063" y2="47500"/>
                        <a14:backgroundMark x1="44766" y1="54028" x2="44531" y2="61528"/>
                        <a14:backgroundMark x1="45000" y1="33194" x2="45547" y2="35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11351" r="22443" b="12421"/>
          <a:stretch/>
        </p:blipFill>
        <p:spPr bwMode="auto">
          <a:xfrm>
            <a:off x="11027522" y="3076287"/>
            <a:ext cx="743854" cy="6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 JS logo, Node.js JavaScript Web application Express.js Computer ...">
            <a:extLst>
              <a:ext uri="{FF2B5EF4-FFF2-40B4-BE49-F238E27FC236}">
                <a16:creationId xmlns:a16="http://schemas.microsoft.com/office/drawing/2014/main" id="{505DA48B-6909-F38C-B7C7-38710EA5B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15333" y1="31889" x2="15333" y2="26444"/>
                        <a14:foregroundMark x1="19889" y1="22556" x2="24667" y2="29111"/>
                        <a14:foregroundMark x1="24667" y1="29111" x2="24889" y2="29778"/>
                        <a14:foregroundMark x1="38556" y1="23889" x2="36979" y2="33352"/>
                        <a14:foregroundMark x1="40667" y1="25333" x2="39000" y2="34000"/>
                        <a14:foregroundMark x1="43000" y1="27889" x2="40333" y2="32000"/>
                        <a14:foregroundMark x1="38954" y1="36126" x2="39878" y2="36425"/>
                        <a14:foregroundMark x1="57718" y1="27112" x2="52667" y2="29556"/>
                        <a14:foregroundMark x1="58168" y1="26894" x2="57901" y2="27023"/>
                        <a14:foregroundMark x1="63000" y1="24556" x2="61001" y2="25523"/>
                        <a14:foregroundMark x1="52667" y1="29556" x2="54889" y2="30667"/>
                        <a14:foregroundMark x1="63222" y1="23333" x2="54556" y2="25111"/>
                        <a14:foregroundMark x1="54556" y1="25111" x2="55333" y2="25556"/>
                        <a14:foregroundMark x1="65111" y1="13444" x2="63667" y2="30333"/>
                        <a14:foregroundMark x1="63667" y1="30333" x2="63000" y2="31333"/>
                        <a14:foregroundMark x1="78444" y1="33889" x2="76778" y2="24889"/>
                        <a14:foregroundMark x1="76778" y1="24889" x2="83000" y2="26000"/>
                        <a14:foregroundMark x1="58487" y1="62832" x2="57556" y2="65444"/>
                        <a14:foregroundMark x1="61000" y1="55778" x2="60262" y2="57850"/>
                        <a14:foregroundMark x1="57755" y1="71683" x2="57854" y2="74804"/>
                        <a14:foregroundMark x1="65000" y1="31889" x2="57778" y2="32556"/>
                        <a14:foregroundMark x1="57778" y1="32556" x2="56889" y2="30667"/>
                        <a14:foregroundMark x1="76333" y1="31889" x2="81000" y2="34778"/>
                        <a14:foregroundMark x1="80000" y1="28444" x2="80000" y2="28556"/>
                        <a14:foregroundMark x1="83863" y1="43176" x2="83988" y2="44284"/>
                        <a14:foregroundMark x1="83730" y1="41996" x2="83785" y2="42483"/>
                        <a14:foregroundMark x1="83556" y1="47222" x2="84444" y2="47222"/>
                        <a14:foregroundMark x1="82667" y1="43889" x2="82667" y2="44556"/>
                        <a14:foregroundMark x1="83403" y1="41957" x2="84000" y2="42000"/>
                        <a14:foregroundMark x1="83333" y1="42222" x2="84013" y2="42778"/>
                        <a14:backgroundMark x1="35222" y1="35111" x2="36556" y2="36000"/>
                        <a14:backgroundMark x1="43556" y1="36556" x2="39889" y2="39333"/>
                        <a14:backgroundMark x1="33889" y1="34222" x2="38333" y2="36778"/>
                        <a14:backgroundMark x1="57000" y1="60000" x2="61667" y2="61556"/>
                        <a14:backgroundMark x1="55111" y1="70444" x2="59222" y2="69556"/>
                        <a14:backgroundMark x1="56333" y1="66111" x2="59000" y2="67444"/>
                        <a14:backgroundMark x1="57222" y1="76000" x2="59222" y2="75333"/>
                        <a14:backgroundMark x1="60000" y1="58444" x2="61111" y2="60111"/>
                        <a14:backgroundMark x1="59222" y1="58667" x2="60444" y2="59889"/>
                        <a14:backgroundMark x1="56667" y1="75333" x2="58444" y2="75333"/>
                        <a14:backgroundMark x1="59778" y1="26444" x2="59000" y2="27444"/>
                        <a14:backgroundMark x1="57889" y1="27889" x2="60556" y2="26444"/>
                        <a14:backgroundMark x1="58000" y1="28000" x2="58000" y2="27333"/>
                        <a14:backgroundMark x1="68889" y1="35222" x2="74333" y2="40444"/>
                        <a14:backgroundMark x1="74333" y1="40444" x2="77000" y2="45333"/>
                        <a14:backgroundMark x1="82601" y1="48721" x2="79333" y2="51444"/>
                        <a14:backgroundMark x1="66889" y1="35222" x2="70444" y2="41444"/>
                        <a14:backgroundMark x1="70444" y1="41444" x2="70556" y2="44444"/>
                        <a14:backgroundMark x1="76889" y1="40222" x2="78333" y2="42667"/>
                        <a14:backgroundMark x1="81578" y1="44556" x2="81667" y2="44889"/>
                        <a14:backgroundMark x1="83222" y1="45889" x2="83667" y2="46778"/>
                        <a14:backgroundMark x1="83556" y1="45222" x2="83889" y2="46667"/>
                        <a14:backgroundMark x1="85667" y1="47889" x2="83000" y2="49333"/>
                        <a14:backgroundMark x1="81222" y1="42667" x2="81222" y2="43722"/>
                        <a14:backgroundMark x1="83778" y1="44667" x2="83889" y2="45556"/>
                        <a14:backgroundMark x1="79333" y1="41889" x2="79444" y2="42111"/>
                        <a14:backgroundMark x1="75333" y1="39222" x2="76444" y2="40667"/>
                        <a14:backgroundMark x1="80000" y1="41556" x2="79778" y2="42556"/>
                        <a14:backgroundMark x1="83000" y1="41111" x2="84000" y2="40889"/>
                        <a14:backgroundMark x1="83444" y1="42667" x2="83556" y2="43111"/>
                        <a14:backgroundMark x1="83889" y1="42667" x2="83778" y2="43000"/>
                        <a14:backgroundMark x1="83556" y1="42556" x2="83556" y2="42778"/>
                        <a14:backgroundMark x1="83889" y1="42667" x2="83889" y2="42667"/>
                        <a14:backgroundMark x1="83889" y1="42667" x2="83667" y2="43333"/>
                        <a14:backgroundMark x1="83778" y1="44444" x2="83889" y2="4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06" t="6767" r="8720" b="-3626"/>
          <a:stretch/>
        </p:blipFill>
        <p:spPr bwMode="auto">
          <a:xfrm>
            <a:off x="8839510" y="3679792"/>
            <a:ext cx="78100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download | HD PNG 9kib 354x415 unnamed mongodb logo sv PNG image ...">
            <a:extLst>
              <a:ext uri="{FF2B5EF4-FFF2-40B4-BE49-F238E27FC236}">
                <a16:creationId xmlns:a16="http://schemas.microsoft.com/office/drawing/2014/main" id="{2520C24A-76ED-2368-1C97-54BDE3510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630" b="98836" l="9643" r="90595">
                        <a14:foregroundMark x1="43214" y1="9313" x2="65238" y2="8847"/>
                        <a14:foregroundMark x1="65238" y1="8847" x2="67024" y2="8847"/>
                        <a14:foregroundMark x1="28214" y1="7567" x2="48810" y2="5471"/>
                        <a14:foregroundMark x1="49286" y1="56694" x2="50476" y2="64261"/>
                        <a14:foregroundMark x1="37857" y1="2212" x2="52857" y2="2561"/>
                        <a14:foregroundMark x1="52857" y1="2561" x2="60476" y2="1746"/>
                        <a14:foregroundMark x1="60476" y1="1746" x2="60595" y2="1746"/>
                        <a14:foregroundMark x1="10119" y1="93015" x2="9643" y2="87893"/>
                        <a14:foregroundMark x1="14643" y1="87660" x2="16071" y2="93364"/>
                        <a14:foregroundMark x1="26071" y1="89290" x2="26786" y2="93597"/>
                        <a14:foregroundMark x1="37381" y1="88591" x2="37024" y2="93481"/>
                        <a14:foregroundMark x1="48929" y1="93364" x2="53929" y2="94761"/>
                        <a14:foregroundMark x1="47262" y1="97672" x2="49286" y2="98952"/>
                        <a14:foregroundMark x1="57262" y1="90105" x2="58810" y2="94179"/>
                        <a14:foregroundMark x1="78214" y1="84400" x2="78571" y2="91967"/>
                        <a14:foregroundMark x1="78571" y1="91967" x2="78333" y2="92549"/>
                        <a14:foregroundMark x1="90595" y1="88475" x2="90476" y2="93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16" y="4279232"/>
            <a:ext cx="645724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– Logos Download">
            <a:extLst>
              <a:ext uri="{FF2B5EF4-FFF2-40B4-BE49-F238E27FC236}">
                <a16:creationId xmlns:a16="http://schemas.microsoft.com/office/drawing/2014/main" id="{527D71FF-318F-EE40-3487-265F60200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84" y="4934662"/>
            <a:ext cx="1717040" cy="4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, symbol, meaning, history, PNG, brand">
            <a:extLst>
              <a:ext uri="{FF2B5EF4-FFF2-40B4-BE49-F238E27FC236}">
                <a16:creationId xmlns:a16="http://schemas.microsoft.com/office/drawing/2014/main" id="{B9F06A41-619D-91D1-AFD2-418D47109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1" b="21943"/>
          <a:stretch/>
        </p:blipFill>
        <p:spPr bwMode="auto">
          <a:xfrm>
            <a:off x="10002150" y="5484843"/>
            <a:ext cx="1736252" cy="5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2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B33E0-4E2C-884B-CA33-96CF089B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feld 3">
            <a:extLst>
              <a:ext uri="{FF2B5EF4-FFF2-40B4-BE49-F238E27FC236}">
                <a16:creationId xmlns:a16="http://schemas.microsoft.com/office/drawing/2014/main" id="{1489326C-1383-4BC3-7B03-5E428CF78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836035"/>
              </p:ext>
            </p:extLst>
          </p:nvPr>
        </p:nvGraphicFramePr>
        <p:xfrm>
          <a:off x="838200" y="2004446"/>
          <a:ext cx="10515600" cy="288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Trophy outline">
            <a:extLst>
              <a:ext uri="{FF2B5EF4-FFF2-40B4-BE49-F238E27FC236}">
                <a16:creationId xmlns:a16="http://schemas.microsoft.com/office/drawing/2014/main" id="{EBC68A82-E8B9-0795-D56C-28483D045A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4780" y="2004445"/>
            <a:ext cx="1124518" cy="11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8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B33E0-4E2C-884B-CA33-96CF089B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feld 3">
            <a:extLst>
              <a:ext uri="{FF2B5EF4-FFF2-40B4-BE49-F238E27FC236}">
                <a16:creationId xmlns:a16="http://schemas.microsoft.com/office/drawing/2014/main" id="{1489326C-1383-4BC3-7B03-5E428CF78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933080"/>
              </p:ext>
            </p:extLst>
          </p:nvPr>
        </p:nvGraphicFramePr>
        <p:xfrm>
          <a:off x="838200" y="2004446"/>
          <a:ext cx="10515600" cy="288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Tools outline">
            <a:extLst>
              <a:ext uri="{FF2B5EF4-FFF2-40B4-BE49-F238E27FC236}">
                <a16:creationId xmlns:a16="http://schemas.microsoft.com/office/drawing/2014/main" id="{040C9040-8304-6ACC-0D27-B10263F9B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16863" y="2004445"/>
            <a:ext cx="1180351" cy="1180351"/>
          </a:xfrm>
          <a:prstGeom prst="rect">
            <a:avLst/>
          </a:prstGeom>
        </p:spPr>
      </p:pic>
      <p:pic>
        <p:nvPicPr>
          <p:cNvPr id="7" name="Picture 14" descr="GitHub Logo, symbol, meaning, history, PNG, brand">
            <a:extLst>
              <a:ext uri="{FF2B5EF4-FFF2-40B4-BE49-F238E27FC236}">
                <a16:creationId xmlns:a16="http://schemas.microsoft.com/office/drawing/2014/main" id="{E50EB234-7B55-E4B5-3D9A-1BDBC6E7B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1" b="21943"/>
          <a:stretch/>
        </p:blipFill>
        <p:spPr bwMode="auto">
          <a:xfrm>
            <a:off x="3696768" y="3748503"/>
            <a:ext cx="4795415" cy="14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41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B33E0-4E2C-884B-CA33-96CF089B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feld 3">
            <a:extLst>
              <a:ext uri="{FF2B5EF4-FFF2-40B4-BE49-F238E27FC236}">
                <a16:creationId xmlns:a16="http://schemas.microsoft.com/office/drawing/2014/main" id="{1489326C-1383-4BC3-7B03-5E428CF78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73114"/>
              </p:ext>
            </p:extLst>
          </p:nvPr>
        </p:nvGraphicFramePr>
        <p:xfrm>
          <a:off x="838200" y="2004446"/>
          <a:ext cx="10515600" cy="288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Tools outline">
            <a:extLst>
              <a:ext uri="{FF2B5EF4-FFF2-40B4-BE49-F238E27FC236}">
                <a16:creationId xmlns:a16="http://schemas.microsoft.com/office/drawing/2014/main" id="{040C9040-8304-6ACC-0D27-B10263F9BB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16863" y="2004445"/>
            <a:ext cx="1180351" cy="1180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072D36-9437-6099-8A14-E73D43808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0176" y="3536780"/>
            <a:ext cx="8126687" cy="22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13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B33E0-4E2C-884B-CA33-96CF089B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156ABA-469A-EB34-B33D-0A1AF99C6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70" y="3536780"/>
            <a:ext cx="7578298" cy="23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B33E0-4E2C-884B-CA33-96CF089B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6B3E0-922B-4552-F407-A4613DED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51" y="3536778"/>
            <a:ext cx="7826536" cy="20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2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B33E0-4E2C-884B-CA33-96CF089B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9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feld 3">
            <a:extLst>
              <a:ext uri="{FF2B5EF4-FFF2-40B4-BE49-F238E27FC236}">
                <a16:creationId xmlns:a16="http://schemas.microsoft.com/office/drawing/2014/main" id="{1489326C-1383-4BC3-7B03-5E428CF78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459996"/>
              </p:ext>
            </p:extLst>
          </p:nvPr>
        </p:nvGraphicFramePr>
        <p:xfrm>
          <a:off x="838200" y="2004446"/>
          <a:ext cx="10515600" cy="2887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Teacher outline">
            <a:extLst>
              <a:ext uri="{FF2B5EF4-FFF2-40B4-BE49-F238E27FC236}">
                <a16:creationId xmlns:a16="http://schemas.microsoft.com/office/drawing/2014/main" id="{836BDCA4-5415-696E-DA8F-8DBA04ED77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3996" y="2004445"/>
            <a:ext cx="126492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Scrum-Projekt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Scrum-Projekt</dc:title>
  <dc:creator>Moritz Michel</dc:creator>
  <cp:lastModifiedBy>Corsin Pollo</cp:lastModifiedBy>
  <cp:revision>4</cp:revision>
  <dcterms:created xsi:type="dcterms:W3CDTF">2024-01-17T12:24:51Z</dcterms:created>
  <dcterms:modified xsi:type="dcterms:W3CDTF">2024-01-24T13:47:56Z</dcterms:modified>
</cp:coreProperties>
</file>