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1434-F1A4-4307-A152-1422338EFBDB}" v="1" dt="2024-01-23T21:10:18.451"/>
    <p1510:client id="{169FF9FB-7C2F-41CA-B4D4-EA8A31B4EFE3}" v="3" dt="2024-01-24T12:37:0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Michel" userId="d4a1262a-cfce-468c-9a90-744f82d8c4ea" providerId="ADAL" clId="{169FF9FB-7C2F-41CA-B4D4-EA8A31B4EFE3}"/>
    <pc:docChg chg="undo custSel addSld modSld">
      <pc:chgData name="Moritz Michel" userId="d4a1262a-cfce-468c-9a90-744f82d8c4ea" providerId="ADAL" clId="{169FF9FB-7C2F-41CA-B4D4-EA8A31B4EFE3}" dt="2024-01-24T12:38:40.319" v="905" actId="20577"/>
      <pc:docMkLst>
        <pc:docMk/>
      </pc:docMkLst>
      <pc:sldChg chg="modSp new mod">
        <pc:chgData name="Moritz Michel" userId="d4a1262a-cfce-468c-9a90-744f82d8c4ea" providerId="ADAL" clId="{169FF9FB-7C2F-41CA-B4D4-EA8A31B4EFE3}" dt="2024-01-17T12:31:06.447" v="39" actId="20577"/>
        <pc:sldMkLst>
          <pc:docMk/>
          <pc:sldMk cId="2038864626" sldId="256"/>
        </pc:sldMkLst>
        <pc:spChg chg="mod">
          <ac:chgData name="Moritz Michel" userId="d4a1262a-cfce-468c-9a90-744f82d8c4ea" providerId="ADAL" clId="{169FF9FB-7C2F-41CA-B4D4-EA8A31B4EFE3}" dt="2024-01-17T12:30:59.396" v="13" actId="20577"/>
          <ac:spMkLst>
            <pc:docMk/>
            <pc:sldMk cId="2038864626" sldId="256"/>
            <ac:spMk id="2" creationId="{5DB86FAD-BFA2-92BA-A156-04BD03C61B11}"/>
          </ac:spMkLst>
        </pc:spChg>
        <pc:spChg chg="mod">
          <ac:chgData name="Moritz Michel" userId="d4a1262a-cfce-468c-9a90-744f82d8c4ea" providerId="ADAL" clId="{169FF9FB-7C2F-41CA-B4D4-EA8A31B4EFE3}" dt="2024-01-17T12:31:06.447" v="39" actId="20577"/>
          <ac:spMkLst>
            <pc:docMk/>
            <pc:sldMk cId="2038864626" sldId="256"/>
            <ac:spMk id="3" creationId="{DF79DF58-2BF2-D378-2C24-2F23A47A4FDE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4T12:28:45.066" v="313" actId="20577"/>
        <pc:sldMkLst>
          <pc:docMk/>
          <pc:sldMk cId="3142824968" sldId="257"/>
        </pc:sldMkLst>
        <pc:spChg chg="del mod">
          <ac:chgData name="Moritz Michel" userId="d4a1262a-cfce-468c-9a90-744f82d8c4ea" providerId="ADAL" clId="{169FF9FB-7C2F-41CA-B4D4-EA8A31B4EFE3}" dt="2024-01-23T15:13:44.738" v="85" actId="478"/>
          <ac:spMkLst>
            <pc:docMk/>
            <pc:sldMk cId="3142824968" sldId="257"/>
            <ac:spMk id="2" creationId="{18EC9A1D-5904-2C13-B850-64E1DE8C80EA}"/>
          </ac:spMkLst>
        </pc:spChg>
        <pc:spChg chg="del">
          <ac:chgData name="Moritz Michel" userId="d4a1262a-cfce-468c-9a90-744f82d8c4ea" providerId="ADAL" clId="{169FF9FB-7C2F-41CA-B4D4-EA8A31B4EFE3}" dt="2024-01-23T15:13:44.738" v="85" actId="478"/>
          <ac:spMkLst>
            <pc:docMk/>
            <pc:sldMk cId="3142824968" sldId="257"/>
            <ac:spMk id="3" creationId="{726D5F14-AC12-F55A-C9E3-9A53C68D6230}"/>
          </ac:spMkLst>
        </pc:spChg>
        <pc:spChg chg="add del mod">
          <ac:chgData name="Moritz Michel" userId="d4a1262a-cfce-468c-9a90-744f82d8c4ea" providerId="ADAL" clId="{169FF9FB-7C2F-41CA-B4D4-EA8A31B4EFE3}" dt="2024-01-23T15:13:47.750" v="86" actId="478"/>
          <ac:spMkLst>
            <pc:docMk/>
            <pc:sldMk cId="3142824968" sldId="257"/>
            <ac:spMk id="5" creationId="{32A478CF-6D93-8673-7043-4E26C112D61B}"/>
          </ac:spMkLst>
        </pc:spChg>
        <pc:spChg chg="add mod">
          <ac:chgData name="Moritz Michel" userId="d4a1262a-cfce-468c-9a90-744f82d8c4ea" providerId="ADAL" clId="{169FF9FB-7C2F-41CA-B4D4-EA8A31B4EFE3}" dt="2024-01-24T12:28:45.066" v="313" actId="20577"/>
          <ac:spMkLst>
            <pc:docMk/>
            <pc:sldMk cId="3142824968" sldId="257"/>
            <ac:spMk id="6" creationId="{E9C356D6-FA6C-A073-7262-43AC5731887A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4T12:33:49.099" v="743" actId="20577"/>
        <pc:sldMkLst>
          <pc:docMk/>
          <pc:sldMk cId="172823693" sldId="258"/>
        </pc:sldMkLst>
        <pc:spChg chg="del mod">
          <ac:chgData name="Moritz Michel" userId="d4a1262a-cfce-468c-9a90-744f82d8c4ea" providerId="ADAL" clId="{169FF9FB-7C2F-41CA-B4D4-EA8A31B4EFE3}" dt="2024-01-24T12:29:20.653" v="315" actId="478"/>
          <ac:spMkLst>
            <pc:docMk/>
            <pc:sldMk cId="172823693" sldId="258"/>
            <ac:spMk id="2" creationId="{9F43B191-90F5-0CF9-14FD-EE16186FBC7B}"/>
          </ac:spMkLst>
        </pc:spChg>
        <pc:spChg chg="del">
          <ac:chgData name="Moritz Michel" userId="d4a1262a-cfce-468c-9a90-744f82d8c4ea" providerId="ADAL" clId="{169FF9FB-7C2F-41CA-B4D4-EA8A31B4EFE3}" dt="2024-01-24T12:29:23.123" v="316" actId="478"/>
          <ac:spMkLst>
            <pc:docMk/>
            <pc:sldMk cId="172823693" sldId="258"/>
            <ac:spMk id="3" creationId="{EF0F3D64-4738-8744-1572-B187E7399A7D}"/>
          </ac:spMkLst>
        </pc:spChg>
        <pc:spChg chg="add mod">
          <ac:chgData name="Moritz Michel" userId="d4a1262a-cfce-468c-9a90-744f82d8c4ea" providerId="ADAL" clId="{169FF9FB-7C2F-41CA-B4D4-EA8A31B4EFE3}" dt="2024-01-24T12:33:49.099" v="743" actId="20577"/>
          <ac:spMkLst>
            <pc:docMk/>
            <pc:sldMk cId="172823693" sldId="258"/>
            <ac:spMk id="4" creationId="{28E47B62-19B2-2CCE-10F8-D97F3201F8EC}"/>
          </ac:spMkLst>
        </pc:spChg>
      </pc:sldChg>
      <pc:sldChg chg="delSp modSp new mod">
        <pc:chgData name="Moritz Michel" userId="d4a1262a-cfce-468c-9a90-744f82d8c4ea" providerId="ADAL" clId="{169FF9FB-7C2F-41CA-B4D4-EA8A31B4EFE3}" dt="2024-01-24T12:27:40.166" v="142" actId="478"/>
        <pc:sldMkLst>
          <pc:docMk/>
          <pc:sldMk cId="1478272952" sldId="259"/>
        </pc:sldMkLst>
        <pc:spChg chg="mod">
          <ac:chgData name="Moritz Michel" userId="d4a1262a-cfce-468c-9a90-744f82d8c4ea" providerId="ADAL" clId="{169FF9FB-7C2F-41CA-B4D4-EA8A31B4EFE3}" dt="2024-01-24T12:27:36.989" v="141" actId="20577"/>
          <ac:spMkLst>
            <pc:docMk/>
            <pc:sldMk cId="1478272952" sldId="259"/>
            <ac:spMk id="2" creationId="{9EB688A9-B1D0-F39F-4161-CE34D7566640}"/>
          </ac:spMkLst>
        </pc:spChg>
        <pc:spChg chg="del">
          <ac:chgData name="Moritz Michel" userId="d4a1262a-cfce-468c-9a90-744f82d8c4ea" providerId="ADAL" clId="{169FF9FB-7C2F-41CA-B4D4-EA8A31B4EFE3}" dt="2024-01-24T12:27:40.166" v="142" actId="478"/>
          <ac:spMkLst>
            <pc:docMk/>
            <pc:sldMk cId="1478272952" sldId="259"/>
            <ac:spMk id="3" creationId="{03D96895-700B-B67E-85CC-86870F2A67BD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4T12:38:07.115" v="879" actId="20577"/>
        <pc:sldMkLst>
          <pc:docMk/>
          <pc:sldMk cId="2100115915" sldId="260"/>
        </pc:sldMkLst>
        <pc:spChg chg="del">
          <ac:chgData name="Moritz Michel" userId="d4a1262a-cfce-468c-9a90-744f82d8c4ea" providerId="ADAL" clId="{169FF9FB-7C2F-41CA-B4D4-EA8A31B4EFE3}" dt="2024-01-24T12:36:53.484" v="745" actId="478"/>
          <ac:spMkLst>
            <pc:docMk/>
            <pc:sldMk cId="2100115915" sldId="260"/>
            <ac:spMk id="2" creationId="{7E31F12A-E2A1-1E94-8C71-057A8FC108F2}"/>
          </ac:spMkLst>
        </pc:spChg>
        <pc:spChg chg="del">
          <ac:chgData name="Moritz Michel" userId="d4a1262a-cfce-468c-9a90-744f82d8c4ea" providerId="ADAL" clId="{169FF9FB-7C2F-41CA-B4D4-EA8A31B4EFE3}" dt="2024-01-24T12:36:55.418" v="746" actId="478"/>
          <ac:spMkLst>
            <pc:docMk/>
            <pc:sldMk cId="2100115915" sldId="260"/>
            <ac:spMk id="3" creationId="{E2EB0496-E015-0989-8EA1-B9D189994E0B}"/>
          </ac:spMkLst>
        </pc:spChg>
        <pc:spChg chg="add mod">
          <ac:chgData name="Moritz Michel" userId="d4a1262a-cfce-468c-9a90-744f82d8c4ea" providerId="ADAL" clId="{169FF9FB-7C2F-41CA-B4D4-EA8A31B4EFE3}" dt="2024-01-24T12:38:07.115" v="879" actId="20577"/>
          <ac:spMkLst>
            <pc:docMk/>
            <pc:sldMk cId="2100115915" sldId="260"/>
            <ac:spMk id="4" creationId="{3E1FB75A-5268-D5EA-401C-07EA4EACA8FC}"/>
          </ac:spMkLst>
        </pc:spChg>
      </pc:sldChg>
      <pc:sldChg chg="modSp add mod">
        <pc:chgData name="Moritz Michel" userId="d4a1262a-cfce-468c-9a90-744f82d8c4ea" providerId="ADAL" clId="{169FF9FB-7C2F-41CA-B4D4-EA8A31B4EFE3}" dt="2024-01-24T12:38:40.319" v="905" actId="20577"/>
        <pc:sldMkLst>
          <pc:docMk/>
          <pc:sldMk cId="1950927261" sldId="261"/>
        </pc:sldMkLst>
        <pc:spChg chg="mod">
          <ac:chgData name="Moritz Michel" userId="d4a1262a-cfce-468c-9a90-744f82d8c4ea" providerId="ADAL" clId="{169FF9FB-7C2F-41CA-B4D4-EA8A31B4EFE3}" dt="2024-01-24T12:38:40.319" v="905" actId="20577"/>
          <ac:spMkLst>
            <pc:docMk/>
            <pc:sldMk cId="1950927261" sldId="261"/>
            <ac:spMk id="4" creationId="{3E1FB75A-5268-D5EA-401C-07EA4EACA8FC}"/>
          </ac:spMkLst>
        </pc:spChg>
      </pc:sldChg>
      <pc:sldMasterChg chg="addSldLayout">
        <pc:chgData name="Moritz Michel" userId="d4a1262a-cfce-468c-9a90-744f82d8c4ea" providerId="ADAL" clId="{169FF9FB-7C2F-41CA-B4D4-EA8A31B4EFE3}" dt="2024-01-17T12:27:37.057" v="0" actId="680"/>
        <pc:sldMasterMkLst>
          <pc:docMk/>
          <pc:sldMasterMk cId="1288924855" sldId="2147483648"/>
        </pc:sldMasterMkLst>
        <pc:sldLayoutChg chg="add">
          <pc:chgData name="Moritz Michel" userId="d4a1262a-cfce-468c-9a90-744f82d8c4ea" providerId="ADAL" clId="{169FF9FB-7C2F-41CA-B4D4-EA8A31B4EFE3}" dt="2024-01-17T12:27:37.057" v="0" actId="680"/>
          <pc:sldLayoutMkLst>
            <pc:docMk/>
            <pc:sldMasterMk cId="1288924855" sldId="2147483648"/>
            <pc:sldLayoutMk cId="2110475806" sldId="2147483649"/>
          </pc:sldLayoutMkLst>
        </pc:sldLayoutChg>
      </pc:sldMasterChg>
    </pc:docChg>
  </pc:docChgLst>
  <pc:docChgLst>
    <pc:chgData name="Moritz Michel" userId="d4a1262a-cfce-468c-9a90-744f82d8c4ea" providerId="ADAL" clId="{04591434-F1A4-4307-A152-1422338EFBDB}"/>
    <pc:docChg chg="custSel modSld">
      <pc:chgData name="Moritz Michel" userId="d4a1262a-cfce-468c-9a90-744f82d8c4ea" providerId="ADAL" clId="{04591434-F1A4-4307-A152-1422338EFBDB}" dt="2024-01-23T21:10:23.175" v="2" actId="478"/>
      <pc:docMkLst>
        <pc:docMk/>
      </pc:docMkLst>
      <pc:sldChg chg="addSp delSp modSp mod">
        <pc:chgData name="Moritz Michel" userId="d4a1262a-cfce-468c-9a90-744f82d8c4ea" providerId="ADAL" clId="{04591434-F1A4-4307-A152-1422338EFBDB}" dt="2024-01-23T21:10:23.175" v="2" actId="478"/>
        <pc:sldMkLst>
          <pc:docMk/>
          <pc:sldMk cId="3142824968" sldId="257"/>
        </pc:sldMkLst>
        <pc:picChg chg="add del mod">
          <ac:chgData name="Moritz Michel" userId="d4a1262a-cfce-468c-9a90-744f82d8c4ea" providerId="ADAL" clId="{04591434-F1A4-4307-A152-1422338EFBDB}" dt="2024-01-23T21:10:23.175" v="2" actId="478"/>
          <ac:picMkLst>
            <pc:docMk/>
            <pc:sldMk cId="3142824968" sldId="257"/>
            <ac:picMk id="4" creationId="{04E89E0D-D171-352F-405A-030422B17D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E8C79-20A9-EFFC-E83E-28087148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90FEB4-68AB-762C-69C3-FDB9E3788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04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92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86FAD-BFA2-92BA-A156-04BD03C61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9DF58-2BF2-D378-2C24-2F23A47A4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Moritz und Corsin</a:t>
            </a:r>
          </a:p>
        </p:txBody>
      </p:sp>
    </p:spTree>
    <p:extLst>
      <p:ext uri="{BB962C8B-B14F-4D97-AF65-F5344CB8AC3E}">
        <p14:creationId xmlns:p14="http://schemas.microsoft.com/office/powerpoint/2010/main" val="203886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9C356D6-FA6C-A073-7262-43AC5731887A}"/>
              </a:ext>
            </a:extLst>
          </p:cNvPr>
          <p:cNvSpPr txBox="1"/>
          <p:nvPr/>
        </p:nvSpPr>
        <p:spPr>
          <a:xfrm>
            <a:off x="795528" y="731520"/>
            <a:ext cx="10600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Vorstellung Produkt: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Webseite, um Noten einzutragen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Man kann die Webseite ganz einfach erweitern um andere Infos anzuzeigen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8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E47B62-19B2-2CCE-10F8-D97F3201F8EC}"/>
              </a:ext>
            </a:extLst>
          </p:cNvPr>
          <p:cNvSpPr txBox="1"/>
          <p:nvPr/>
        </p:nvSpPr>
        <p:spPr>
          <a:xfrm>
            <a:off x="795528" y="731520"/>
            <a:ext cx="10600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Architektur: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Frontend: HTML, CSS und JS mit Bootstrap 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Backend: </a:t>
            </a:r>
            <a:r>
              <a:rPr lang="de-DE" sz="4000" dirty="0" err="1"/>
              <a:t>NodeJS</a:t>
            </a:r>
            <a:r>
              <a:rPr lang="de-DE" sz="4000" dirty="0"/>
              <a:t> mit Express Framework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Datenbank: MongoDB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Umgebung: Docker</a:t>
            </a:r>
          </a:p>
          <a:p>
            <a:pPr marL="571500" indent="-571500">
              <a:buFontTx/>
              <a:buChar char="-"/>
            </a:pPr>
            <a:r>
              <a:rPr lang="de-DE" sz="4000" dirty="0" err="1"/>
              <a:t>Git</a:t>
            </a:r>
            <a:r>
              <a:rPr lang="de-DE" sz="4000" dirty="0"/>
              <a:t> und </a:t>
            </a:r>
            <a:r>
              <a:rPr lang="de-DE" sz="4000" dirty="0" err="1"/>
              <a:t>Github</a:t>
            </a:r>
            <a:r>
              <a:rPr lang="de-DE" sz="4000" dirty="0"/>
              <a:t> als Softwareverwaltungssystem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2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E1FB75A-5268-D5EA-401C-07EA4EACA8FC}"/>
              </a:ext>
            </a:extLst>
          </p:cNvPr>
          <p:cNvSpPr txBox="1"/>
          <p:nvPr/>
        </p:nvSpPr>
        <p:spPr>
          <a:xfrm>
            <a:off x="795528" y="731520"/>
            <a:ext cx="10600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SCRUM – Erfahrung: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Die Zusammenarbeit ging gut</a:t>
            </a:r>
          </a:p>
          <a:p>
            <a:pPr marL="571500" indent="-571500">
              <a:buFontTx/>
              <a:buChar char="-"/>
            </a:pPr>
            <a:r>
              <a:rPr lang="de-DE" sz="4000" dirty="0"/>
              <a:t>Die </a:t>
            </a:r>
            <a:r>
              <a:rPr lang="de-DE" sz="4000" dirty="0" err="1"/>
              <a:t>Scrum</a:t>
            </a:r>
            <a:r>
              <a:rPr lang="de-DE" sz="4000" dirty="0"/>
              <a:t> Rollen waren klar, weil wir nur zu zweit waren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1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E1FB75A-5268-D5EA-401C-07EA4EACA8FC}"/>
              </a:ext>
            </a:extLst>
          </p:cNvPr>
          <p:cNvSpPr txBox="1"/>
          <p:nvPr/>
        </p:nvSpPr>
        <p:spPr>
          <a:xfrm>
            <a:off x="795528" y="731520"/>
            <a:ext cx="10600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SCRUM – Tool:</a:t>
            </a:r>
          </a:p>
          <a:p>
            <a:pPr marL="571500" indent="-571500">
              <a:buFontTx/>
              <a:buChar char="-"/>
            </a:pPr>
            <a:r>
              <a:rPr lang="de-DE" sz="4000"/>
              <a:t>Als Tool haben </a:t>
            </a: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Die </a:t>
            </a:r>
            <a:r>
              <a:rPr lang="de-DE" sz="4000" dirty="0" err="1"/>
              <a:t>Scrum</a:t>
            </a:r>
            <a:r>
              <a:rPr lang="de-DE" sz="4000" dirty="0"/>
              <a:t> Rollen waren klar, weil wir nur zu zweit waren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92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88A9-B1D0-F39F-4161-CE34D7566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827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Scrum-Projekt</vt:lpstr>
      <vt:lpstr>PowerPoint-Präsentation</vt:lpstr>
      <vt:lpstr>PowerPoint-Präsentation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Scrum-Projekt</dc:title>
  <dc:creator>Moritz Michel</dc:creator>
  <cp:lastModifiedBy>Moritz Michel</cp:lastModifiedBy>
  <cp:revision>1</cp:revision>
  <dcterms:created xsi:type="dcterms:W3CDTF">2024-01-17T12:24:51Z</dcterms:created>
  <dcterms:modified xsi:type="dcterms:W3CDTF">2024-01-24T12:38:46Z</dcterms:modified>
</cp:coreProperties>
</file>